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Your Page</c:v>
                </c:pt>
                <c:pt idx="1">
                  <c:v>Restored Likes from Reactivated Accounts</c:v>
                </c:pt>
                <c:pt idx="2">
                  <c:v>Search</c:v>
                </c:pt>
                <c:pt idx="3">
                  <c:v>Page Suggestions</c:v>
                </c:pt>
                <c:pt idx="4">
                  <c:v>Other</c:v>
                </c:pt>
                <c:pt idx="5">
                  <c:v>News Feed</c:v>
                </c:pt>
                <c:pt idx="6">
                  <c:v>Suspicious Account Removals</c:v>
                </c:pt>
                <c:pt idx="7">
                  <c:v>Deactivated or Memorialized Account Removals</c:v>
                </c:pt>
                <c:pt idx="8">
                  <c:v>Unlikes from Page, Posts, or News Feed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58</c:v>
                </c:pt>
                <c:pt idx="1">
                  <c:v>14</c:v>
                </c:pt>
                <c:pt idx="2">
                  <c:v>6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-7</c:v>
                </c:pt>
                <c:pt idx="7">
                  <c:v>-14</c:v>
                </c:pt>
                <c:pt idx="8">
                  <c:v>-18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DF-41AC-9427-2BF4006F5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476672"/>
        <c:axId val="185477000"/>
      </c:barChart>
      <c:catAx>
        <c:axId val="18547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77000"/>
        <c:crosses val="autoZero"/>
        <c:auto val="1"/>
        <c:lblAlgn val="ctr"/>
        <c:lblOffset val="100"/>
        <c:noMultiLvlLbl val="0"/>
      </c:catAx>
      <c:valAx>
        <c:axId val="18547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7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FCF3D-4CFA-4F05-954D-8AB6E3BF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E60C6B-40F7-4B34-9759-7221C9013D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336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270C0-125E-4BAA-9B38-FE2F4B487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0BC0C-CD1B-4831-8F9C-C9865D6E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681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Sothys Malaysia</dc:title>
  <dc:creator>Frederik Peiniger</dc:creator>
  <cp:lastModifiedBy>Frederik Peiniger</cp:lastModifiedBy>
  <cp:revision>1</cp:revision>
  <dcterms:created xsi:type="dcterms:W3CDTF">2020-03-06T00:41:38Z</dcterms:created>
  <dcterms:modified xsi:type="dcterms:W3CDTF">2020-03-06T00:41:45Z</dcterms:modified>
</cp:coreProperties>
</file>