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D2212-D4A8-48FD-BD37-64C1F0642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Sothys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BA74FF-B899-4BED-B6B4-7C4B51FDC1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231655"/>
              </p:ext>
            </p:extLst>
          </p:nvPr>
        </p:nvGraphicFramePr>
        <p:xfrm>
          <a:off x="457200" y="1731963"/>
          <a:ext cx="6830569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504083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2882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79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319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9095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844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282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1088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8633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3619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8684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6963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5046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9673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1680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0531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3360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5852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3037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9662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5815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213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5420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89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Sothys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857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5F21C-5F2C-4DE6-B869-F7A56AFB67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02/01/2020 - 02/28/2020</a:t>
            </a:r>
          </a:p>
        </p:txBody>
      </p:sp>
    </p:spTree>
    <p:extLst>
      <p:ext uri="{BB962C8B-B14F-4D97-AF65-F5344CB8AC3E}">
        <p14:creationId xmlns:p14="http://schemas.microsoft.com/office/powerpoint/2010/main" val="9732671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Sothys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Sothys Malaysia</dc:title>
  <dc:creator>Frederik Peiniger</dc:creator>
  <cp:lastModifiedBy>Frederik Peiniger</cp:lastModifiedBy>
  <cp:revision>1</cp:revision>
  <dcterms:created xsi:type="dcterms:W3CDTF">2020-03-06T00:33:06Z</dcterms:created>
  <dcterms:modified xsi:type="dcterms:W3CDTF">2020-03-06T00:33:16Z</dcterms:modified>
</cp:coreProperties>
</file>