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Your Page</c:v>
                </c:pt>
                <c:pt idx="1">
                  <c:v>Restored Likes from Reactivated Accounts</c:v>
                </c:pt>
                <c:pt idx="2">
                  <c:v>Search</c:v>
                </c:pt>
                <c:pt idx="3">
                  <c:v>Page Suggestions</c:v>
                </c:pt>
                <c:pt idx="4">
                  <c:v>Other</c:v>
                </c:pt>
                <c:pt idx="5">
                  <c:v>News Feed</c:v>
                </c:pt>
                <c:pt idx="6">
                  <c:v>Suspicious Account Removals</c:v>
                </c:pt>
                <c:pt idx="7">
                  <c:v>Deactivated or Memorialized Account Removals</c:v>
                </c:pt>
                <c:pt idx="8">
                  <c:v>Unlikes from Page, Posts, or News Feed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55</c:v>
                </c:pt>
                <c:pt idx="1">
                  <c:v>13</c:v>
                </c:pt>
                <c:pt idx="2">
                  <c:v>5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-7</c:v>
                </c:pt>
                <c:pt idx="7">
                  <c:v>-13</c:v>
                </c:pt>
                <c:pt idx="8">
                  <c:v>-16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01-442D-9E75-580D62A974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0346872"/>
        <c:axId val="260340968"/>
      </c:barChart>
      <c:catAx>
        <c:axId val="26034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340968"/>
        <c:crosses val="autoZero"/>
        <c:auto val="1"/>
        <c:lblAlgn val="ctr"/>
        <c:lblOffset val="100"/>
        <c:noMultiLvlLbl val="0"/>
      </c:catAx>
      <c:valAx>
        <c:axId val="26034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34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D329E-9ED5-4243-A242-EDB7CCCC3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Sothys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204C35-C026-4FF2-B371-9EF7E98332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9201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C5B1C-A571-4108-8F67-F9B63ED4C9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FBBB6-9D2B-4BA2-B2F6-8E96936F4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3917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by Like/Unlike Source | Sothys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by Like/Unlike Source | Sothys Malaysia</dc:title>
  <dc:creator>Frederik Peiniger</dc:creator>
  <cp:lastModifiedBy>Frederik Peiniger</cp:lastModifiedBy>
  <cp:revision>1</cp:revision>
  <dcterms:created xsi:type="dcterms:W3CDTF">2020-03-02T04:27:43Z</dcterms:created>
  <dcterms:modified xsi:type="dcterms:W3CDTF">2020-03-02T04:27:49Z</dcterms:modified>
</cp:coreProperties>
</file>