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8" r:id="rId30"/>
    <p:sldId id="289" r:id="rId31"/>
    <p:sldId id="290" r:id="rId32"/>
    <p:sldId id="291" r:id="rId33"/>
    <p:sldId id="292" r:id="rId34"/>
    <p:sldId id="293" r:id="rId35"/>
    <p:sldId id="294"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Sheet1!$A$2:$A$10</c:f>
              <c:strCache>
                <c:ptCount val="9"/>
                <c:pt idx="0">
                  <c:v>Your Page</c:v>
                </c:pt>
                <c:pt idx="1">
                  <c:v>Restored Likes from Reactivated Accounts</c:v>
                </c:pt>
                <c:pt idx="2">
                  <c:v>Search</c:v>
                </c:pt>
                <c:pt idx="3">
                  <c:v>Page Suggestions</c:v>
                </c:pt>
                <c:pt idx="4">
                  <c:v>Other</c:v>
                </c:pt>
                <c:pt idx="5">
                  <c:v>News Feed</c:v>
                </c:pt>
                <c:pt idx="6">
                  <c:v>Suspicious Account Removals</c:v>
                </c:pt>
                <c:pt idx="7">
                  <c:v>Deactivated or Memorialized Account Removals</c:v>
                </c:pt>
                <c:pt idx="8">
                  <c:v>Unlikes from Page, Posts, or News Feed</c:v>
                </c:pt>
              </c:strCache>
            </c:strRef>
          </c:cat>
          <c:val>
            <c:numRef>
              <c:f>Sheet1!$B$2:$B$10</c:f>
              <c:numCache>
                <c:formatCode>General</c:formatCode>
                <c:ptCount val="9"/>
                <c:pt idx="0">
                  <c:v>55</c:v>
                </c:pt>
                <c:pt idx="1">
                  <c:v>13</c:v>
                </c:pt>
                <c:pt idx="2">
                  <c:v>5</c:v>
                </c:pt>
                <c:pt idx="3">
                  <c:v>4</c:v>
                </c:pt>
                <c:pt idx="4">
                  <c:v>2</c:v>
                </c:pt>
                <c:pt idx="5">
                  <c:v>1</c:v>
                </c:pt>
                <c:pt idx="6">
                  <c:v>-7</c:v>
                </c:pt>
                <c:pt idx="7">
                  <c:v>-13</c:v>
                </c:pt>
                <c:pt idx="8">
                  <c:v>-16</c:v>
                </c:pt>
              </c:numCache>
            </c:numRef>
          </c:val>
          <c:extLst>
            <c:ext xmlns:c16="http://schemas.microsoft.com/office/drawing/2014/chart" uri="{C3380CC4-5D6E-409C-BE32-E72D297353CC}">
              <c16:uniqueId val="{00000000-A9F8-467C-87CA-7BA624D6F031}"/>
            </c:ext>
          </c:extLst>
        </c:ser>
        <c:dLbls>
          <c:showLegendKey val="0"/>
          <c:showVal val="0"/>
          <c:showCatName val="0"/>
          <c:showSerName val="0"/>
          <c:showPercent val="0"/>
          <c:showBubbleSize val="0"/>
        </c:dLbls>
        <c:gapWidth val="219"/>
        <c:overlap val="-27"/>
        <c:axId val="298108992"/>
        <c:axId val="298111944"/>
      </c:barChart>
      <c:catAx>
        <c:axId val="29810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111944"/>
        <c:crosses val="autoZero"/>
        <c:auto val="1"/>
        <c:lblAlgn val="ctr"/>
        <c:lblOffset val="100"/>
        <c:noMultiLvlLbl val="0"/>
      </c:catAx>
      <c:valAx>
        <c:axId val="29811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10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Sheet1!$A$2:$A$29</c:f>
              <c:numCache>
                <c:formatCode>m/d/yyyy</c:formatCode>
                <c:ptCount val="28"/>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numCache>
            </c:numRef>
          </c:cat>
          <c:val>
            <c:numRef>
              <c:f>Sheet1!$B$2:$B$29</c:f>
              <c:numCache>
                <c:formatCode>General</c:formatCode>
                <c:ptCount val="28"/>
                <c:pt idx="0">
                  <c:v>0</c:v>
                </c:pt>
                <c:pt idx="1">
                  <c:v>0</c:v>
                </c:pt>
                <c:pt idx="2">
                  <c:v>0</c:v>
                </c:pt>
                <c:pt idx="3">
                  <c:v>5</c:v>
                </c:pt>
                <c:pt idx="4">
                  <c:v>10</c:v>
                </c:pt>
                <c:pt idx="5">
                  <c:v>0</c:v>
                </c:pt>
                <c:pt idx="6">
                  <c:v>0</c:v>
                </c:pt>
                <c:pt idx="7">
                  <c:v>0</c:v>
                </c:pt>
                <c:pt idx="8">
                  <c:v>0</c:v>
                </c:pt>
                <c:pt idx="9">
                  <c:v>0</c:v>
                </c:pt>
                <c:pt idx="10">
                  <c:v>0</c:v>
                </c:pt>
                <c:pt idx="11">
                  <c:v>0</c:v>
                </c:pt>
                <c:pt idx="12">
                  <c:v>0</c:v>
                </c:pt>
                <c:pt idx="13">
                  <c:v>12</c:v>
                </c:pt>
                <c:pt idx="14">
                  <c:v>0</c:v>
                </c:pt>
                <c:pt idx="15">
                  <c:v>0</c:v>
                </c:pt>
                <c:pt idx="16">
                  <c:v>17</c:v>
                </c:pt>
                <c:pt idx="17">
                  <c:v>0</c:v>
                </c:pt>
                <c:pt idx="18">
                  <c:v>0</c:v>
                </c:pt>
                <c:pt idx="19">
                  <c:v>0</c:v>
                </c:pt>
                <c:pt idx="20">
                  <c:v>0</c:v>
                </c:pt>
                <c:pt idx="21">
                  <c:v>0</c:v>
                </c:pt>
                <c:pt idx="22">
                  <c:v>0</c:v>
                </c:pt>
                <c:pt idx="23">
                  <c:v>20</c:v>
                </c:pt>
                <c:pt idx="24">
                  <c:v>0</c:v>
                </c:pt>
                <c:pt idx="25">
                  <c:v>0</c:v>
                </c:pt>
                <c:pt idx="26">
                  <c:v>0</c:v>
                </c:pt>
                <c:pt idx="27">
                  <c:v>0</c:v>
                </c:pt>
              </c:numCache>
            </c:numRef>
          </c:val>
          <c:smooth val="0"/>
          <c:extLst>
            <c:ext xmlns:c16="http://schemas.microsoft.com/office/drawing/2014/chart" uri="{C3380CC4-5D6E-409C-BE32-E72D297353CC}">
              <c16:uniqueId val="{00000000-323D-40A5-A67B-7ACE047BBD36}"/>
            </c:ext>
          </c:extLst>
        </c:ser>
        <c:dLbls>
          <c:showLegendKey val="0"/>
          <c:showVal val="0"/>
          <c:showCatName val="0"/>
          <c:showSerName val="0"/>
          <c:showPercent val="0"/>
          <c:showBubbleSize val="0"/>
        </c:dLbls>
        <c:smooth val="0"/>
        <c:axId val="303314480"/>
        <c:axId val="303314808"/>
      </c:lineChart>
      <c:dateAx>
        <c:axId val="303314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14808"/>
        <c:crosses val="autoZero"/>
        <c:auto val="1"/>
        <c:lblOffset val="100"/>
        <c:baseTimeUnit val="days"/>
      </c:dateAx>
      <c:valAx>
        <c:axId val="30331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14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c:v>
                </c:pt>
                <c:pt idx="1">
                  <c:v>410</c:v>
                </c:pt>
                <c:pt idx="2">
                  <c:v>1398</c:v>
                </c:pt>
                <c:pt idx="3">
                  <c:v>1024</c:v>
                </c:pt>
                <c:pt idx="4">
                  <c:v>306</c:v>
                </c:pt>
                <c:pt idx="5">
                  <c:v>103</c:v>
                </c:pt>
                <c:pt idx="6">
                  <c:v>48</c:v>
                </c:pt>
              </c:numCache>
            </c:numRef>
          </c:val>
          <c:extLst>
            <c:ext xmlns:c16="http://schemas.microsoft.com/office/drawing/2014/chart" uri="{C3380CC4-5D6E-409C-BE32-E72D297353CC}">
              <c16:uniqueId val="{00000000-464D-477E-842C-9ACBCC1758B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30</c:v>
                </c:pt>
                <c:pt idx="1">
                  <c:v>1641</c:v>
                </c:pt>
                <c:pt idx="2">
                  <c:v>10074</c:v>
                </c:pt>
                <c:pt idx="3">
                  <c:v>8792</c:v>
                </c:pt>
                <c:pt idx="4">
                  <c:v>2320</c:v>
                </c:pt>
                <c:pt idx="5">
                  <c:v>617</c:v>
                </c:pt>
                <c:pt idx="6">
                  <c:v>224</c:v>
                </c:pt>
              </c:numCache>
            </c:numRef>
          </c:val>
          <c:extLst>
            <c:ext xmlns:c16="http://schemas.microsoft.com/office/drawing/2014/chart" uri="{C3380CC4-5D6E-409C-BE32-E72D297353CC}">
              <c16:uniqueId val="{00000001-464D-477E-842C-9ACBCC1758BA}"/>
            </c:ext>
          </c:extLst>
        </c:ser>
        <c:dLbls>
          <c:showLegendKey val="0"/>
          <c:showVal val="0"/>
          <c:showCatName val="0"/>
          <c:showSerName val="0"/>
          <c:showPercent val="0"/>
          <c:showBubbleSize val="0"/>
        </c:dLbls>
        <c:gapWidth val="219"/>
        <c:overlap val="-27"/>
        <c:axId val="303320056"/>
        <c:axId val="303321368"/>
      </c:barChart>
      <c:catAx>
        <c:axId val="303320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21368"/>
        <c:crosses val="autoZero"/>
        <c:auto val="1"/>
        <c:lblAlgn val="ctr"/>
        <c:lblOffset val="100"/>
        <c:noMultiLvlLbl val="0"/>
      </c:catAx>
      <c:valAx>
        <c:axId val="303321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2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Sothys Malaysia</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2.9467015359681999E-2</c:v>
                </c:pt>
                <c:pt idx="1">
                  <c:v>3.6833769199602E-3</c:v>
                </c:pt>
                <c:pt idx="2">
                  <c:v>4.7853320132252998E-2</c:v>
                </c:pt>
              </c:numCache>
            </c:numRef>
          </c:val>
          <c:extLst>
            <c:ext xmlns:c16="http://schemas.microsoft.com/office/drawing/2014/chart" uri="{C3380CC4-5D6E-409C-BE32-E72D297353CC}">
              <c16:uniqueId val="{00000000-83A5-43D6-8189-CA19306C9121}"/>
            </c:ext>
          </c:extLst>
        </c:ser>
        <c:dLbls>
          <c:showLegendKey val="0"/>
          <c:showVal val="0"/>
          <c:showCatName val="0"/>
          <c:showSerName val="0"/>
          <c:showPercent val="0"/>
          <c:showBubbleSize val="0"/>
        </c:dLbls>
        <c:gapWidth val="219"/>
        <c:overlap val="-27"/>
        <c:axId val="298149424"/>
        <c:axId val="298151392"/>
      </c:barChart>
      <c:catAx>
        <c:axId val="29814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151392"/>
        <c:crosses val="autoZero"/>
        <c:auto val="1"/>
        <c:lblAlgn val="ctr"/>
        <c:lblOffset val="100"/>
        <c:noMultiLvlLbl val="0"/>
      </c:catAx>
      <c:valAx>
        <c:axId val="29815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14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Sothys Malaysia</c:v>
                </c:pt>
              </c:strCache>
            </c:strRef>
          </c:cat>
          <c:val>
            <c:numRef>
              <c:f>Sheet1!$B$2</c:f>
              <c:numCache>
                <c:formatCode>General</c:formatCode>
                <c:ptCount val="1"/>
                <c:pt idx="0">
                  <c:v>45</c:v>
                </c:pt>
              </c:numCache>
            </c:numRef>
          </c:val>
          <c:extLst>
            <c:ext xmlns:c16="http://schemas.microsoft.com/office/drawing/2014/chart" uri="{C3380CC4-5D6E-409C-BE32-E72D297353CC}">
              <c16:uniqueId val="{00000000-3349-4F03-A9E5-BC0C42206BE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Sothys Malaysia</c:v>
                </c:pt>
              </c:strCache>
            </c:strRef>
          </c:cat>
          <c:val>
            <c:numRef>
              <c:f>Sheet1!$C$2</c:f>
              <c:numCache>
                <c:formatCode>General</c:formatCode>
                <c:ptCount val="1"/>
                <c:pt idx="0">
                  <c:v>1</c:v>
                </c:pt>
              </c:numCache>
            </c:numRef>
          </c:val>
          <c:extLst>
            <c:ext xmlns:c16="http://schemas.microsoft.com/office/drawing/2014/chart" uri="{C3380CC4-5D6E-409C-BE32-E72D297353CC}">
              <c16:uniqueId val="{00000001-3349-4F03-A9E5-BC0C42206BE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Sothys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3349-4F03-A9E5-BC0C42206BE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Sothys Malaysia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3349-4F03-A9E5-BC0C42206BE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Sothys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3349-4F03-A9E5-BC0C42206BE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Sothys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3349-4F03-A9E5-BC0C42206BE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Sothys Malaysia</c:v>
                </c:pt>
              </c:strCache>
            </c:strRef>
          </c:cat>
          <c:val>
            <c:numRef>
              <c:f>Sheet1!$H$2</c:f>
              <c:numCache>
                <c:formatCode>General</c:formatCode>
                <c:ptCount val="1"/>
                <c:pt idx="0">
                  <c:v>0</c:v>
                </c:pt>
              </c:numCache>
            </c:numRef>
          </c:val>
          <c:extLst>
            <c:ext xmlns:c16="http://schemas.microsoft.com/office/drawing/2014/chart" uri="{C3380CC4-5D6E-409C-BE32-E72D297353CC}">
              <c16:uniqueId val="{00000006-3349-4F03-A9E5-BC0C42206BE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Sothys Malaysia</c:v>
                </c:pt>
              </c:strCache>
            </c:strRef>
          </c:cat>
          <c:val>
            <c:numRef>
              <c:f>Sheet1!$I$2</c:f>
              <c:numCache>
                <c:formatCode>General</c:formatCode>
                <c:ptCount val="1"/>
                <c:pt idx="0">
                  <c:v>28</c:v>
                </c:pt>
              </c:numCache>
            </c:numRef>
          </c:val>
          <c:extLst>
            <c:ext xmlns:c16="http://schemas.microsoft.com/office/drawing/2014/chart" uri="{C3380CC4-5D6E-409C-BE32-E72D297353CC}">
              <c16:uniqueId val="{00000007-3349-4F03-A9E5-BC0C42206BE3}"/>
            </c:ext>
          </c:extLst>
        </c:ser>
        <c:dLbls>
          <c:showLegendKey val="0"/>
          <c:showVal val="0"/>
          <c:showCatName val="0"/>
          <c:showSerName val="0"/>
          <c:showPercent val="0"/>
          <c:showBubbleSize val="0"/>
        </c:dLbls>
        <c:gapWidth val="150"/>
        <c:overlap val="100"/>
        <c:axId val="393626576"/>
        <c:axId val="393619032"/>
      </c:barChart>
      <c:catAx>
        <c:axId val="393626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19032"/>
        <c:crosses val="autoZero"/>
        <c:auto val="1"/>
        <c:lblAlgn val="ctr"/>
        <c:lblOffset val="100"/>
        <c:noMultiLvlLbl val="0"/>
      </c:catAx>
      <c:valAx>
        <c:axId val="393619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26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Sheet1!$A$2:$A$29</c:f>
              <c:numCache>
                <c:formatCode>m/d/yyyy</c:formatCode>
                <c:ptCount val="28"/>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numCache>
            </c:numRef>
          </c:cat>
          <c:val>
            <c:numRef>
              <c:f>Sheet1!$B$2:$B$29</c:f>
              <c:numCache>
                <c:formatCode>General</c:formatCode>
                <c:ptCount val="28"/>
                <c:pt idx="0">
                  <c:v>19170</c:v>
                </c:pt>
                <c:pt idx="1">
                  <c:v>18084</c:v>
                </c:pt>
                <c:pt idx="2">
                  <c:v>14852</c:v>
                </c:pt>
                <c:pt idx="3">
                  <c:v>12991</c:v>
                </c:pt>
                <c:pt idx="4">
                  <c:v>13717</c:v>
                </c:pt>
                <c:pt idx="5">
                  <c:v>17195</c:v>
                </c:pt>
                <c:pt idx="6">
                  <c:v>22172</c:v>
                </c:pt>
                <c:pt idx="7">
                  <c:v>13917</c:v>
                </c:pt>
                <c:pt idx="8">
                  <c:v>13166</c:v>
                </c:pt>
                <c:pt idx="9">
                  <c:v>17481</c:v>
                </c:pt>
                <c:pt idx="10">
                  <c:v>25406</c:v>
                </c:pt>
                <c:pt idx="11">
                  <c:v>19926</c:v>
                </c:pt>
                <c:pt idx="12">
                  <c:v>11012</c:v>
                </c:pt>
                <c:pt idx="13">
                  <c:v>10104</c:v>
                </c:pt>
                <c:pt idx="14">
                  <c:v>32140</c:v>
                </c:pt>
                <c:pt idx="15">
                  <c:v>36350</c:v>
                </c:pt>
                <c:pt idx="16">
                  <c:v>20102</c:v>
                </c:pt>
                <c:pt idx="17">
                  <c:v>495</c:v>
                </c:pt>
                <c:pt idx="18">
                  <c:v>1386</c:v>
                </c:pt>
                <c:pt idx="19">
                  <c:v>11299</c:v>
                </c:pt>
                <c:pt idx="20">
                  <c:v>25243</c:v>
                </c:pt>
                <c:pt idx="21">
                  <c:v>18897</c:v>
                </c:pt>
                <c:pt idx="22">
                  <c:v>15635</c:v>
                </c:pt>
                <c:pt idx="23">
                  <c:v>16287</c:v>
                </c:pt>
                <c:pt idx="24">
                  <c:v>20332</c:v>
                </c:pt>
                <c:pt idx="25">
                  <c:v>41167</c:v>
                </c:pt>
                <c:pt idx="26">
                  <c:v>33027</c:v>
                </c:pt>
                <c:pt idx="27">
                  <c:v>6550</c:v>
                </c:pt>
              </c:numCache>
            </c:numRef>
          </c:val>
          <c:smooth val="0"/>
          <c:extLst>
            <c:ext xmlns:c16="http://schemas.microsoft.com/office/drawing/2014/chart" uri="{C3380CC4-5D6E-409C-BE32-E72D297353CC}">
              <c16:uniqueId val="{00000000-EB2B-4A6E-A030-A95F84DDB29C}"/>
            </c:ext>
          </c:extLst>
        </c:ser>
        <c:dLbls>
          <c:showLegendKey val="0"/>
          <c:showVal val="0"/>
          <c:showCatName val="0"/>
          <c:showSerName val="0"/>
          <c:showPercent val="0"/>
          <c:showBubbleSize val="0"/>
        </c:dLbls>
        <c:smooth val="0"/>
        <c:axId val="393627232"/>
        <c:axId val="393629200"/>
      </c:lineChart>
      <c:dateAx>
        <c:axId val="393627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29200"/>
        <c:crosses val="autoZero"/>
        <c:auto val="1"/>
        <c:lblOffset val="100"/>
        <c:baseTimeUnit val="days"/>
      </c:dateAx>
      <c:valAx>
        <c:axId val="39362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2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096E6-9E4D-4C8C-92A7-5B2C0F51E3A6}"/>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875F903F-2344-4C95-B5FA-7F14754FD7D3}"/>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7980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4CED6-8EDC-41EA-A3A8-F59DE6EB68C5}"/>
              </a:ext>
            </a:extLst>
          </p:cNvPr>
          <p:cNvSpPr>
            <a:spLocks noGrp="1"/>
          </p:cNvSpPr>
          <p:nvPr>
            <p:ph type="title"/>
          </p:nvPr>
        </p:nvSpPr>
        <p:spPr/>
        <p:txBody>
          <a:bodyPr/>
          <a:lstStyle/>
          <a:p>
            <a:r>
              <a:rPr lang="en-US"/>
              <a:t>Facebook Key Metrics Table | Sothys Malaysia</a:t>
            </a:r>
          </a:p>
        </p:txBody>
      </p:sp>
      <p:graphicFrame>
        <p:nvGraphicFramePr>
          <p:cNvPr id="5" name="Table Placeholder 4">
            <a:extLst>
              <a:ext uri="{FF2B5EF4-FFF2-40B4-BE49-F238E27FC236}">
                <a16:creationId xmlns:a16="http://schemas.microsoft.com/office/drawing/2014/main" id="{C053DD39-FDF5-46B7-9579-0EA8D9EA2554}"/>
              </a:ext>
            </a:extLst>
          </p:cNvPr>
          <p:cNvGraphicFramePr>
            <a:graphicFrameLocks noGrp="1"/>
          </p:cNvGraphicFramePr>
          <p:nvPr>
            <p:ph type="tbl" sz="quarter" idx="13"/>
            <p:extLst>
              <p:ext uri="{D42A27DB-BD31-4B8C-83A1-F6EECF244321}">
                <p14:modId xmlns:p14="http://schemas.microsoft.com/office/powerpoint/2010/main" val="3977242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40316962"/>
                    </a:ext>
                  </a:extLst>
                </a:gridCol>
                <a:gridCol w="493776">
                  <a:extLst>
                    <a:ext uri="{9D8B030D-6E8A-4147-A177-3AD203B41FA5}">
                      <a16:colId xmlns:a16="http://schemas.microsoft.com/office/drawing/2014/main" val="384604855"/>
                    </a:ext>
                  </a:extLst>
                </a:gridCol>
                <a:gridCol w="246888">
                  <a:extLst>
                    <a:ext uri="{9D8B030D-6E8A-4147-A177-3AD203B41FA5}">
                      <a16:colId xmlns:a16="http://schemas.microsoft.com/office/drawing/2014/main" val="2910508114"/>
                    </a:ext>
                  </a:extLst>
                </a:gridCol>
                <a:gridCol w="246888">
                  <a:extLst>
                    <a:ext uri="{9D8B030D-6E8A-4147-A177-3AD203B41FA5}">
                      <a16:colId xmlns:a16="http://schemas.microsoft.com/office/drawing/2014/main" val="589890843"/>
                    </a:ext>
                  </a:extLst>
                </a:gridCol>
                <a:gridCol w="246888">
                  <a:extLst>
                    <a:ext uri="{9D8B030D-6E8A-4147-A177-3AD203B41FA5}">
                      <a16:colId xmlns:a16="http://schemas.microsoft.com/office/drawing/2014/main" val="836681169"/>
                    </a:ext>
                  </a:extLst>
                </a:gridCol>
                <a:gridCol w="246888">
                  <a:extLst>
                    <a:ext uri="{9D8B030D-6E8A-4147-A177-3AD203B41FA5}">
                      <a16:colId xmlns:a16="http://schemas.microsoft.com/office/drawing/2014/main" val="3997108950"/>
                    </a:ext>
                  </a:extLst>
                </a:gridCol>
                <a:gridCol w="246888">
                  <a:extLst>
                    <a:ext uri="{9D8B030D-6E8A-4147-A177-3AD203B41FA5}">
                      <a16:colId xmlns:a16="http://schemas.microsoft.com/office/drawing/2014/main" val="1858329018"/>
                    </a:ext>
                  </a:extLst>
                </a:gridCol>
                <a:gridCol w="246888">
                  <a:extLst>
                    <a:ext uri="{9D8B030D-6E8A-4147-A177-3AD203B41FA5}">
                      <a16:colId xmlns:a16="http://schemas.microsoft.com/office/drawing/2014/main" val="754459305"/>
                    </a:ext>
                  </a:extLst>
                </a:gridCol>
                <a:gridCol w="246888">
                  <a:extLst>
                    <a:ext uri="{9D8B030D-6E8A-4147-A177-3AD203B41FA5}">
                      <a16:colId xmlns:a16="http://schemas.microsoft.com/office/drawing/2014/main" val="2654886200"/>
                    </a:ext>
                  </a:extLst>
                </a:gridCol>
                <a:gridCol w="246888">
                  <a:extLst>
                    <a:ext uri="{9D8B030D-6E8A-4147-A177-3AD203B41FA5}">
                      <a16:colId xmlns:a16="http://schemas.microsoft.com/office/drawing/2014/main" val="3623927046"/>
                    </a:ext>
                  </a:extLst>
                </a:gridCol>
                <a:gridCol w="246888">
                  <a:extLst>
                    <a:ext uri="{9D8B030D-6E8A-4147-A177-3AD203B41FA5}">
                      <a16:colId xmlns:a16="http://schemas.microsoft.com/office/drawing/2014/main" val="3824616875"/>
                    </a:ext>
                  </a:extLst>
                </a:gridCol>
                <a:gridCol w="246888">
                  <a:extLst>
                    <a:ext uri="{9D8B030D-6E8A-4147-A177-3AD203B41FA5}">
                      <a16:colId xmlns:a16="http://schemas.microsoft.com/office/drawing/2014/main" val="1026338487"/>
                    </a:ext>
                  </a:extLst>
                </a:gridCol>
                <a:gridCol w="246888">
                  <a:extLst>
                    <a:ext uri="{9D8B030D-6E8A-4147-A177-3AD203B41FA5}">
                      <a16:colId xmlns:a16="http://schemas.microsoft.com/office/drawing/2014/main" val="2610823737"/>
                    </a:ext>
                  </a:extLst>
                </a:gridCol>
                <a:gridCol w="246888">
                  <a:extLst>
                    <a:ext uri="{9D8B030D-6E8A-4147-A177-3AD203B41FA5}">
                      <a16:colId xmlns:a16="http://schemas.microsoft.com/office/drawing/2014/main" val="2662019834"/>
                    </a:ext>
                  </a:extLst>
                </a:gridCol>
                <a:gridCol w="246888">
                  <a:extLst>
                    <a:ext uri="{9D8B030D-6E8A-4147-A177-3AD203B41FA5}">
                      <a16:colId xmlns:a16="http://schemas.microsoft.com/office/drawing/2014/main" val="1843017195"/>
                    </a:ext>
                  </a:extLst>
                </a:gridCol>
                <a:gridCol w="246888">
                  <a:extLst>
                    <a:ext uri="{9D8B030D-6E8A-4147-A177-3AD203B41FA5}">
                      <a16:colId xmlns:a16="http://schemas.microsoft.com/office/drawing/2014/main" val="1364834334"/>
                    </a:ext>
                  </a:extLst>
                </a:gridCol>
                <a:gridCol w="246888">
                  <a:extLst>
                    <a:ext uri="{9D8B030D-6E8A-4147-A177-3AD203B41FA5}">
                      <a16:colId xmlns:a16="http://schemas.microsoft.com/office/drawing/2014/main" val="2026639759"/>
                    </a:ext>
                  </a:extLst>
                </a:gridCol>
                <a:gridCol w="246888">
                  <a:extLst>
                    <a:ext uri="{9D8B030D-6E8A-4147-A177-3AD203B41FA5}">
                      <a16:colId xmlns:a16="http://schemas.microsoft.com/office/drawing/2014/main" val="51925524"/>
                    </a:ext>
                  </a:extLst>
                </a:gridCol>
                <a:gridCol w="246888">
                  <a:extLst>
                    <a:ext uri="{9D8B030D-6E8A-4147-A177-3AD203B41FA5}">
                      <a16:colId xmlns:a16="http://schemas.microsoft.com/office/drawing/2014/main" val="903138981"/>
                    </a:ext>
                  </a:extLst>
                </a:gridCol>
                <a:gridCol w="246888">
                  <a:extLst>
                    <a:ext uri="{9D8B030D-6E8A-4147-A177-3AD203B41FA5}">
                      <a16:colId xmlns:a16="http://schemas.microsoft.com/office/drawing/2014/main" val="3588401044"/>
                    </a:ext>
                  </a:extLst>
                </a:gridCol>
                <a:gridCol w="246888">
                  <a:extLst>
                    <a:ext uri="{9D8B030D-6E8A-4147-A177-3AD203B41FA5}">
                      <a16:colId xmlns:a16="http://schemas.microsoft.com/office/drawing/2014/main" val="211134950"/>
                    </a:ext>
                  </a:extLst>
                </a:gridCol>
                <a:gridCol w="246888">
                  <a:extLst>
                    <a:ext uri="{9D8B030D-6E8A-4147-A177-3AD203B41FA5}">
                      <a16:colId xmlns:a16="http://schemas.microsoft.com/office/drawing/2014/main" val="3790597086"/>
                    </a:ext>
                  </a:extLst>
                </a:gridCol>
                <a:gridCol w="246888">
                  <a:extLst>
                    <a:ext uri="{9D8B030D-6E8A-4147-A177-3AD203B41FA5}">
                      <a16:colId xmlns:a16="http://schemas.microsoft.com/office/drawing/2014/main" val="30126448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47589570"/>
                  </a:ext>
                </a:extLst>
              </a:tr>
              <a:tr h="370840">
                <a:tc>
                  <a:txBody>
                    <a:bodyPr/>
                    <a:lstStyle/>
                    <a:p>
                      <a:r>
                        <a:rPr lang="en-US" sz="1000"/>
                        <a:t>Sothys Malaysia</a:t>
                      </a:r>
                    </a:p>
                  </a:txBody>
                  <a:tcPr/>
                </a:tc>
                <a:tc>
                  <a:txBody>
                    <a:bodyPr/>
                    <a:lstStyle/>
                    <a:p>
                      <a:r>
                        <a:rPr lang="en-US" sz="1000"/>
                        <a:t>27177</a:t>
                      </a:r>
                    </a:p>
                  </a:txBody>
                  <a:tcPr/>
                </a:tc>
                <a:tc>
                  <a:txBody>
                    <a:bodyPr/>
                    <a:lstStyle/>
                    <a:p>
                      <a:r>
                        <a:rPr lang="en-US" sz="1000"/>
                        <a:t>28</a:t>
                      </a:r>
                    </a:p>
                  </a:txBody>
                  <a:tcPr/>
                </a:tc>
                <a:tc>
                  <a:txBody>
                    <a:bodyPr/>
                    <a:lstStyle/>
                    <a:p>
                      <a:r>
                        <a:rPr lang="en-US" sz="1000"/>
                        <a:t>7</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5</a:t>
                      </a:r>
                    </a:p>
                  </a:txBody>
                  <a:tcPr/>
                </a:tc>
                <a:tc>
                  <a:txBody>
                    <a:bodyPr/>
                    <a:lstStyle/>
                    <a:p>
                      <a:r>
                        <a:rPr lang="en-US" sz="1000"/>
                        <a:t>46</a:t>
                      </a:r>
                    </a:p>
                  </a:txBody>
                  <a:tcPr/>
                </a:tc>
                <a:tc>
                  <a:txBody>
                    <a:bodyPr/>
                    <a:lstStyle/>
                    <a:p>
                      <a:r>
                        <a:rPr lang="en-US" sz="1000"/>
                        <a:t>0</a:t>
                      </a:r>
                    </a:p>
                  </a:txBody>
                  <a:tcPr/>
                </a:tc>
                <a:tc>
                  <a:txBody>
                    <a:bodyPr/>
                    <a:lstStyle/>
                    <a:p>
                      <a:r>
                        <a:rPr lang="en-US" sz="1000"/>
                        <a:t>45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28</a:t>
                      </a:r>
                    </a:p>
                  </a:txBody>
                  <a:tcPr/>
                </a:tc>
                <a:tc>
                  <a:txBody>
                    <a:bodyPr/>
                    <a:lstStyle/>
                    <a:p>
                      <a:r>
                        <a:rPr lang="en-US" sz="1000"/>
                        <a:t>74</a:t>
                      </a:r>
                    </a:p>
                  </a:txBody>
                  <a:tcPr/>
                </a:tc>
                <a:tc>
                  <a:txBody>
                    <a:bodyPr/>
                    <a:lstStyle/>
                    <a:p>
                      <a:r>
                        <a:rPr lang="en-US" sz="1000"/>
                        <a:t>0</a:t>
                      </a:r>
                    </a:p>
                  </a:txBody>
                  <a:tcPr/>
                </a:tc>
                <a:tc>
                  <a:txBody>
                    <a:bodyPr/>
                    <a:lstStyle/>
                    <a:p>
                      <a:r>
                        <a:rPr lang="en-US" sz="1000"/>
                        <a:t>0</a:t>
                      </a:r>
                    </a:p>
                  </a:txBody>
                  <a:tcPr/>
                </a:tc>
                <a:tc>
                  <a:txBody>
                    <a:bodyPr/>
                    <a:lstStyle/>
                    <a:p>
                      <a:r>
                        <a:rPr lang="en-US" sz="1000"/>
                        <a:t>0.0389 %</a:t>
                      </a:r>
                    </a:p>
                  </a:txBody>
                  <a:tcPr/>
                </a:tc>
                <a:tc>
                  <a:txBody>
                    <a:bodyPr/>
                    <a:lstStyle/>
                    <a:p>
                      <a:r>
                        <a:rPr lang="en-US" sz="1000"/>
                        <a:t>0.0 %</a:t>
                      </a:r>
                    </a:p>
                  </a:txBody>
                  <a:tcPr/>
                </a:tc>
                <a:extLst>
                  <a:ext uri="{0D108BD9-81ED-4DB2-BD59-A6C34878D82A}">
                    <a16:rowId xmlns:a16="http://schemas.microsoft.com/office/drawing/2014/main" val="1353463024"/>
                  </a:ext>
                </a:extLst>
              </a:tr>
            </a:tbl>
          </a:graphicData>
        </a:graphic>
      </p:graphicFrame>
      <p:sp>
        <p:nvSpPr>
          <p:cNvPr id="4" name="Text Placeholder 3">
            <a:extLst>
              <a:ext uri="{FF2B5EF4-FFF2-40B4-BE49-F238E27FC236}">
                <a16:creationId xmlns:a16="http://schemas.microsoft.com/office/drawing/2014/main" id="{BD9B59A5-BB21-4E97-A867-33C88020A7DB}"/>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8492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E8688-45F7-4F6A-82B7-C81DFA1E2C05}"/>
              </a:ext>
            </a:extLst>
          </p:cNvPr>
          <p:cNvSpPr>
            <a:spLocks noGrp="1"/>
          </p:cNvSpPr>
          <p:nvPr>
            <p:ph type="title"/>
          </p:nvPr>
        </p:nvSpPr>
        <p:spPr/>
        <p:txBody>
          <a:bodyPr/>
          <a:lstStyle/>
          <a:p>
            <a:r>
              <a:rPr lang="en-US"/>
              <a:t>Facebook Fans Change by Like/Unlike Source | Sothys Malaysia</a:t>
            </a:r>
          </a:p>
        </p:txBody>
      </p:sp>
      <p:graphicFrame>
        <p:nvGraphicFramePr>
          <p:cNvPr id="6" name="Chart Placeholder 5">
            <a:extLst>
              <a:ext uri="{FF2B5EF4-FFF2-40B4-BE49-F238E27FC236}">
                <a16:creationId xmlns:a16="http://schemas.microsoft.com/office/drawing/2014/main" id="{3E93D034-8F76-47E3-9E1F-A0BD6AA8FEF9}"/>
              </a:ext>
            </a:extLst>
          </p:cNvPr>
          <p:cNvGraphicFramePr>
            <a:graphicFrameLocks noGrp="1"/>
          </p:cNvGraphicFramePr>
          <p:nvPr>
            <p:ph type="chart" sz="quarter" idx="13"/>
            <p:extLst>
              <p:ext uri="{D42A27DB-BD31-4B8C-83A1-F6EECF244321}">
                <p14:modId xmlns:p14="http://schemas.microsoft.com/office/powerpoint/2010/main" val="838794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1CCA99-505E-439F-848B-54B494618FB8}"/>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F95F8ABF-3455-4DC5-A31C-26CDE02DAF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6932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5EF92-6892-4A16-9D07-235E2EB47B3F}"/>
              </a:ext>
            </a:extLst>
          </p:cNvPr>
          <p:cNvSpPr>
            <a:spLocks noGrp="1"/>
          </p:cNvSpPr>
          <p:nvPr>
            <p:ph type="title"/>
          </p:nvPr>
        </p:nvSpPr>
        <p:spPr/>
        <p:txBody>
          <a:bodyPr/>
          <a:lstStyle/>
          <a:p>
            <a:r>
              <a:rPr lang="en-US"/>
              <a:t>Facebook Average Interactions Per Post | Sothys Malaysia</a:t>
            </a:r>
          </a:p>
        </p:txBody>
      </p:sp>
      <p:graphicFrame>
        <p:nvGraphicFramePr>
          <p:cNvPr id="6" name="Chart Placeholder 5">
            <a:extLst>
              <a:ext uri="{FF2B5EF4-FFF2-40B4-BE49-F238E27FC236}">
                <a16:creationId xmlns:a16="http://schemas.microsoft.com/office/drawing/2014/main" id="{678B15DA-BCDC-440E-89B6-598E77E9C7AC}"/>
              </a:ext>
            </a:extLst>
          </p:cNvPr>
          <p:cNvGraphicFramePr>
            <a:graphicFrameLocks noGrp="1"/>
          </p:cNvGraphicFramePr>
          <p:nvPr>
            <p:ph type="chart" sz="quarter" idx="13"/>
            <p:extLst>
              <p:ext uri="{D42A27DB-BD31-4B8C-83A1-F6EECF244321}">
                <p14:modId xmlns:p14="http://schemas.microsoft.com/office/powerpoint/2010/main" val="2568646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C06B58-BA2F-413F-88F0-07E563925C65}"/>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BB6CC68F-75F5-4BEE-9090-818C84E7E5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7010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4BBE4-1F05-4EBD-9103-CEA76121D2F2}"/>
              </a:ext>
            </a:extLst>
          </p:cNvPr>
          <p:cNvSpPr>
            <a:spLocks noGrp="1"/>
          </p:cNvSpPr>
          <p:nvPr>
            <p:ph type="title"/>
          </p:nvPr>
        </p:nvSpPr>
        <p:spPr/>
        <p:txBody>
          <a:bodyPr/>
          <a:lstStyle/>
          <a:p>
            <a:r>
              <a:rPr lang="en-US"/>
              <a:t>Facebook Fan Demographics | Sothys Malaysia</a:t>
            </a:r>
          </a:p>
        </p:txBody>
      </p:sp>
      <p:graphicFrame>
        <p:nvGraphicFramePr>
          <p:cNvPr id="6" name="Chart Placeholder 5">
            <a:extLst>
              <a:ext uri="{FF2B5EF4-FFF2-40B4-BE49-F238E27FC236}">
                <a16:creationId xmlns:a16="http://schemas.microsoft.com/office/drawing/2014/main" id="{7F824B59-2E34-4649-80FD-478ACCECB191}"/>
              </a:ext>
            </a:extLst>
          </p:cNvPr>
          <p:cNvGraphicFramePr>
            <a:graphicFrameLocks noGrp="1"/>
          </p:cNvGraphicFramePr>
          <p:nvPr>
            <p:ph type="chart" sz="quarter" idx="13"/>
            <p:extLst>
              <p:ext uri="{D42A27DB-BD31-4B8C-83A1-F6EECF244321}">
                <p14:modId xmlns:p14="http://schemas.microsoft.com/office/powerpoint/2010/main" val="2872352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5A7E6C-F093-44BA-A9E3-74323446D6CC}"/>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51A890A2-4A59-4F63-B6F7-D91B22B9BC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5516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EF9F8-A2ED-45DF-8AD7-47F392910E30}"/>
              </a:ext>
            </a:extLst>
          </p:cNvPr>
          <p:cNvSpPr>
            <a:spLocks noGrp="1"/>
          </p:cNvSpPr>
          <p:nvPr>
            <p:ph type="title"/>
          </p:nvPr>
        </p:nvSpPr>
        <p:spPr/>
        <p:txBody>
          <a:bodyPr/>
          <a:lstStyle/>
          <a:p>
            <a:r>
              <a:rPr lang="en-US"/>
              <a:t>Facebook Interaction Rate By Post Type | Sothys Malaysia</a:t>
            </a:r>
          </a:p>
        </p:txBody>
      </p:sp>
      <p:graphicFrame>
        <p:nvGraphicFramePr>
          <p:cNvPr id="6" name="Chart Placeholder 5">
            <a:extLst>
              <a:ext uri="{FF2B5EF4-FFF2-40B4-BE49-F238E27FC236}">
                <a16:creationId xmlns:a16="http://schemas.microsoft.com/office/drawing/2014/main" id="{35CBE38C-B958-45F7-87F1-7F47D2CB1C39}"/>
              </a:ext>
            </a:extLst>
          </p:cNvPr>
          <p:cNvGraphicFramePr>
            <a:graphicFrameLocks noGrp="1"/>
          </p:cNvGraphicFramePr>
          <p:nvPr>
            <p:ph type="chart" sz="quarter" idx="13"/>
            <p:extLst>
              <p:ext uri="{D42A27DB-BD31-4B8C-83A1-F6EECF244321}">
                <p14:modId xmlns:p14="http://schemas.microsoft.com/office/powerpoint/2010/main" val="3194656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42BA7C-CD29-4735-AA74-3C4D66F226B0}"/>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B64CD5BD-F6B3-47F7-9DBD-9D7E7E4E0A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4956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4BDC4-3C1B-4D91-8947-1AB6FB96794A}"/>
              </a:ext>
            </a:extLst>
          </p:cNvPr>
          <p:cNvSpPr>
            <a:spLocks noGrp="1"/>
          </p:cNvSpPr>
          <p:nvPr>
            <p:ph type="title"/>
          </p:nvPr>
        </p:nvSpPr>
        <p:spPr/>
        <p:txBody>
          <a:bodyPr/>
          <a:lstStyle/>
          <a:p>
            <a:r>
              <a:rPr lang="en-US"/>
              <a:t>Facebook Fans By City Table | Sothys Malaysia - 1 of 3</a:t>
            </a:r>
          </a:p>
        </p:txBody>
      </p:sp>
      <p:graphicFrame>
        <p:nvGraphicFramePr>
          <p:cNvPr id="5" name="Table Placeholder 4">
            <a:extLst>
              <a:ext uri="{FF2B5EF4-FFF2-40B4-BE49-F238E27FC236}">
                <a16:creationId xmlns:a16="http://schemas.microsoft.com/office/drawing/2014/main" id="{3E4B00DD-257A-4158-BC23-497BFED6AE32}"/>
              </a:ext>
            </a:extLst>
          </p:cNvPr>
          <p:cNvGraphicFramePr>
            <a:graphicFrameLocks noGrp="1"/>
          </p:cNvGraphicFramePr>
          <p:nvPr>
            <p:ph type="tbl" sz="quarter" idx="13"/>
            <p:extLst>
              <p:ext uri="{D42A27DB-BD31-4B8C-83A1-F6EECF244321}">
                <p14:modId xmlns:p14="http://schemas.microsoft.com/office/powerpoint/2010/main" val="442579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22170759"/>
                    </a:ext>
                  </a:extLst>
                </a:gridCol>
                <a:gridCol w="1645920">
                  <a:extLst>
                    <a:ext uri="{9D8B030D-6E8A-4147-A177-3AD203B41FA5}">
                      <a16:colId xmlns:a16="http://schemas.microsoft.com/office/drawing/2014/main" val="3919096973"/>
                    </a:ext>
                  </a:extLst>
                </a:gridCol>
                <a:gridCol w="1645920">
                  <a:extLst>
                    <a:ext uri="{9D8B030D-6E8A-4147-A177-3AD203B41FA5}">
                      <a16:colId xmlns:a16="http://schemas.microsoft.com/office/drawing/2014/main" val="1064009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67657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31.5 %</a:t>
                      </a:r>
                    </a:p>
                  </a:txBody>
                  <a:tcPr/>
                </a:tc>
                <a:extLst>
                  <a:ext uri="{0D108BD9-81ED-4DB2-BD59-A6C34878D82A}">
                    <a16:rowId xmlns:a16="http://schemas.microsoft.com/office/drawing/2014/main" val="2898500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415187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extLst>
                  <a:ext uri="{0D108BD9-81ED-4DB2-BD59-A6C34878D82A}">
                    <a16:rowId xmlns:a16="http://schemas.microsoft.com/office/drawing/2014/main" val="2118117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1640462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27371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135922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06652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797947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650054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255398257"/>
                  </a:ext>
                </a:extLst>
              </a:tr>
            </a:tbl>
          </a:graphicData>
        </a:graphic>
      </p:graphicFrame>
      <p:sp>
        <p:nvSpPr>
          <p:cNvPr id="4" name="Text Placeholder 3">
            <a:extLst>
              <a:ext uri="{FF2B5EF4-FFF2-40B4-BE49-F238E27FC236}">
                <a16:creationId xmlns:a16="http://schemas.microsoft.com/office/drawing/2014/main" id="{297BFBA3-B72C-456B-ADBA-63B615651DC1}"/>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343977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673CF-54A3-45FA-BC27-BB9DF47120AD}"/>
              </a:ext>
            </a:extLst>
          </p:cNvPr>
          <p:cNvSpPr>
            <a:spLocks noGrp="1"/>
          </p:cNvSpPr>
          <p:nvPr>
            <p:ph type="title"/>
          </p:nvPr>
        </p:nvSpPr>
        <p:spPr/>
        <p:txBody>
          <a:bodyPr/>
          <a:lstStyle/>
          <a:p>
            <a:r>
              <a:rPr lang="en-US"/>
              <a:t>Facebook Fans By City Table | Sothys Malaysia - 2 of 3</a:t>
            </a:r>
          </a:p>
        </p:txBody>
      </p:sp>
      <p:graphicFrame>
        <p:nvGraphicFramePr>
          <p:cNvPr id="5" name="Table Placeholder 4">
            <a:extLst>
              <a:ext uri="{FF2B5EF4-FFF2-40B4-BE49-F238E27FC236}">
                <a16:creationId xmlns:a16="http://schemas.microsoft.com/office/drawing/2014/main" id="{5BABA7A9-4A5E-4C8D-B0F2-DB7AFC3888CA}"/>
              </a:ext>
            </a:extLst>
          </p:cNvPr>
          <p:cNvGraphicFramePr>
            <a:graphicFrameLocks noGrp="1"/>
          </p:cNvGraphicFramePr>
          <p:nvPr>
            <p:ph type="tbl" sz="quarter" idx="13"/>
            <p:extLst>
              <p:ext uri="{D42A27DB-BD31-4B8C-83A1-F6EECF244321}">
                <p14:modId xmlns:p14="http://schemas.microsoft.com/office/powerpoint/2010/main" val="461643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59322433"/>
                    </a:ext>
                  </a:extLst>
                </a:gridCol>
                <a:gridCol w="1645920">
                  <a:extLst>
                    <a:ext uri="{9D8B030D-6E8A-4147-A177-3AD203B41FA5}">
                      <a16:colId xmlns:a16="http://schemas.microsoft.com/office/drawing/2014/main" val="1054008016"/>
                    </a:ext>
                  </a:extLst>
                </a:gridCol>
                <a:gridCol w="1645920">
                  <a:extLst>
                    <a:ext uri="{9D8B030D-6E8A-4147-A177-3AD203B41FA5}">
                      <a16:colId xmlns:a16="http://schemas.microsoft.com/office/drawing/2014/main" val="3756183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13160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203888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355259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022409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693517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706469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725855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535352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631794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105479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649277726"/>
                  </a:ext>
                </a:extLst>
              </a:tr>
            </a:tbl>
          </a:graphicData>
        </a:graphic>
      </p:graphicFrame>
      <p:sp>
        <p:nvSpPr>
          <p:cNvPr id="4" name="Text Placeholder 3">
            <a:extLst>
              <a:ext uri="{FF2B5EF4-FFF2-40B4-BE49-F238E27FC236}">
                <a16:creationId xmlns:a16="http://schemas.microsoft.com/office/drawing/2014/main" id="{A6CD09C4-B191-4A44-953E-4F0366B3ECD8}"/>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858363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7B372-6B79-47AA-83C4-4BF79D30312E}"/>
              </a:ext>
            </a:extLst>
          </p:cNvPr>
          <p:cNvSpPr>
            <a:spLocks noGrp="1"/>
          </p:cNvSpPr>
          <p:nvPr>
            <p:ph type="title"/>
          </p:nvPr>
        </p:nvSpPr>
        <p:spPr/>
        <p:txBody>
          <a:bodyPr/>
          <a:lstStyle/>
          <a:p>
            <a:r>
              <a:rPr lang="en-US"/>
              <a:t>Facebook Fans By City Table | Sothys Malaysia - 3 of 3</a:t>
            </a:r>
          </a:p>
        </p:txBody>
      </p:sp>
      <p:graphicFrame>
        <p:nvGraphicFramePr>
          <p:cNvPr id="5" name="Table Placeholder 4">
            <a:extLst>
              <a:ext uri="{FF2B5EF4-FFF2-40B4-BE49-F238E27FC236}">
                <a16:creationId xmlns:a16="http://schemas.microsoft.com/office/drawing/2014/main" id="{1CBFBFEC-B173-4FFB-BE59-683A54622669}"/>
              </a:ext>
            </a:extLst>
          </p:cNvPr>
          <p:cNvGraphicFramePr>
            <a:graphicFrameLocks noGrp="1"/>
          </p:cNvGraphicFramePr>
          <p:nvPr>
            <p:ph type="tbl" sz="quarter" idx="13"/>
            <p:extLst>
              <p:ext uri="{D42A27DB-BD31-4B8C-83A1-F6EECF244321}">
                <p14:modId xmlns:p14="http://schemas.microsoft.com/office/powerpoint/2010/main" val="1889271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49809044"/>
                    </a:ext>
                  </a:extLst>
                </a:gridCol>
                <a:gridCol w="1645920">
                  <a:extLst>
                    <a:ext uri="{9D8B030D-6E8A-4147-A177-3AD203B41FA5}">
                      <a16:colId xmlns:a16="http://schemas.microsoft.com/office/drawing/2014/main" val="717868255"/>
                    </a:ext>
                  </a:extLst>
                </a:gridCol>
                <a:gridCol w="1645920">
                  <a:extLst>
                    <a:ext uri="{9D8B030D-6E8A-4147-A177-3AD203B41FA5}">
                      <a16:colId xmlns:a16="http://schemas.microsoft.com/office/drawing/2014/main" val="1601771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38638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018061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Butterworth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503500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268936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966307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483898481"/>
                  </a:ext>
                </a:extLst>
              </a:tr>
            </a:tbl>
          </a:graphicData>
        </a:graphic>
      </p:graphicFrame>
      <p:sp>
        <p:nvSpPr>
          <p:cNvPr id="4" name="Text Placeholder 3">
            <a:extLst>
              <a:ext uri="{FF2B5EF4-FFF2-40B4-BE49-F238E27FC236}">
                <a16:creationId xmlns:a16="http://schemas.microsoft.com/office/drawing/2014/main" id="{6A4F2656-BD03-4D57-A92E-43691CC3F1D2}"/>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170934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00DB3-DF81-47E7-A919-F21A3DC864EE}"/>
              </a:ext>
            </a:extLst>
          </p:cNvPr>
          <p:cNvSpPr>
            <a:spLocks noGrp="1"/>
          </p:cNvSpPr>
          <p:nvPr>
            <p:ph type="title"/>
          </p:nvPr>
        </p:nvSpPr>
        <p:spPr/>
        <p:txBody>
          <a:bodyPr/>
          <a:lstStyle/>
          <a:p>
            <a:r>
              <a:rPr lang="en-US"/>
              <a:t>Facebook Own Posts Table | Sothys Malaysia - 1 of 8</a:t>
            </a:r>
          </a:p>
        </p:txBody>
      </p:sp>
      <p:graphicFrame>
        <p:nvGraphicFramePr>
          <p:cNvPr id="5" name="Table Placeholder 4">
            <a:extLst>
              <a:ext uri="{FF2B5EF4-FFF2-40B4-BE49-F238E27FC236}">
                <a16:creationId xmlns:a16="http://schemas.microsoft.com/office/drawing/2014/main" id="{4D0F5F73-3C31-4A26-B85A-94AF4253BEF9}"/>
              </a:ext>
            </a:extLst>
          </p:cNvPr>
          <p:cNvGraphicFramePr>
            <a:graphicFrameLocks noGrp="1"/>
          </p:cNvGraphicFramePr>
          <p:nvPr>
            <p:ph type="tbl" sz="quarter" idx="13"/>
            <p:extLst>
              <p:ext uri="{D42A27DB-BD31-4B8C-83A1-F6EECF244321}">
                <p14:modId xmlns:p14="http://schemas.microsoft.com/office/powerpoint/2010/main" val="1025356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06995574"/>
                    </a:ext>
                  </a:extLst>
                </a:gridCol>
                <a:gridCol w="905256">
                  <a:extLst>
                    <a:ext uri="{9D8B030D-6E8A-4147-A177-3AD203B41FA5}">
                      <a16:colId xmlns:a16="http://schemas.microsoft.com/office/drawing/2014/main" val="1616347073"/>
                    </a:ext>
                  </a:extLst>
                </a:gridCol>
                <a:gridCol w="658368">
                  <a:extLst>
                    <a:ext uri="{9D8B030D-6E8A-4147-A177-3AD203B41FA5}">
                      <a16:colId xmlns:a16="http://schemas.microsoft.com/office/drawing/2014/main" val="2569221395"/>
                    </a:ext>
                  </a:extLst>
                </a:gridCol>
                <a:gridCol w="329184">
                  <a:extLst>
                    <a:ext uri="{9D8B030D-6E8A-4147-A177-3AD203B41FA5}">
                      <a16:colId xmlns:a16="http://schemas.microsoft.com/office/drawing/2014/main" val="2252277004"/>
                    </a:ext>
                  </a:extLst>
                </a:gridCol>
                <a:gridCol w="329184">
                  <a:extLst>
                    <a:ext uri="{9D8B030D-6E8A-4147-A177-3AD203B41FA5}">
                      <a16:colId xmlns:a16="http://schemas.microsoft.com/office/drawing/2014/main" val="169274428"/>
                    </a:ext>
                  </a:extLst>
                </a:gridCol>
                <a:gridCol w="329184">
                  <a:extLst>
                    <a:ext uri="{9D8B030D-6E8A-4147-A177-3AD203B41FA5}">
                      <a16:colId xmlns:a16="http://schemas.microsoft.com/office/drawing/2014/main" val="3326542698"/>
                    </a:ext>
                  </a:extLst>
                </a:gridCol>
                <a:gridCol w="329184">
                  <a:extLst>
                    <a:ext uri="{9D8B030D-6E8A-4147-A177-3AD203B41FA5}">
                      <a16:colId xmlns:a16="http://schemas.microsoft.com/office/drawing/2014/main" val="463023155"/>
                    </a:ext>
                  </a:extLst>
                </a:gridCol>
                <a:gridCol w="329184">
                  <a:extLst>
                    <a:ext uri="{9D8B030D-6E8A-4147-A177-3AD203B41FA5}">
                      <a16:colId xmlns:a16="http://schemas.microsoft.com/office/drawing/2014/main" val="3026092865"/>
                    </a:ext>
                  </a:extLst>
                </a:gridCol>
                <a:gridCol w="329184">
                  <a:extLst>
                    <a:ext uri="{9D8B030D-6E8A-4147-A177-3AD203B41FA5}">
                      <a16:colId xmlns:a16="http://schemas.microsoft.com/office/drawing/2014/main" val="3914119239"/>
                    </a:ext>
                  </a:extLst>
                </a:gridCol>
                <a:gridCol w="329184">
                  <a:extLst>
                    <a:ext uri="{9D8B030D-6E8A-4147-A177-3AD203B41FA5}">
                      <a16:colId xmlns:a16="http://schemas.microsoft.com/office/drawing/2014/main" val="4291679583"/>
                    </a:ext>
                  </a:extLst>
                </a:gridCol>
                <a:gridCol w="329184">
                  <a:extLst>
                    <a:ext uri="{9D8B030D-6E8A-4147-A177-3AD203B41FA5}">
                      <a16:colId xmlns:a16="http://schemas.microsoft.com/office/drawing/2014/main" val="331723924"/>
                    </a:ext>
                  </a:extLst>
                </a:gridCol>
                <a:gridCol w="329184">
                  <a:extLst>
                    <a:ext uri="{9D8B030D-6E8A-4147-A177-3AD203B41FA5}">
                      <a16:colId xmlns:a16="http://schemas.microsoft.com/office/drawing/2014/main" val="4222061943"/>
                    </a:ext>
                  </a:extLst>
                </a:gridCol>
                <a:gridCol w="329184">
                  <a:extLst>
                    <a:ext uri="{9D8B030D-6E8A-4147-A177-3AD203B41FA5}">
                      <a16:colId xmlns:a16="http://schemas.microsoft.com/office/drawing/2014/main" val="2006967417"/>
                    </a:ext>
                  </a:extLst>
                </a:gridCol>
                <a:gridCol w="329184">
                  <a:extLst>
                    <a:ext uri="{9D8B030D-6E8A-4147-A177-3AD203B41FA5}">
                      <a16:colId xmlns:a16="http://schemas.microsoft.com/office/drawing/2014/main" val="3022282105"/>
                    </a:ext>
                  </a:extLst>
                </a:gridCol>
                <a:gridCol w="329184">
                  <a:extLst>
                    <a:ext uri="{9D8B030D-6E8A-4147-A177-3AD203B41FA5}">
                      <a16:colId xmlns:a16="http://schemas.microsoft.com/office/drawing/2014/main" val="3432014548"/>
                    </a:ext>
                  </a:extLst>
                </a:gridCol>
                <a:gridCol w="329184">
                  <a:extLst>
                    <a:ext uri="{9D8B030D-6E8A-4147-A177-3AD203B41FA5}">
                      <a16:colId xmlns:a16="http://schemas.microsoft.com/office/drawing/2014/main" val="1430544938"/>
                    </a:ext>
                  </a:extLst>
                </a:gridCol>
                <a:gridCol w="329184">
                  <a:extLst>
                    <a:ext uri="{9D8B030D-6E8A-4147-A177-3AD203B41FA5}">
                      <a16:colId xmlns:a16="http://schemas.microsoft.com/office/drawing/2014/main" val="3306006688"/>
                    </a:ext>
                  </a:extLst>
                </a:gridCol>
                <a:gridCol w="329184">
                  <a:extLst>
                    <a:ext uri="{9D8B030D-6E8A-4147-A177-3AD203B41FA5}">
                      <a16:colId xmlns:a16="http://schemas.microsoft.com/office/drawing/2014/main" val="3071652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7955470"/>
                  </a:ext>
                </a:extLst>
              </a:tr>
            </a:tbl>
          </a:graphicData>
        </a:graphic>
      </p:graphicFrame>
      <p:sp>
        <p:nvSpPr>
          <p:cNvPr id="4" name="Text Placeholder 3">
            <a:extLst>
              <a:ext uri="{FF2B5EF4-FFF2-40B4-BE49-F238E27FC236}">
                <a16:creationId xmlns:a16="http://schemas.microsoft.com/office/drawing/2014/main" id="{584527F7-3E36-4A0D-9CAC-69337B3FDBF5}"/>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92066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039DF-7B82-4341-A153-82721CDCE55F}"/>
              </a:ext>
            </a:extLst>
          </p:cNvPr>
          <p:cNvSpPr>
            <a:spLocks noGrp="1"/>
          </p:cNvSpPr>
          <p:nvPr>
            <p:ph type="title"/>
          </p:nvPr>
        </p:nvSpPr>
        <p:spPr/>
        <p:txBody>
          <a:bodyPr/>
          <a:lstStyle/>
          <a:p>
            <a:r>
              <a:rPr lang="en-US"/>
              <a:t>Facebook Own Posts Table | Sothys Malaysia - 2 of 8</a:t>
            </a:r>
          </a:p>
        </p:txBody>
      </p:sp>
      <p:graphicFrame>
        <p:nvGraphicFramePr>
          <p:cNvPr id="5" name="Table Placeholder 4">
            <a:extLst>
              <a:ext uri="{FF2B5EF4-FFF2-40B4-BE49-F238E27FC236}">
                <a16:creationId xmlns:a16="http://schemas.microsoft.com/office/drawing/2014/main" id="{F487E7FB-1E29-4EC6-B80A-3A3B826A9957}"/>
              </a:ext>
            </a:extLst>
          </p:cNvPr>
          <p:cNvGraphicFramePr>
            <a:graphicFrameLocks noGrp="1"/>
          </p:cNvGraphicFramePr>
          <p:nvPr>
            <p:ph type="tbl" sz="quarter" idx="13"/>
            <p:extLst>
              <p:ext uri="{D42A27DB-BD31-4B8C-83A1-F6EECF244321}">
                <p14:modId xmlns:p14="http://schemas.microsoft.com/office/powerpoint/2010/main" val="2957501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938042945"/>
                    </a:ext>
                  </a:extLst>
                </a:gridCol>
                <a:gridCol w="905256">
                  <a:extLst>
                    <a:ext uri="{9D8B030D-6E8A-4147-A177-3AD203B41FA5}">
                      <a16:colId xmlns:a16="http://schemas.microsoft.com/office/drawing/2014/main" val="683811177"/>
                    </a:ext>
                  </a:extLst>
                </a:gridCol>
                <a:gridCol w="658368">
                  <a:extLst>
                    <a:ext uri="{9D8B030D-6E8A-4147-A177-3AD203B41FA5}">
                      <a16:colId xmlns:a16="http://schemas.microsoft.com/office/drawing/2014/main" val="3595987050"/>
                    </a:ext>
                  </a:extLst>
                </a:gridCol>
                <a:gridCol w="329184">
                  <a:extLst>
                    <a:ext uri="{9D8B030D-6E8A-4147-A177-3AD203B41FA5}">
                      <a16:colId xmlns:a16="http://schemas.microsoft.com/office/drawing/2014/main" val="519849735"/>
                    </a:ext>
                  </a:extLst>
                </a:gridCol>
                <a:gridCol w="329184">
                  <a:extLst>
                    <a:ext uri="{9D8B030D-6E8A-4147-A177-3AD203B41FA5}">
                      <a16:colId xmlns:a16="http://schemas.microsoft.com/office/drawing/2014/main" val="1315922148"/>
                    </a:ext>
                  </a:extLst>
                </a:gridCol>
                <a:gridCol w="329184">
                  <a:extLst>
                    <a:ext uri="{9D8B030D-6E8A-4147-A177-3AD203B41FA5}">
                      <a16:colId xmlns:a16="http://schemas.microsoft.com/office/drawing/2014/main" val="3645193202"/>
                    </a:ext>
                  </a:extLst>
                </a:gridCol>
                <a:gridCol w="329184">
                  <a:extLst>
                    <a:ext uri="{9D8B030D-6E8A-4147-A177-3AD203B41FA5}">
                      <a16:colId xmlns:a16="http://schemas.microsoft.com/office/drawing/2014/main" val="3126462641"/>
                    </a:ext>
                  </a:extLst>
                </a:gridCol>
                <a:gridCol w="329184">
                  <a:extLst>
                    <a:ext uri="{9D8B030D-6E8A-4147-A177-3AD203B41FA5}">
                      <a16:colId xmlns:a16="http://schemas.microsoft.com/office/drawing/2014/main" val="1901338337"/>
                    </a:ext>
                  </a:extLst>
                </a:gridCol>
                <a:gridCol w="329184">
                  <a:extLst>
                    <a:ext uri="{9D8B030D-6E8A-4147-A177-3AD203B41FA5}">
                      <a16:colId xmlns:a16="http://schemas.microsoft.com/office/drawing/2014/main" val="1374612166"/>
                    </a:ext>
                  </a:extLst>
                </a:gridCol>
                <a:gridCol w="329184">
                  <a:extLst>
                    <a:ext uri="{9D8B030D-6E8A-4147-A177-3AD203B41FA5}">
                      <a16:colId xmlns:a16="http://schemas.microsoft.com/office/drawing/2014/main" val="1443666728"/>
                    </a:ext>
                  </a:extLst>
                </a:gridCol>
                <a:gridCol w="329184">
                  <a:extLst>
                    <a:ext uri="{9D8B030D-6E8A-4147-A177-3AD203B41FA5}">
                      <a16:colId xmlns:a16="http://schemas.microsoft.com/office/drawing/2014/main" val="1509504869"/>
                    </a:ext>
                  </a:extLst>
                </a:gridCol>
                <a:gridCol w="329184">
                  <a:extLst>
                    <a:ext uri="{9D8B030D-6E8A-4147-A177-3AD203B41FA5}">
                      <a16:colId xmlns:a16="http://schemas.microsoft.com/office/drawing/2014/main" val="3296263855"/>
                    </a:ext>
                  </a:extLst>
                </a:gridCol>
                <a:gridCol w="329184">
                  <a:extLst>
                    <a:ext uri="{9D8B030D-6E8A-4147-A177-3AD203B41FA5}">
                      <a16:colId xmlns:a16="http://schemas.microsoft.com/office/drawing/2014/main" val="3608391756"/>
                    </a:ext>
                  </a:extLst>
                </a:gridCol>
                <a:gridCol w="329184">
                  <a:extLst>
                    <a:ext uri="{9D8B030D-6E8A-4147-A177-3AD203B41FA5}">
                      <a16:colId xmlns:a16="http://schemas.microsoft.com/office/drawing/2014/main" val="856196681"/>
                    </a:ext>
                  </a:extLst>
                </a:gridCol>
                <a:gridCol w="329184">
                  <a:extLst>
                    <a:ext uri="{9D8B030D-6E8A-4147-A177-3AD203B41FA5}">
                      <a16:colId xmlns:a16="http://schemas.microsoft.com/office/drawing/2014/main" val="549454992"/>
                    </a:ext>
                  </a:extLst>
                </a:gridCol>
                <a:gridCol w="329184">
                  <a:extLst>
                    <a:ext uri="{9D8B030D-6E8A-4147-A177-3AD203B41FA5}">
                      <a16:colId xmlns:a16="http://schemas.microsoft.com/office/drawing/2014/main" val="406775481"/>
                    </a:ext>
                  </a:extLst>
                </a:gridCol>
                <a:gridCol w="329184">
                  <a:extLst>
                    <a:ext uri="{9D8B030D-6E8A-4147-A177-3AD203B41FA5}">
                      <a16:colId xmlns:a16="http://schemas.microsoft.com/office/drawing/2014/main" val="194556394"/>
                    </a:ext>
                  </a:extLst>
                </a:gridCol>
                <a:gridCol w="329184">
                  <a:extLst>
                    <a:ext uri="{9D8B030D-6E8A-4147-A177-3AD203B41FA5}">
                      <a16:colId xmlns:a16="http://schemas.microsoft.com/office/drawing/2014/main" val="1778499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4730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- 2020-02-24 10:00:00</a:t>
                      </a:r>
                      <a:r>
                        <a:rPr kumimoji="0" lang="en-US" sz="1000" b="0" i="0" u="none" strike="noStrike" kern="1200" cap="none" spc="0" normalizeH="0" baseline="0" noProof="0">
                          <a:ln>
                            <a:noFill/>
                          </a:ln>
                          <a:solidFill>
                            <a:prstClr val="black"/>
                          </a:solidFill>
                          <a:effectLst/>
                          <a:uLnTx/>
                          <a:uFillTx/>
                          <a:latin typeface="+mn-lt"/>
                          <a:ea typeface="+mn-ea"/>
                          <a:cs typeface="+mn-cs"/>
                        </a:rPr>
                        <a:t>
 Your BFF of 20 years looks at your beautiful and glowing face. She says your face is glowing as bright as the lightbulb in your house. 
Deep in your heart, you know you are extremely happy and you made the right choice by using Sothys [W.]™+ BRIGHTENING SERUM WITH PURE VIT.C. It’s filled with antioxidants with spot lightning that’ll brighten your skin so that you can achieve full radiance. 
Now, your BFF is begging you to tell your skincare secret. Let her know she can directly send a private message to Sothys anytime, anywhere. Just send us your enquiries and we’ll tell you the 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https://scontent.xx.fbcdn.net/v/t15.5256-10/p720x720/81128127_1050867345272692_8515967425437499392_n.jpg?_nc_cat=108&amp;_nc_sid=f2c4d5&amp;_nc_ohc=VTPL5joRxpEAX9FzrgD&amp;_nc_ht=scontent.xx&amp;_nc_tp=6&amp;oh=0728a00b3605e05241e0e260412b265c&amp;oe=5EB82FC7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02/28/2020 15:13:51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38713206"/>
                  </a:ext>
                </a:extLst>
              </a:tr>
            </a:tbl>
          </a:graphicData>
        </a:graphic>
      </p:graphicFrame>
      <p:sp>
        <p:nvSpPr>
          <p:cNvPr id="4" name="Text Placeholder 3">
            <a:extLst>
              <a:ext uri="{FF2B5EF4-FFF2-40B4-BE49-F238E27FC236}">
                <a16:creationId xmlns:a16="http://schemas.microsoft.com/office/drawing/2014/main" id="{01FCD354-6679-4592-937E-86CC6330818B}"/>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978600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53186-CCF9-47CF-B020-67E10A401CC5}"/>
              </a:ext>
            </a:extLst>
          </p:cNvPr>
          <p:cNvSpPr>
            <a:spLocks noGrp="1"/>
          </p:cNvSpPr>
          <p:nvPr>
            <p:ph type="title"/>
          </p:nvPr>
        </p:nvSpPr>
        <p:spPr/>
        <p:txBody>
          <a:bodyPr/>
          <a:lstStyle/>
          <a:p>
            <a:r>
              <a:rPr lang="en-US"/>
              <a:t>Facebook Own Posts Table | Sothys Malaysia - 3 of 8</a:t>
            </a:r>
          </a:p>
        </p:txBody>
      </p:sp>
      <p:graphicFrame>
        <p:nvGraphicFramePr>
          <p:cNvPr id="5" name="Table Placeholder 4">
            <a:extLst>
              <a:ext uri="{FF2B5EF4-FFF2-40B4-BE49-F238E27FC236}">
                <a16:creationId xmlns:a16="http://schemas.microsoft.com/office/drawing/2014/main" id="{EE9E70F0-D159-4466-B22F-89BA7A0FD746}"/>
              </a:ext>
            </a:extLst>
          </p:cNvPr>
          <p:cNvGraphicFramePr>
            <a:graphicFrameLocks noGrp="1"/>
          </p:cNvGraphicFramePr>
          <p:nvPr>
            <p:ph type="tbl" sz="quarter" idx="13"/>
            <p:extLst>
              <p:ext uri="{D42A27DB-BD31-4B8C-83A1-F6EECF244321}">
                <p14:modId xmlns:p14="http://schemas.microsoft.com/office/powerpoint/2010/main" val="4213795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66415289"/>
                    </a:ext>
                  </a:extLst>
                </a:gridCol>
                <a:gridCol w="905256">
                  <a:extLst>
                    <a:ext uri="{9D8B030D-6E8A-4147-A177-3AD203B41FA5}">
                      <a16:colId xmlns:a16="http://schemas.microsoft.com/office/drawing/2014/main" val="3531868267"/>
                    </a:ext>
                  </a:extLst>
                </a:gridCol>
                <a:gridCol w="658368">
                  <a:extLst>
                    <a:ext uri="{9D8B030D-6E8A-4147-A177-3AD203B41FA5}">
                      <a16:colId xmlns:a16="http://schemas.microsoft.com/office/drawing/2014/main" val="2434374414"/>
                    </a:ext>
                  </a:extLst>
                </a:gridCol>
                <a:gridCol w="329184">
                  <a:extLst>
                    <a:ext uri="{9D8B030D-6E8A-4147-A177-3AD203B41FA5}">
                      <a16:colId xmlns:a16="http://schemas.microsoft.com/office/drawing/2014/main" val="3717073755"/>
                    </a:ext>
                  </a:extLst>
                </a:gridCol>
                <a:gridCol w="329184">
                  <a:extLst>
                    <a:ext uri="{9D8B030D-6E8A-4147-A177-3AD203B41FA5}">
                      <a16:colId xmlns:a16="http://schemas.microsoft.com/office/drawing/2014/main" val="3635949071"/>
                    </a:ext>
                  </a:extLst>
                </a:gridCol>
                <a:gridCol w="329184">
                  <a:extLst>
                    <a:ext uri="{9D8B030D-6E8A-4147-A177-3AD203B41FA5}">
                      <a16:colId xmlns:a16="http://schemas.microsoft.com/office/drawing/2014/main" val="2067251210"/>
                    </a:ext>
                  </a:extLst>
                </a:gridCol>
                <a:gridCol w="329184">
                  <a:extLst>
                    <a:ext uri="{9D8B030D-6E8A-4147-A177-3AD203B41FA5}">
                      <a16:colId xmlns:a16="http://schemas.microsoft.com/office/drawing/2014/main" val="3829883562"/>
                    </a:ext>
                  </a:extLst>
                </a:gridCol>
                <a:gridCol w="329184">
                  <a:extLst>
                    <a:ext uri="{9D8B030D-6E8A-4147-A177-3AD203B41FA5}">
                      <a16:colId xmlns:a16="http://schemas.microsoft.com/office/drawing/2014/main" val="2746897796"/>
                    </a:ext>
                  </a:extLst>
                </a:gridCol>
                <a:gridCol w="329184">
                  <a:extLst>
                    <a:ext uri="{9D8B030D-6E8A-4147-A177-3AD203B41FA5}">
                      <a16:colId xmlns:a16="http://schemas.microsoft.com/office/drawing/2014/main" val="601227760"/>
                    </a:ext>
                  </a:extLst>
                </a:gridCol>
                <a:gridCol w="329184">
                  <a:extLst>
                    <a:ext uri="{9D8B030D-6E8A-4147-A177-3AD203B41FA5}">
                      <a16:colId xmlns:a16="http://schemas.microsoft.com/office/drawing/2014/main" val="760678289"/>
                    </a:ext>
                  </a:extLst>
                </a:gridCol>
                <a:gridCol w="329184">
                  <a:extLst>
                    <a:ext uri="{9D8B030D-6E8A-4147-A177-3AD203B41FA5}">
                      <a16:colId xmlns:a16="http://schemas.microsoft.com/office/drawing/2014/main" val="1250234603"/>
                    </a:ext>
                  </a:extLst>
                </a:gridCol>
                <a:gridCol w="329184">
                  <a:extLst>
                    <a:ext uri="{9D8B030D-6E8A-4147-A177-3AD203B41FA5}">
                      <a16:colId xmlns:a16="http://schemas.microsoft.com/office/drawing/2014/main" val="450760352"/>
                    </a:ext>
                  </a:extLst>
                </a:gridCol>
                <a:gridCol w="329184">
                  <a:extLst>
                    <a:ext uri="{9D8B030D-6E8A-4147-A177-3AD203B41FA5}">
                      <a16:colId xmlns:a16="http://schemas.microsoft.com/office/drawing/2014/main" val="1260909900"/>
                    </a:ext>
                  </a:extLst>
                </a:gridCol>
                <a:gridCol w="329184">
                  <a:extLst>
                    <a:ext uri="{9D8B030D-6E8A-4147-A177-3AD203B41FA5}">
                      <a16:colId xmlns:a16="http://schemas.microsoft.com/office/drawing/2014/main" val="3394646337"/>
                    </a:ext>
                  </a:extLst>
                </a:gridCol>
                <a:gridCol w="329184">
                  <a:extLst>
                    <a:ext uri="{9D8B030D-6E8A-4147-A177-3AD203B41FA5}">
                      <a16:colId xmlns:a16="http://schemas.microsoft.com/office/drawing/2014/main" val="4219053914"/>
                    </a:ext>
                  </a:extLst>
                </a:gridCol>
                <a:gridCol w="329184">
                  <a:extLst>
                    <a:ext uri="{9D8B030D-6E8A-4147-A177-3AD203B41FA5}">
                      <a16:colId xmlns:a16="http://schemas.microsoft.com/office/drawing/2014/main" val="886306850"/>
                    </a:ext>
                  </a:extLst>
                </a:gridCol>
                <a:gridCol w="329184">
                  <a:extLst>
                    <a:ext uri="{9D8B030D-6E8A-4147-A177-3AD203B41FA5}">
                      <a16:colId xmlns:a16="http://schemas.microsoft.com/office/drawing/2014/main" val="3707379672"/>
                    </a:ext>
                  </a:extLst>
                </a:gridCol>
                <a:gridCol w="329184">
                  <a:extLst>
                    <a:ext uri="{9D8B030D-6E8A-4147-A177-3AD203B41FA5}">
                      <a16:colId xmlns:a16="http://schemas.microsoft.com/office/drawing/2014/main" val="393512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489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- 2020-02-17 10:00:00</a:t>
                      </a:r>
                      <a:r>
                        <a:rPr kumimoji="0" lang="en-US" sz="1000" b="0" i="0" u="none" strike="noStrike" kern="1200" cap="none" spc="0" normalizeH="0" baseline="0" noProof="0">
                          <a:ln>
                            <a:noFill/>
                          </a:ln>
                          <a:solidFill>
                            <a:prstClr val="black"/>
                          </a:solidFill>
                          <a:effectLst/>
                          <a:uLnTx/>
                          <a:uFillTx/>
                          <a:latin typeface="+mn-lt"/>
                          <a:ea typeface="+mn-ea"/>
                          <a:cs typeface="+mn-cs"/>
                        </a:rPr>
                        <a:t>
 Sensitive facial skin under the sun? Face filled with dark spots? Freckles popping out of nowhere? 😱 
We know your UV umbrella doesn’t provide the full sun protection your face needs. That’s why we recommend our customers to complement it with Sothys Sensitive Zones Protective Fluid SPF50 50ml. This protective fluid provides the ultimate protection for your face and other sensitive areas, so you will look as fair as the sky above you.   
Are you curious to learn more about this product? Visit this website to know more: https://sothys.com.my/protective-fluid-spf50-50ml.html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https://scontent.xx.fbcdn.net/v/t15.5256-10/p720x720/82313821_2563259480615291_2687868281334792192_n.jpg?_nc_cat=108&amp;_nc_ohc=uSKxbh1xrhkAX--YneX&amp;_nc_ht=scontent.xx&amp;_nc_tp=6&amp;oh=27ee5468438ed7ba8257617c192c9552&amp;oe=5EF469F5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02/24/2020 15:11:43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4211152"/>
                  </a:ext>
                </a:extLst>
              </a:tr>
            </a:tbl>
          </a:graphicData>
        </a:graphic>
      </p:graphicFrame>
      <p:sp>
        <p:nvSpPr>
          <p:cNvPr id="4" name="Text Placeholder 3">
            <a:extLst>
              <a:ext uri="{FF2B5EF4-FFF2-40B4-BE49-F238E27FC236}">
                <a16:creationId xmlns:a16="http://schemas.microsoft.com/office/drawing/2014/main" id="{9744E63E-7130-4A46-BFED-756D99D04C3B}"/>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792367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FB63-ACD0-4519-8E30-ED2BDBC62B90}"/>
              </a:ext>
            </a:extLst>
          </p:cNvPr>
          <p:cNvSpPr>
            <a:spLocks noGrp="1"/>
          </p:cNvSpPr>
          <p:nvPr>
            <p:ph type="title"/>
          </p:nvPr>
        </p:nvSpPr>
        <p:spPr/>
        <p:txBody>
          <a:bodyPr/>
          <a:lstStyle/>
          <a:p>
            <a:r>
              <a:rPr lang="en-US"/>
              <a:t>Facebook Own Posts Table | Sothys Malaysia - 4 of 8</a:t>
            </a:r>
          </a:p>
        </p:txBody>
      </p:sp>
      <p:graphicFrame>
        <p:nvGraphicFramePr>
          <p:cNvPr id="5" name="Table Placeholder 4">
            <a:extLst>
              <a:ext uri="{FF2B5EF4-FFF2-40B4-BE49-F238E27FC236}">
                <a16:creationId xmlns:a16="http://schemas.microsoft.com/office/drawing/2014/main" id="{E521E646-6EA0-4E2A-AE24-D10A1639A2A5}"/>
              </a:ext>
            </a:extLst>
          </p:cNvPr>
          <p:cNvGraphicFramePr>
            <a:graphicFrameLocks noGrp="1"/>
          </p:cNvGraphicFramePr>
          <p:nvPr>
            <p:ph type="tbl" sz="quarter" idx="13"/>
            <p:extLst>
              <p:ext uri="{D42A27DB-BD31-4B8C-83A1-F6EECF244321}">
                <p14:modId xmlns:p14="http://schemas.microsoft.com/office/powerpoint/2010/main" val="2313785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18755708"/>
                    </a:ext>
                  </a:extLst>
                </a:gridCol>
                <a:gridCol w="905256">
                  <a:extLst>
                    <a:ext uri="{9D8B030D-6E8A-4147-A177-3AD203B41FA5}">
                      <a16:colId xmlns:a16="http://schemas.microsoft.com/office/drawing/2014/main" val="1654842025"/>
                    </a:ext>
                  </a:extLst>
                </a:gridCol>
                <a:gridCol w="658368">
                  <a:extLst>
                    <a:ext uri="{9D8B030D-6E8A-4147-A177-3AD203B41FA5}">
                      <a16:colId xmlns:a16="http://schemas.microsoft.com/office/drawing/2014/main" val="1355024850"/>
                    </a:ext>
                  </a:extLst>
                </a:gridCol>
                <a:gridCol w="329184">
                  <a:extLst>
                    <a:ext uri="{9D8B030D-6E8A-4147-A177-3AD203B41FA5}">
                      <a16:colId xmlns:a16="http://schemas.microsoft.com/office/drawing/2014/main" val="797476500"/>
                    </a:ext>
                  </a:extLst>
                </a:gridCol>
                <a:gridCol w="329184">
                  <a:extLst>
                    <a:ext uri="{9D8B030D-6E8A-4147-A177-3AD203B41FA5}">
                      <a16:colId xmlns:a16="http://schemas.microsoft.com/office/drawing/2014/main" val="3774075384"/>
                    </a:ext>
                  </a:extLst>
                </a:gridCol>
                <a:gridCol w="329184">
                  <a:extLst>
                    <a:ext uri="{9D8B030D-6E8A-4147-A177-3AD203B41FA5}">
                      <a16:colId xmlns:a16="http://schemas.microsoft.com/office/drawing/2014/main" val="4015568527"/>
                    </a:ext>
                  </a:extLst>
                </a:gridCol>
                <a:gridCol w="329184">
                  <a:extLst>
                    <a:ext uri="{9D8B030D-6E8A-4147-A177-3AD203B41FA5}">
                      <a16:colId xmlns:a16="http://schemas.microsoft.com/office/drawing/2014/main" val="4009722862"/>
                    </a:ext>
                  </a:extLst>
                </a:gridCol>
                <a:gridCol w="329184">
                  <a:extLst>
                    <a:ext uri="{9D8B030D-6E8A-4147-A177-3AD203B41FA5}">
                      <a16:colId xmlns:a16="http://schemas.microsoft.com/office/drawing/2014/main" val="3229272471"/>
                    </a:ext>
                  </a:extLst>
                </a:gridCol>
                <a:gridCol w="329184">
                  <a:extLst>
                    <a:ext uri="{9D8B030D-6E8A-4147-A177-3AD203B41FA5}">
                      <a16:colId xmlns:a16="http://schemas.microsoft.com/office/drawing/2014/main" val="932800691"/>
                    </a:ext>
                  </a:extLst>
                </a:gridCol>
                <a:gridCol w="329184">
                  <a:extLst>
                    <a:ext uri="{9D8B030D-6E8A-4147-A177-3AD203B41FA5}">
                      <a16:colId xmlns:a16="http://schemas.microsoft.com/office/drawing/2014/main" val="1968549955"/>
                    </a:ext>
                  </a:extLst>
                </a:gridCol>
                <a:gridCol w="329184">
                  <a:extLst>
                    <a:ext uri="{9D8B030D-6E8A-4147-A177-3AD203B41FA5}">
                      <a16:colId xmlns:a16="http://schemas.microsoft.com/office/drawing/2014/main" val="1414061362"/>
                    </a:ext>
                  </a:extLst>
                </a:gridCol>
                <a:gridCol w="329184">
                  <a:extLst>
                    <a:ext uri="{9D8B030D-6E8A-4147-A177-3AD203B41FA5}">
                      <a16:colId xmlns:a16="http://schemas.microsoft.com/office/drawing/2014/main" val="3340171578"/>
                    </a:ext>
                  </a:extLst>
                </a:gridCol>
                <a:gridCol w="329184">
                  <a:extLst>
                    <a:ext uri="{9D8B030D-6E8A-4147-A177-3AD203B41FA5}">
                      <a16:colId xmlns:a16="http://schemas.microsoft.com/office/drawing/2014/main" val="695223796"/>
                    </a:ext>
                  </a:extLst>
                </a:gridCol>
                <a:gridCol w="329184">
                  <a:extLst>
                    <a:ext uri="{9D8B030D-6E8A-4147-A177-3AD203B41FA5}">
                      <a16:colId xmlns:a16="http://schemas.microsoft.com/office/drawing/2014/main" val="928866488"/>
                    </a:ext>
                  </a:extLst>
                </a:gridCol>
                <a:gridCol w="329184">
                  <a:extLst>
                    <a:ext uri="{9D8B030D-6E8A-4147-A177-3AD203B41FA5}">
                      <a16:colId xmlns:a16="http://schemas.microsoft.com/office/drawing/2014/main" val="2554860615"/>
                    </a:ext>
                  </a:extLst>
                </a:gridCol>
                <a:gridCol w="329184">
                  <a:extLst>
                    <a:ext uri="{9D8B030D-6E8A-4147-A177-3AD203B41FA5}">
                      <a16:colId xmlns:a16="http://schemas.microsoft.com/office/drawing/2014/main" val="617864680"/>
                    </a:ext>
                  </a:extLst>
                </a:gridCol>
                <a:gridCol w="329184">
                  <a:extLst>
                    <a:ext uri="{9D8B030D-6E8A-4147-A177-3AD203B41FA5}">
                      <a16:colId xmlns:a16="http://schemas.microsoft.com/office/drawing/2014/main" val="3590400951"/>
                    </a:ext>
                  </a:extLst>
                </a:gridCol>
                <a:gridCol w="329184">
                  <a:extLst>
                    <a:ext uri="{9D8B030D-6E8A-4147-A177-3AD203B41FA5}">
                      <a16:colId xmlns:a16="http://schemas.microsoft.com/office/drawing/2014/main" val="1385781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3567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- 2020-02-14 10:00:00</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would like to wish Happy Valentine’s Day to all the beautiful lovebirds out there. Stay romantic as always! 💑 
Psst psst.. If you would like your face to be as pretty and handsome as the couple below, we have an array of facial masks ranging from No2ctuelle, brightening, Hydra3HA and absorbant that will keep your face firm and young as always! 
Curious to know more? Do send us a private message and we will tell you 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https://scontent.xx.fbcdn.net/v/t15.5256-10/p720x720/81252661_1005431619838733_4987483313091379200_n.jpg?_nc_cat=100&amp;_nc_ohc=DuX7xyfLf-QAX-ohzqj&amp;_nc_ht=scontent.xx&amp;_nc_tp=6&amp;oh=3c1a3dc512f91924b2223603dde73a93&amp;oe=5EFCB547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02/16/2020 20:45:42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5556792"/>
                  </a:ext>
                </a:extLst>
              </a:tr>
            </a:tbl>
          </a:graphicData>
        </a:graphic>
      </p:graphicFrame>
      <p:sp>
        <p:nvSpPr>
          <p:cNvPr id="4" name="Text Placeholder 3">
            <a:extLst>
              <a:ext uri="{FF2B5EF4-FFF2-40B4-BE49-F238E27FC236}">
                <a16:creationId xmlns:a16="http://schemas.microsoft.com/office/drawing/2014/main" id="{3968542A-6B2F-4314-9E3F-6EB5B6D5587E}"/>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94458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6006-7B5C-4720-8A93-CADA8D3DE68A}"/>
              </a:ext>
            </a:extLst>
          </p:cNvPr>
          <p:cNvSpPr>
            <a:spLocks noGrp="1"/>
          </p:cNvSpPr>
          <p:nvPr>
            <p:ph type="title"/>
          </p:nvPr>
        </p:nvSpPr>
        <p:spPr/>
        <p:txBody>
          <a:bodyPr/>
          <a:lstStyle/>
          <a:p>
            <a:r>
              <a:rPr lang="en-US"/>
              <a:t>Facebook Own Posts Table | Sothys Malaysia - 5 of 8</a:t>
            </a:r>
          </a:p>
        </p:txBody>
      </p:sp>
      <p:graphicFrame>
        <p:nvGraphicFramePr>
          <p:cNvPr id="5" name="Table Placeholder 4">
            <a:extLst>
              <a:ext uri="{FF2B5EF4-FFF2-40B4-BE49-F238E27FC236}">
                <a16:creationId xmlns:a16="http://schemas.microsoft.com/office/drawing/2014/main" id="{25DB87AD-1071-440F-BC41-007976B041C5}"/>
              </a:ext>
            </a:extLst>
          </p:cNvPr>
          <p:cNvGraphicFramePr>
            <a:graphicFrameLocks noGrp="1"/>
          </p:cNvGraphicFramePr>
          <p:nvPr>
            <p:ph type="tbl" sz="quarter" idx="13"/>
            <p:extLst>
              <p:ext uri="{D42A27DB-BD31-4B8C-83A1-F6EECF244321}">
                <p14:modId xmlns:p14="http://schemas.microsoft.com/office/powerpoint/2010/main" val="3416556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54196411"/>
                    </a:ext>
                  </a:extLst>
                </a:gridCol>
                <a:gridCol w="905256">
                  <a:extLst>
                    <a:ext uri="{9D8B030D-6E8A-4147-A177-3AD203B41FA5}">
                      <a16:colId xmlns:a16="http://schemas.microsoft.com/office/drawing/2014/main" val="3750747001"/>
                    </a:ext>
                  </a:extLst>
                </a:gridCol>
                <a:gridCol w="658368">
                  <a:extLst>
                    <a:ext uri="{9D8B030D-6E8A-4147-A177-3AD203B41FA5}">
                      <a16:colId xmlns:a16="http://schemas.microsoft.com/office/drawing/2014/main" val="1970377271"/>
                    </a:ext>
                  </a:extLst>
                </a:gridCol>
                <a:gridCol w="329184">
                  <a:extLst>
                    <a:ext uri="{9D8B030D-6E8A-4147-A177-3AD203B41FA5}">
                      <a16:colId xmlns:a16="http://schemas.microsoft.com/office/drawing/2014/main" val="3571471148"/>
                    </a:ext>
                  </a:extLst>
                </a:gridCol>
                <a:gridCol w="329184">
                  <a:extLst>
                    <a:ext uri="{9D8B030D-6E8A-4147-A177-3AD203B41FA5}">
                      <a16:colId xmlns:a16="http://schemas.microsoft.com/office/drawing/2014/main" val="1836653556"/>
                    </a:ext>
                  </a:extLst>
                </a:gridCol>
                <a:gridCol w="329184">
                  <a:extLst>
                    <a:ext uri="{9D8B030D-6E8A-4147-A177-3AD203B41FA5}">
                      <a16:colId xmlns:a16="http://schemas.microsoft.com/office/drawing/2014/main" val="2749400766"/>
                    </a:ext>
                  </a:extLst>
                </a:gridCol>
                <a:gridCol w="329184">
                  <a:extLst>
                    <a:ext uri="{9D8B030D-6E8A-4147-A177-3AD203B41FA5}">
                      <a16:colId xmlns:a16="http://schemas.microsoft.com/office/drawing/2014/main" val="2890438496"/>
                    </a:ext>
                  </a:extLst>
                </a:gridCol>
                <a:gridCol w="329184">
                  <a:extLst>
                    <a:ext uri="{9D8B030D-6E8A-4147-A177-3AD203B41FA5}">
                      <a16:colId xmlns:a16="http://schemas.microsoft.com/office/drawing/2014/main" val="3164421888"/>
                    </a:ext>
                  </a:extLst>
                </a:gridCol>
                <a:gridCol w="329184">
                  <a:extLst>
                    <a:ext uri="{9D8B030D-6E8A-4147-A177-3AD203B41FA5}">
                      <a16:colId xmlns:a16="http://schemas.microsoft.com/office/drawing/2014/main" val="3026020419"/>
                    </a:ext>
                  </a:extLst>
                </a:gridCol>
                <a:gridCol w="329184">
                  <a:extLst>
                    <a:ext uri="{9D8B030D-6E8A-4147-A177-3AD203B41FA5}">
                      <a16:colId xmlns:a16="http://schemas.microsoft.com/office/drawing/2014/main" val="1835567050"/>
                    </a:ext>
                  </a:extLst>
                </a:gridCol>
                <a:gridCol w="329184">
                  <a:extLst>
                    <a:ext uri="{9D8B030D-6E8A-4147-A177-3AD203B41FA5}">
                      <a16:colId xmlns:a16="http://schemas.microsoft.com/office/drawing/2014/main" val="1109859833"/>
                    </a:ext>
                  </a:extLst>
                </a:gridCol>
                <a:gridCol w="329184">
                  <a:extLst>
                    <a:ext uri="{9D8B030D-6E8A-4147-A177-3AD203B41FA5}">
                      <a16:colId xmlns:a16="http://schemas.microsoft.com/office/drawing/2014/main" val="1108610504"/>
                    </a:ext>
                  </a:extLst>
                </a:gridCol>
                <a:gridCol w="329184">
                  <a:extLst>
                    <a:ext uri="{9D8B030D-6E8A-4147-A177-3AD203B41FA5}">
                      <a16:colId xmlns:a16="http://schemas.microsoft.com/office/drawing/2014/main" val="583148372"/>
                    </a:ext>
                  </a:extLst>
                </a:gridCol>
                <a:gridCol w="329184">
                  <a:extLst>
                    <a:ext uri="{9D8B030D-6E8A-4147-A177-3AD203B41FA5}">
                      <a16:colId xmlns:a16="http://schemas.microsoft.com/office/drawing/2014/main" val="3159759167"/>
                    </a:ext>
                  </a:extLst>
                </a:gridCol>
                <a:gridCol w="329184">
                  <a:extLst>
                    <a:ext uri="{9D8B030D-6E8A-4147-A177-3AD203B41FA5}">
                      <a16:colId xmlns:a16="http://schemas.microsoft.com/office/drawing/2014/main" val="2030602435"/>
                    </a:ext>
                  </a:extLst>
                </a:gridCol>
                <a:gridCol w="329184">
                  <a:extLst>
                    <a:ext uri="{9D8B030D-6E8A-4147-A177-3AD203B41FA5}">
                      <a16:colId xmlns:a16="http://schemas.microsoft.com/office/drawing/2014/main" val="1246755321"/>
                    </a:ext>
                  </a:extLst>
                </a:gridCol>
                <a:gridCol w="329184">
                  <a:extLst>
                    <a:ext uri="{9D8B030D-6E8A-4147-A177-3AD203B41FA5}">
                      <a16:colId xmlns:a16="http://schemas.microsoft.com/office/drawing/2014/main" val="1689344611"/>
                    </a:ext>
                  </a:extLst>
                </a:gridCol>
                <a:gridCol w="329184">
                  <a:extLst>
                    <a:ext uri="{9D8B030D-6E8A-4147-A177-3AD203B41FA5}">
                      <a16:colId xmlns:a16="http://schemas.microsoft.com/office/drawing/2014/main" val="4091728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276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- 2020-02-05 10:00:00</a:t>
                      </a:r>
                      <a:r>
                        <a:rPr kumimoji="0" lang="en-US" sz="1000" b="0" i="0" u="none" strike="noStrike" kern="1200" cap="none" spc="0" normalizeH="0" baseline="0" noProof="0">
                          <a:ln>
                            <a:noFill/>
                          </a:ln>
                          <a:solidFill>
                            <a:prstClr val="black"/>
                          </a:solidFill>
                          <a:effectLst/>
                          <a:uLnTx/>
                          <a:uFillTx/>
                          <a:latin typeface="+mn-lt"/>
                          <a:ea typeface="+mn-ea"/>
                          <a:cs typeface="+mn-cs"/>
                        </a:rPr>
                        <a:t>
 Use [W.]™+ BRIGHTENING SERUM WITH PURE VIT.C to achieve natural radiant glow for your face. 
Apply this serum on alternate nights for a clearer and illuminated face complexion.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https://scontent.xx.fbcdn.net/v/t15.13418-10/p720x720/72741388_122960515699150_6897119360230359040_n.jpg?_nc_cat=105&amp;_nc_sid=f2c4d5&amp;_nc_ohc=teIIG_bWtQwAX_-Wv5i&amp;_nc_ht=scontent.xx&amp;_nc_tp=6&amp;oh=01f47a3204d961c920b5fb15c961c95d&amp;oe=5F00776E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15:12:24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7184141"/>
                  </a:ext>
                </a:extLst>
              </a:tr>
            </a:tbl>
          </a:graphicData>
        </a:graphic>
      </p:graphicFrame>
      <p:sp>
        <p:nvSpPr>
          <p:cNvPr id="4" name="Text Placeholder 3">
            <a:extLst>
              <a:ext uri="{FF2B5EF4-FFF2-40B4-BE49-F238E27FC236}">
                <a16:creationId xmlns:a16="http://schemas.microsoft.com/office/drawing/2014/main" id="{90E93C11-2576-4F26-89C9-5B7530F29C0D}"/>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252782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60C45-2C38-4701-99CC-256B4904F310}"/>
              </a:ext>
            </a:extLst>
          </p:cNvPr>
          <p:cNvSpPr>
            <a:spLocks noGrp="1"/>
          </p:cNvSpPr>
          <p:nvPr>
            <p:ph type="title"/>
          </p:nvPr>
        </p:nvSpPr>
        <p:spPr/>
        <p:txBody>
          <a:bodyPr/>
          <a:lstStyle/>
          <a:p>
            <a:r>
              <a:rPr lang="en-US"/>
              <a:t>Facebook Own Posts Table | Sothys Malaysia - 6 of 8</a:t>
            </a:r>
          </a:p>
        </p:txBody>
      </p:sp>
      <p:graphicFrame>
        <p:nvGraphicFramePr>
          <p:cNvPr id="5" name="Table Placeholder 4">
            <a:extLst>
              <a:ext uri="{FF2B5EF4-FFF2-40B4-BE49-F238E27FC236}">
                <a16:creationId xmlns:a16="http://schemas.microsoft.com/office/drawing/2014/main" id="{E609F4EF-1C6E-41D1-87CD-5FFB6E07A3D9}"/>
              </a:ext>
            </a:extLst>
          </p:cNvPr>
          <p:cNvGraphicFramePr>
            <a:graphicFrameLocks noGrp="1"/>
          </p:cNvGraphicFramePr>
          <p:nvPr>
            <p:ph type="tbl" sz="quarter" idx="13"/>
            <p:extLst>
              <p:ext uri="{D42A27DB-BD31-4B8C-83A1-F6EECF244321}">
                <p14:modId xmlns:p14="http://schemas.microsoft.com/office/powerpoint/2010/main" val="1774759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91015187"/>
                    </a:ext>
                  </a:extLst>
                </a:gridCol>
                <a:gridCol w="905256">
                  <a:extLst>
                    <a:ext uri="{9D8B030D-6E8A-4147-A177-3AD203B41FA5}">
                      <a16:colId xmlns:a16="http://schemas.microsoft.com/office/drawing/2014/main" val="1894971333"/>
                    </a:ext>
                  </a:extLst>
                </a:gridCol>
                <a:gridCol w="658368">
                  <a:extLst>
                    <a:ext uri="{9D8B030D-6E8A-4147-A177-3AD203B41FA5}">
                      <a16:colId xmlns:a16="http://schemas.microsoft.com/office/drawing/2014/main" val="2727171500"/>
                    </a:ext>
                  </a:extLst>
                </a:gridCol>
                <a:gridCol w="329184">
                  <a:extLst>
                    <a:ext uri="{9D8B030D-6E8A-4147-A177-3AD203B41FA5}">
                      <a16:colId xmlns:a16="http://schemas.microsoft.com/office/drawing/2014/main" val="3433743615"/>
                    </a:ext>
                  </a:extLst>
                </a:gridCol>
                <a:gridCol w="329184">
                  <a:extLst>
                    <a:ext uri="{9D8B030D-6E8A-4147-A177-3AD203B41FA5}">
                      <a16:colId xmlns:a16="http://schemas.microsoft.com/office/drawing/2014/main" val="4051831435"/>
                    </a:ext>
                  </a:extLst>
                </a:gridCol>
                <a:gridCol w="329184">
                  <a:extLst>
                    <a:ext uri="{9D8B030D-6E8A-4147-A177-3AD203B41FA5}">
                      <a16:colId xmlns:a16="http://schemas.microsoft.com/office/drawing/2014/main" val="1281651816"/>
                    </a:ext>
                  </a:extLst>
                </a:gridCol>
                <a:gridCol w="329184">
                  <a:extLst>
                    <a:ext uri="{9D8B030D-6E8A-4147-A177-3AD203B41FA5}">
                      <a16:colId xmlns:a16="http://schemas.microsoft.com/office/drawing/2014/main" val="3761818557"/>
                    </a:ext>
                  </a:extLst>
                </a:gridCol>
                <a:gridCol w="329184">
                  <a:extLst>
                    <a:ext uri="{9D8B030D-6E8A-4147-A177-3AD203B41FA5}">
                      <a16:colId xmlns:a16="http://schemas.microsoft.com/office/drawing/2014/main" val="2677144113"/>
                    </a:ext>
                  </a:extLst>
                </a:gridCol>
                <a:gridCol w="329184">
                  <a:extLst>
                    <a:ext uri="{9D8B030D-6E8A-4147-A177-3AD203B41FA5}">
                      <a16:colId xmlns:a16="http://schemas.microsoft.com/office/drawing/2014/main" val="597856521"/>
                    </a:ext>
                  </a:extLst>
                </a:gridCol>
                <a:gridCol w="329184">
                  <a:extLst>
                    <a:ext uri="{9D8B030D-6E8A-4147-A177-3AD203B41FA5}">
                      <a16:colId xmlns:a16="http://schemas.microsoft.com/office/drawing/2014/main" val="1572714817"/>
                    </a:ext>
                  </a:extLst>
                </a:gridCol>
                <a:gridCol w="329184">
                  <a:extLst>
                    <a:ext uri="{9D8B030D-6E8A-4147-A177-3AD203B41FA5}">
                      <a16:colId xmlns:a16="http://schemas.microsoft.com/office/drawing/2014/main" val="2024388633"/>
                    </a:ext>
                  </a:extLst>
                </a:gridCol>
                <a:gridCol w="329184">
                  <a:extLst>
                    <a:ext uri="{9D8B030D-6E8A-4147-A177-3AD203B41FA5}">
                      <a16:colId xmlns:a16="http://schemas.microsoft.com/office/drawing/2014/main" val="593495164"/>
                    </a:ext>
                  </a:extLst>
                </a:gridCol>
                <a:gridCol w="329184">
                  <a:extLst>
                    <a:ext uri="{9D8B030D-6E8A-4147-A177-3AD203B41FA5}">
                      <a16:colId xmlns:a16="http://schemas.microsoft.com/office/drawing/2014/main" val="1914583423"/>
                    </a:ext>
                  </a:extLst>
                </a:gridCol>
                <a:gridCol w="329184">
                  <a:extLst>
                    <a:ext uri="{9D8B030D-6E8A-4147-A177-3AD203B41FA5}">
                      <a16:colId xmlns:a16="http://schemas.microsoft.com/office/drawing/2014/main" val="1108841787"/>
                    </a:ext>
                  </a:extLst>
                </a:gridCol>
                <a:gridCol w="329184">
                  <a:extLst>
                    <a:ext uri="{9D8B030D-6E8A-4147-A177-3AD203B41FA5}">
                      <a16:colId xmlns:a16="http://schemas.microsoft.com/office/drawing/2014/main" val="1420292391"/>
                    </a:ext>
                  </a:extLst>
                </a:gridCol>
                <a:gridCol w="329184">
                  <a:extLst>
                    <a:ext uri="{9D8B030D-6E8A-4147-A177-3AD203B41FA5}">
                      <a16:colId xmlns:a16="http://schemas.microsoft.com/office/drawing/2014/main" val="3579115673"/>
                    </a:ext>
                  </a:extLst>
                </a:gridCol>
                <a:gridCol w="329184">
                  <a:extLst>
                    <a:ext uri="{9D8B030D-6E8A-4147-A177-3AD203B41FA5}">
                      <a16:colId xmlns:a16="http://schemas.microsoft.com/office/drawing/2014/main" val="1121043548"/>
                    </a:ext>
                  </a:extLst>
                </a:gridCol>
                <a:gridCol w="329184">
                  <a:extLst>
                    <a:ext uri="{9D8B030D-6E8A-4147-A177-3AD203B41FA5}">
                      <a16:colId xmlns:a16="http://schemas.microsoft.com/office/drawing/2014/main" val="2752036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3389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11:41:08</a:t>
                      </a:r>
                      <a:r>
                        <a:rPr kumimoji="0" lang="en-US" sz="1000" b="0" i="0" u="none" strike="noStrike" kern="1200" cap="none" spc="0" normalizeH="0" baseline="0" noProof="0">
                          <a:ln>
                            <a:noFill/>
                          </a:ln>
                          <a:solidFill>
                            <a:prstClr val="black"/>
                          </a:solidFill>
                          <a:effectLst/>
                          <a:uLnTx/>
                          <a:uFillTx/>
                          <a:latin typeface="+mn-lt"/>
                          <a:ea typeface="+mn-ea"/>
                          <a:cs typeface="+mn-cs"/>
                        </a:rPr>
                        <a:t>
 This is your me-time to show your elegance and beauty to your friends and family members this Chinese New Year!
You'll get to choose different types of ampoules that match your skin condition, ranging from anti-ageing, brightening, hydrating and oxygenating. Plus, you'll get a limited edition pouch that perhaps complements your cheongsam. 🤩
It’s easy. Just break it, dab it and that’s it. Only with SOTHYS Essential Ampoules.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78122589_10157637885579763_2992142542180450304_n.jpg?_nc_cat=105&amp;_nc_oc=AQkVvC8iWzNwdrAlhXO7LJI7danH_bEGlhlxeeLU3-p_t5AuJirhgXby8VksGaec-Eo&amp;_nc_ht=scontent.xx&amp;_nc_tp=6&amp;oh=98f0889814e75df6039a6faa6923b309&amp;oe=5EB6F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02:48:55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7198228"/>
                  </a:ext>
                </a:extLst>
              </a:tr>
            </a:tbl>
          </a:graphicData>
        </a:graphic>
      </p:graphicFrame>
      <p:sp>
        <p:nvSpPr>
          <p:cNvPr id="4" name="Text Placeholder 3">
            <a:extLst>
              <a:ext uri="{FF2B5EF4-FFF2-40B4-BE49-F238E27FC236}">
                <a16:creationId xmlns:a16="http://schemas.microsoft.com/office/drawing/2014/main" id="{F22CA927-0C10-49D7-A372-0B3CD29BF8DE}"/>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287038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74044-38B1-42DA-AA61-17242E509833}"/>
              </a:ext>
            </a:extLst>
          </p:cNvPr>
          <p:cNvSpPr>
            <a:spLocks noGrp="1"/>
          </p:cNvSpPr>
          <p:nvPr>
            <p:ph type="title"/>
          </p:nvPr>
        </p:nvSpPr>
        <p:spPr/>
        <p:txBody>
          <a:bodyPr/>
          <a:lstStyle/>
          <a:p>
            <a:r>
              <a:rPr lang="en-US"/>
              <a:t>Facebook Own Posts Table | Sothys Malaysia - 7 of 8</a:t>
            </a:r>
          </a:p>
        </p:txBody>
      </p:sp>
      <p:graphicFrame>
        <p:nvGraphicFramePr>
          <p:cNvPr id="5" name="Table Placeholder 4">
            <a:extLst>
              <a:ext uri="{FF2B5EF4-FFF2-40B4-BE49-F238E27FC236}">
                <a16:creationId xmlns:a16="http://schemas.microsoft.com/office/drawing/2014/main" id="{2AE51F38-2BF0-4D41-85C5-8FE92A530053}"/>
              </a:ext>
            </a:extLst>
          </p:cNvPr>
          <p:cNvGraphicFramePr>
            <a:graphicFrameLocks noGrp="1"/>
          </p:cNvGraphicFramePr>
          <p:nvPr>
            <p:ph type="tbl" sz="quarter" idx="13"/>
            <p:extLst>
              <p:ext uri="{D42A27DB-BD31-4B8C-83A1-F6EECF244321}">
                <p14:modId xmlns:p14="http://schemas.microsoft.com/office/powerpoint/2010/main" val="2287907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963919931"/>
                    </a:ext>
                  </a:extLst>
                </a:gridCol>
                <a:gridCol w="905256">
                  <a:extLst>
                    <a:ext uri="{9D8B030D-6E8A-4147-A177-3AD203B41FA5}">
                      <a16:colId xmlns:a16="http://schemas.microsoft.com/office/drawing/2014/main" val="552048193"/>
                    </a:ext>
                  </a:extLst>
                </a:gridCol>
                <a:gridCol w="658368">
                  <a:extLst>
                    <a:ext uri="{9D8B030D-6E8A-4147-A177-3AD203B41FA5}">
                      <a16:colId xmlns:a16="http://schemas.microsoft.com/office/drawing/2014/main" val="3450217307"/>
                    </a:ext>
                  </a:extLst>
                </a:gridCol>
                <a:gridCol w="329184">
                  <a:extLst>
                    <a:ext uri="{9D8B030D-6E8A-4147-A177-3AD203B41FA5}">
                      <a16:colId xmlns:a16="http://schemas.microsoft.com/office/drawing/2014/main" val="223199582"/>
                    </a:ext>
                  </a:extLst>
                </a:gridCol>
                <a:gridCol w="329184">
                  <a:extLst>
                    <a:ext uri="{9D8B030D-6E8A-4147-A177-3AD203B41FA5}">
                      <a16:colId xmlns:a16="http://schemas.microsoft.com/office/drawing/2014/main" val="154767527"/>
                    </a:ext>
                  </a:extLst>
                </a:gridCol>
                <a:gridCol w="329184">
                  <a:extLst>
                    <a:ext uri="{9D8B030D-6E8A-4147-A177-3AD203B41FA5}">
                      <a16:colId xmlns:a16="http://schemas.microsoft.com/office/drawing/2014/main" val="3263895672"/>
                    </a:ext>
                  </a:extLst>
                </a:gridCol>
                <a:gridCol w="329184">
                  <a:extLst>
                    <a:ext uri="{9D8B030D-6E8A-4147-A177-3AD203B41FA5}">
                      <a16:colId xmlns:a16="http://schemas.microsoft.com/office/drawing/2014/main" val="4144224318"/>
                    </a:ext>
                  </a:extLst>
                </a:gridCol>
                <a:gridCol w="329184">
                  <a:extLst>
                    <a:ext uri="{9D8B030D-6E8A-4147-A177-3AD203B41FA5}">
                      <a16:colId xmlns:a16="http://schemas.microsoft.com/office/drawing/2014/main" val="3324840964"/>
                    </a:ext>
                  </a:extLst>
                </a:gridCol>
                <a:gridCol w="329184">
                  <a:extLst>
                    <a:ext uri="{9D8B030D-6E8A-4147-A177-3AD203B41FA5}">
                      <a16:colId xmlns:a16="http://schemas.microsoft.com/office/drawing/2014/main" val="2063106586"/>
                    </a:ext>
                  </a:extLst>
                </a:gridCol>
                <a:gridCol w="329184">
                  <a:extLst>
                    <a:ext uri="{9D8B030D-6E8A-4147-A177-3AD203B41FA5}">
                      <a16:colId xmlns:a16="http://schemas.microsoft.com/office/drawing/2014/main" val="2386576951"/>
                    </a:ext>
                  </a:extLst>
                </a:gridCol>
                <a:gridCol w="329184">
                  <a:extLst>
                    <a:ext uri="{9D8B030D-6E8A-4147-A177-3AD203B41FA5}">
                      <a16:colId xmlns:a16="http://schemas.microsoft.com/office/drawing/2014/main" val="3543472117"/>
                    </a:ext>
                  </a:extLst>
                </a:gridCol>
                <a:gridCol w="329184">
                  <a:extLst>
                    <a:ext uri="{9D8B030D-6E8A-4147-A177-3AD203B41FA5}">
                      <a16:colId xmlns:a16="http://schemas.microsoft.com/office/drawing/2014/main" val="913521413"/>
                    </a:ext>
                  </a:extLst>
                </a:gridCol>
                <a:gridCol w="329184">
                  <a:extLst>
                    <a:ext uri="{9D8B030D-6E8A-4147-A177-3AD203B41FA5}">
                      <a16:colId xmlns:a16="http://schemas.microsoft.com/office/drawing/2014/main" val="1013035750"/>
                    </a:ext>
                  </a:extLst>
                </a:gridCol>
                <a:gridCol w="329184">
                  <a:extLst>
                    <a:ext uri="{9D8B030D-6E8A-4147-A177-3AD203B41FA5}">
                      <a16:colId xmlns:a16="http://schemas.microsoft.com/office/drawing/2014/main" val="3326705233"/>
                    </a:ext>
                  </a:extLst>
                </a:gridCol>
                <a:gridCol w="329184">
                  <a:extLst>
                    <a:ext uri="{9D8B030D-6E8A-4147-A177-3AD203B41FA5}">
                      <a16:colId xmlns:a16="http://schemas.microsoft.com/office/drawing/2014/main" val="1407165661"/>
                    </a:ext>
                  </a:extLst>
                </a:gridCol>
                <a:gridCol w="329184">
                  <a:extLst>
                    <a:ext uri="{9D8B030D-6E8A-4147-A177-3AD203B41FA5}">
                      <a16:colId xmlns:a16="http://schemas.microsoft.com/office/drawing/2014/main" val="2469482262"/>
                    </a:ext>
                  </a:extLst>
                </a:gridCol>
                <a:gridCol w="329184">
                  <a:extLst>
                    <a:ext uri="{9D8B030D-6E8A-4147-A177-3AD203B41FA5}">
                      <a16:colId xmlns:a16="http://schemas.microsoft.com/office/drawing/2014/main" val="187942299"/>
                    </a:ext>
                  </a:extLst>
                </a:gridCol>
                <a:gridCol w="329184">
                  <a:extLst>
                    <a:ext uri="{9D8B030D-6E8A-4147-A177-3AD203B41FA5}">
                      <a16:colId xmlns:a16="http://schemas.microsoft.com/office/drawing/2014/main" val="2723069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4454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11:05:08</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https://scontent.xx.fbcdn.net/v/t15.5256-10/s720x720/75516062_228590891485938_2652088257411547136_n.jpg?_nc_cat=103&amp;_nc_sid=f2c4d5&amp;_nc_ohc=gmQVkjfxzWAAX_ZPzf1&amp;_nc_ht=scontent.xx&amp;_nc_tp=7&amp;oh=18355d7b486e5d94e029726541fa055d&amp;oe=5EBB3254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09:11:09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8989101"/>
                  </a:ext>
                </a:extLst>
              </a:tr>
            </a:tbl>
          </a:graphicData>
        </a:graphic>
      </p:graphicFrame>
      <p:sp>
        <p:nvSpPr>
          <p:cNvPr id="4" name="Text Placeholder 3">
            <a:extLst>
              <a:ext uri="{FF2B5EF4-FFF2-40B4-BE49-F238E27FC236}">
                <a16:creationId xmlns:a16="http://schemas.microsoft.com/office/drawing/2014/main" id="{DC0DEDAE-F991-45EC-BA7A-664CB414ACD9}"/>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153333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AAC1-9264-418B-A874-FCDD4E4DAB1F}"/>
              </a:ext>
            </a:extLst>
          </p:cNvPr>
          <p:cNvSpPr>
            <a:spLocks noGrp="1"/>
          </p:cNvSpPr>
          <p:nvPr>
            <p:ph type="title"/>
          </p:nvPr>
        </p:nvSpPr>
        <p:spPr/>
        <p:txBody>
          <a:bodyPr/>
          <a:lstStyle/>
          <a:p>
            <a:r>
              <a:rPr lang="en-US"/>
              <a:t>Facebook Own Posts Table | Sothys Malaysia - 8 of 8</a:t>
            </a:r>
          </a:p>
        </p:txBody>
      </p:sp>
      <p:graphicFrame>
        <p:nvGraphicFramePr>
          <p:cNvPr id="5" name="Table Placeholder 4">
            <a:extLst>
              <a:ext uri="{FF2B5EF4-FFF2-40B4-BE49-F238E27FC236}">
                <a16:creationId xmlns:a16="http://schemas.microsoft.com/office/drawing/2014/main" id="{BEBBE929-7872-412E-9FF7-FD955F9DCBB5}"/>
              </a:ext>
            </a:extLst>
          </p:cNvPr>
          <p:cNvGraphicFramePr>
            <a:graphicFrameLocks noGrp="1"/>
          </p:cNvGraphicFramePr>
          <p:nvPr>
            <p:ph type="tbl" sz="quarter" idx="13"/>
            <p:extLst>
              <p:ext uri="{D42A27DB-BD31-4B8C-83A1-F6EECF244321}">
                <p14:modId xmlns:p14="http://schemas.microsoft.com/office/powerpoint/2010/main" val="239205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24347335"/>
                    </a:ext>
                  </a:extLst>
                </a:gridCol>
                <a:gridCol w="905256">
                  <a:extLst>
                    <a:ext uri="{9D8B030D-6E8A-4147-A177-3AD203B41FA5}">
                      <a16:colId xmlns:a16="http://schemas.microsoft.com/office/drawing/2014/main" val="3981360526"/>
                    </a:ext>
                  </a:extLst>
                </a:gridCol>
                <a:gridCol w="658368">
                  <a:extLst>
                    <a:ext uri="{9D8B030D-6E8A-4147-A177-3AD203B41FA5}">
                      <a16:colId xmlns:a16="http://schemas.microsoft.com/office/drawing/2014/main" val="393986027"/>
                    </a:ext>
                  </a:extLst>
                </a:gridCol>
                <a:gridCol w="329184">
                  <a:extLst>
                    <a:ext uri="{9D8B030D-6E8A-4147-A177-3AD203B41FA5}">
                      <a16:colId xmlns:a16="http://schemas.microsoft.com/office/drawing/2014/main" val="2859411681"/>
                    </a:ext>
                  </a:extLst>
                </a:gridCol>
                <a:gridCol w="329184">
                  <a:extLst>
                    <a:ext uri="{9D8B030D-6E8A-4147-A177-3AD203B41FA5}">
                      <a16:colId xmlns:a16="http://schemas.microsoft.com/office/drawing/2014/main" val="1293428557"/>
                    </a:ext>
                  </a:extLst>
                </a:gridCol>
                <a:gridCol w="329184">
                  <a:extLst>
                    <a:ext uri="{9D8B030D-6E8A-4147-A177-3AD203B41FA5}">
                      <a16:colId xmlns:a16="http://schemas.microsoft.com/office/drawing/2014/main" val="3578559203"/>
                    </a:ext>
                  </a:extLst>
                </a:gridCol>
                <a:gridCol w="329184">
                  <a:extLst>
                    <a:ext uri="{9D8B030D-6E8A-4147-A177-3AD203B41FA5}">
                      <a16:colId xmlns:a16="http://schemas.microsoft.com/office/drawing/2014/main" val="221692150"/>
                    </a:ext>
                  </a:extLst>
                </a:gridCol>
                <a:gridCol w="329184">
                  <a:extLst>
                    <a:ext uri="{9D8B030D-6E8A-4147-A177-3AD203B41FA5}">
                      <a16:colId xmlns:a16="http://schemas.microsoft.com/office/drawing/2014/main" val="1945615359"/>
                    </a:ext>
                  </a:extLst>
                </a:gridCol>
                <a:gridCol w="329184">
                  <a:extLst>
                    <a:ext uri="{9D8B030D-6E8A-4147-A177-3AD203B41FA5}">
                      <a16:colId xmlns:a16="http://schemas.microsoft.com/office/drawing/2014/main" val="3894067221"/>
                    </a:ext>
                  </a:extLst>
                </a:gridCol>
                <a:gridCol w="329184">
                  <a:extLst>
                    <a:ext uri="{9D8B030D-6E8A-4147-A177-3AD203B41FA5}">
                      <a16:colId xmlns:a16="http://schemas.microsoft.com/office/drawing/2014/main" val="4061081838"/>
                    </a:ext>
                  </a:extLst>
                </a:gridCol>
                <a:gridCol w="329184">
                  <a:extLst>
                    <a:ext uri="{9D8B030D-6E8A-4147-A177-3AD203B41FA5}">
                      <a16:colId xmlns:a16="http://schemas.microsoft.com/office/drawing/2014/main" val="1282704444"/>
                    </a:ext>
                  </a:extLst>
                </a:gridCol>
                <a:gridCol w="329184">
                  <a:extLst>
                    <a:ext uri="{9D8B030D-6E8A-4147-A177-3AD203B41FA5}">
                      <a16:colId xmlns:a16="http://schemas.microsoft.com/office/drawing/2014/main" val="1473849468"/>
                    </a:ext>
                  </a:extLst>
                </a:gridCol>
                <a:gridCol w="329184">
                  <a:extLst>
                    <a:ext uri="{9D8B030D-6E8A-4147-A177-3AD203B41FA5}">
                      <a16:colId xmlns:a16="http://schemas.microsoft.com/office/drawing/2014/main" val="1092196959"/>
                    </a:ext>
                  </a:extLst>
                </a:gridCol>
                <a:gridCol w="329184">
                  <a:extLst>
                    <a:ext uri="{9D8B030D-6E8A-4147-A177-3AD203B41FA5}">
                      <a16:colId xmlns:a16="http://schemas.microsoft.com/office/drawing/2014/main" val="2760031088"/>
                    </a:ext>
                  </a:extLst>
                </a:gridCol>
                <a:gridCol w="329184">
                  <a:extLst>
                    <a:ext uri="{9D8B030D-6E8A-4147-A177-3AD203B41FA5}">
                      <a16:colId xmlns:a16="http://schemas.microsoft.com/office/drawing/2014/main" val="2578255330"/>
                    </a:ext>
                  </a:extLst>
                </a:gridCol>
                <a:gridCol w="329184">
                  <a:extLst>
                    <a:ext uri="{9D8B030D-6E8A-4147-A177-3AD203B41FA5}">
                      <a16:colId xmlns:a16="http://schemas.microsoft.com/office/drawing/2014/main" val="3417028656"/>
                    </a:ext>
                  </a:extLst>
                </a:gridCol>
                <a:gridCol w="329184">
                  <a:extLst>
                    <a:ext uri="{9D8B030D-6E8A-4147-A177-3AD203B41FA5}">
                      <a16:colId xmlns:a16="http://schemas.microsoft.com/office/drawing/2014/main" val="950574562"/>
                    </a:ext>
                  </a:extLst>
                </a:gridCol>
                <a:gridCol w="329184">
                  <a:extLst>
                    <a:ext uri="{9D8B030D-6E8A-4147-A177-3AD203B41FA5}">
                      <a16:colId xmlns:a16="http://schemas.microsoft.com/office/drawing/2014/main" val="921674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5572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Sothys Malaysia - 2020-02-04 10:58:07</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https://scontent.xx.fbcdn.net/v/t1.0-9/s720x720/83752120_10157830132854763_7211410631566557184_n.png?_nc_cat=104&amp;_nc_ohc=ywvYq1ano6MAX_m_ShO&amp;_nc_ht=scontent.xx&amp;oh=84e03e50a7532940a92cf734504b9e83&amp;oe=5EC5EE4A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02:53:16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6709653"/>
                  </a:ext>
                </a:extLst>
              </a:tr>
            </a:tbl>
          </a:graphicData>
        </a:graphic>
      </p:graphicFrame>
      <p:sp>
        <p:nvSpPr>
          <p:cNvPr id="4" name="Text Placeholder 3">
            <a:extLst>
              <a:ext uri="{FF2B5EF4-FFF2-40B4-BE49-F238E27FC236}">
                <a16:creationId xmlns:a16="http://schemas.microsoft.com/office/drawing/2014/main" id="{C4B2CED0-8E96-4C15-AF3B-28631140468F}"/>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902220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892DE-3DE0-43A1-8F3C-8A647698DD2D}"/>
              </a:ext>
            </a:extLst>
          </p:cNvPr>
          <p:cNvSpPr>
            <a:spLocks noGrp="1"/>
          </p:cNvSpPr>
          <p:nvPr>
            <p:ph type="title"/>
          </p:nvPr>
        </p:nvSpPr>
        <p:spPr/>
        <p:txBody>
          <a:bodyPr/>
          <a:lstStyle/>
          <a:p>
            <a:r>
              <a:rPr lang="en-US"/>
              <a:t>Facebook Interactions Distribution | Sothys Malaysia</a:t>
            </a:r>
          </a:p>
        </p:txBody>
      </p:sp>
      <p:graphicFrame>
        <p:nvGraphicFramePr>
          <p:cNvPr id="6" name="Chart Placeholder 5">
            <a:extLst>
              <a:ext uri="{FF2B5EF4-FFF2-40B4-BE49-F238E27FC236}">
                <a16:creationId xmlns:a16="http://schemas.microsoft.com/office/drawing/2014/main" id="{23DEF3C2-EE47-4FBB-9FD3-8A225592DA89}"/>
              </a:ext>
            </a:extLst>
          </p:cNvPr>
          <p:cNvGraphicFramePr>
            <a:graphicFrameLocks noGrp="1"/>
          </p:cNvGraphicFramePr>
          <p:nvPr>
            <p:ph type="chart" sz="quarter" idx="13"/>
            <p:extLst>
              <p:ext uri="{D42A27DB-BD31-4B8C-83A1-F6EECF244321}">
                <p14:modId xmlns:p14="http://schemas.microsoft.com/office/powerpoint/2010/main" val="3175607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BFA425-7A83-44D7-9BA8-90B6EEE49CA2}"/>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C0FB347C-5187-4A62-909C-96936412CB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2734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707B6-B16F-4425-9F79-86CD0946B7A2}"/>
              </a:ext>
            </a:extLst>
          </p:cNvPr>
          <p:cNvSpPr>
            <a:spLocks noGrp="1"/>
          </p:cNvSpPr>
          <p:nvPr>
            <p:ph type="title"/>
          </p:nvPr>
        </p:nvSpPr>
        <p:spPr/>
        <p:txBody>
          <a:bodyPr/>
          <a:lstStyle/>
          <a:p>
            <a:r>
              <a:rPr lang="en-US"/>
              <a:t>Facebook Reach | Sothys Malaysia</a:t>
            </a:r>
          </a:p>
        </p:txBody>
      </p:sp>
      <p:graphicFrame>
        <p:nvGraphicFramePr>
          <p:cNvPr id="6" name="Chart Placeholder 5">
            <a:extLst>
              <a:ext uri="{FF2B5EF4-FFF2-40B4-BE49-F238E27FC236}">
                <a16:creationId xmlns:a16="http://schemas.microsoft.com/office/drawing/2014/main" id="{B2DC3334-226B-4DFD-8DE0-9F88110ABC70}"/>
              </a:ext>
            </a:extLst>
          </p:cNvPr>
          <p:cNvGraphicFramePr>
            <a:graphicFrameLocks noGrp="1"/>
          </p:cNvGraphicFramePr>
          <p:nvPr>
            <p:ph type="chart" sz="quarter" idx="13"/>
            <p:extLst>
              <p:ext uri="{D42A27DB-BD31-4B8C-83A1-F6EECF244321}">
                <p14:modId xmlns:p14="http://schemas.microsoft.com/office/powerpoint/2010/main" val="2888759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BB6EF4-0F70-4CFE-B60E-066678194B4B}"/>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FBFBF287-9CBF-47D3-B63F-B3E6209EC2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3966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E067C-D7E1-4890-B1CC-0F005414D6B1}"/>
              </a:ext>
            </a:extLst>
          </p:cNvPr>
          <p:cNvSpPr>
            <a:spLocks noGrp="1"/>
          </p:cNvSpPr>
          <p:nvPr>
            <p:ph type="title"/>
          </p:nvPr>
        </p:nvSpPr>
        <p:spPr/>
        <p:txBody>
          <a:bodyPr/>
          <a:lstStyle/>
          <a:p>
            <a:r>
              <a:rPr lang="en-US"/>
              <a:t>Facebook Own Posts Table | Sothys Malaysia - 1 of 9</a:t>
            </a:r>
          </a:p>
        </p:txBody>
      </p:sp>
      <p:graphicFrame>
        <p:nvGraphicFramePr>
          <p:cNvPr id="5" name="Table Placeholder 4">
            <a:extLst>
              <a:ext uri="{FF2B5EF4-FFF2-40B4-BE49-F238E27FC236}">
                <a16:creationId xmlns:a16="http://schemas.microsoft.com/office/drawing/2014/main" id="{F7C6F8AF-6B15-4EDD-BD85-A52BD9E46E6F}"/>
              </a:ext>
            </a:extLst>
          </p:cNvPr>
          <p:cNvGraphicFramePr>
            <a:graphicFrameLocks noGrp="1"/>
          </p:cNvGraphicFramePr>
          <p:nvPr>
            <p:ph type="tbl" sz="quarter" idx="13"/>
            <p:extLst>
              <p:ext uri="{D42A27DB-BD31-4B8C-83A1-F6EECF244321}">
                <p14:modId xmlns:p14="http://schemas.microsoft.com/office/powerpoint/2010/main" val="4190425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65514688"/>
                    </a:ext>
                  </a:extLst>
                </a:gridCol>
                <a:gridCol w="822960">
                  <a:extLst>
                    <a:ext uri="{9D8B030D-6E8A-4147-A177-3AD203B41FA5}">
                      <a16:colId xmlns:a16="http://schemas.microsoft.com/office/drawing/2014/main" val="319745973"/>
                    </a:ext>
                  </a:extLst>
                </a:gridCol>
                <a:gridCol w="329184">
                  <a:extLst>
                    <a:ext uri="{9D8B030D-6E8A-4147-A177-3AD203B41FA5}">
                      <a16:colId xmlns:a16="http://schemas.microsoft.com/office/drawing/2014/main" val="2706479181"/>
                    </a:ext>
                  </a:extLst>
                </a:gridCol>
                <a:gridCol w="208280">
                  <a:extLst>
                    <a:ext uri="{9D8B030D-6E8A-4147-A177-3AD203B41FA5}">
                      <a16:colId xmlns:a16="http://schemas.microsoft.com/office/drawing/2014/main" val="1340694053"/>
                    </a:ext>
                  </a:extLst>
                </a:gridCol>
                <a:gridCol w="208280">
                  <a:extLst>
                    <a:ext uri="{9D8B030D-6E8A-4147-A177-3AD203B41FA5}">
                      <a16:colId xmlns:a16="http://schemas.microsoft.com/office/drawing/2014/main" val="2024881919"/>
                    </a:ext>
                  </a:extLst>
                </a:gridCol>
                <a:gridCol w="208280">
                  <a:extLst>
                    <a:ext uri="{9D8B030D-6E8A-4147-A177-3AD203B41FA5}">
                      <a16:colId xmlns:a16="http://schemas.microsoft.com/office/drawing/2014/main" val="979642693"/>
                    </a:ext>
                  </a:extLst>
                </a:gridCol>
                <a:gridCol w="208280">
                  <a:extLst>
                    <a:ext uri="{9D8B030D-6E8A-4147-A177-3AD203B41FA5}">
                      <a16:colId xmlns:a16="http://schemas.microsoft.com/office/drawing/2014/main" val="937100191"/>
                    </a:ext>
                  </a:extLst>
                </a:gridCol>
                <a:gridCol w="208280">
                  <a:extLst>
                    <a:ext uri="{9D8B030D-6E8A-4147-A177-3AD203B41FA5}">
                      <a16:colId xmlns:a16="http://schemas.microsoft.com/office/drawing/2014/main" val="2533832423"/>
                    </a:ext>
                  </a:extLst>
                </a:gridCol>
                <a:gridCol w="208280">
                  <a:extLst>
                    <a:ext uri="{9D8B030D-6E8A-4147-A177-3AD203B41FA5}">
                      <a16:colId xmlns:a16="http://schemas.microsoft.com/office/drawing/2014/main" val="1198161451"/>
                    </a:ext>
                  </a:extLst>
                </a:gridCol>
                <a:gridCol w="208280">
                  <a:extLst>
                    <a:ext uri="{9D8B030D-6E8A-4147-A177-3AD203B41FA5}">
                      <a16:colId xmlns:a16="http://schemas.microsoft.com/office/drawing/2014/main" val="1884356654"/>
                    </a:ext>
                  </a:extLst>
                </a:gridCol>
                <a:gridCol w="208280">
                  <a:extLst>
                    <a:ext uri="{9D8B030D-6E8A-4147-A177-3AD203B41FA5}">
                      <a16:colId xmlns:a16="http://schemas.microsoft.com/office/drawing/2014/main" val="4273550526"/>
                    </a:ext>
                  </a:extLst>
                </a:gridCol>
                <a:gridCol w="208280">
                  <a:extLst>
                    <a:ext uri="{9D8B030D-6E8A-4147-A177-3AD203B41FA5}">
                      <a16:colId xmlns:a16="http://schemas.microsoft.com/office/drawing/2014/main" val="973055478"/>
                    </a:ext>
                  </a:extLst>
                </a:gridCol>
                <a:gridCol w="208280">
                  <a:extLst>
                    <a:ext uri="{9D8B030D-6E8A-4147-A177-3AD203B41FA5}">
                      <a16:colId xmlns:a16="http://schemas.microsoft.com/office/drawing/2014/main" val="666394609"/>
                    </a:ext>
                  </a:extLst>
                </a:gridCol>
                <a:gridCol w="208280">
                  <a:extLst>
                    <a:ext uri="{9D8B030D-6E8A-4147-A177-3AD203B41FA5}">
                      <a16:colId xmlns:a16="http://schemas.microsoft.com/office/drawing/2014/main" val="2199607810"/>
                    </a:ext>
                  </a:extLst>
                </a:gridCol>
                <a:gridCol w="208280">
                  <a:extLst>
                    <a:ext uri="{9D8B030D-6E8A-4147-A177-3AD203B41FA5}">
                      <a16:colId xmlns:a16="http://schemas.microsoft.com/office/drawing/2014/main" val="2084791127"/>
                    </a:ext>
                  </a:extLst>
                </a:gridCol>
                <a:gridCol w="208280">
                  <a:extLst>
                    <a:ext uri="{9D8B030D-6E8A-4147-A177-3AD203B41FA5}">
                      <a16:colId xmlns:a16="http://schemas.microsoft.com/office/drawing/2014/main" val="3298389558"/>
                    </a:ext>
                  </a:extLst>
                </a:gridCol>
                <a:gridCol w="208280">
                  <a:extLst>
                    <a:ext uri="{9D8B030D-6E8A-4147-A177-3AD203B41FA5}">
                      <a16:colId xmlns:a16="http://schemas.microsoft.com/office/drawing/2014/main" val="1811974962"/>
                    </a:ext>
                  </a:extLst>
                </a:gridCol>
                <a:gridCol w="208280">
                  <a:extLst>
                    <a:ext uri="{9D8B030D-6E8A-4147-A177-3AD203B41FA5}">
                      <a16:colId xmlns:a16="http://schemas.microsoft.com/office/drawing/2014/main" val="1883571787"/>
                    </a:ext>
                  </a:extLst>
                </a:gridCol>
                <a:gridCol w="208280">
                  <a:extLst>
                    <a:ext uri="{9D8B030D-6E8A-4147-A177-3AD203B41FA5}">
                      <a16:colId xmlns:a16="http://schemas.microsoft.com/office/drawing/2014/main" val="1847991564"/>
                    </a:ext>
                  </a:extLst>
                </a:gridCol>
                <a:gridCol w="208280">
                  <a:extLst>
                    <a:ext uri="{9D8B030D-6E8A-4147-A177-3AD203B41FA5}">
                      <a16:colId xmlns:a16="http://schemas.microsoft.com/office/drawing/2014/main" val="1296357126"/>
                    </a:ext>
                  </a:extLst>
                </a:gridCol>
                <a:gridCol w="208280">
                  <a:extLst>
                    <a:ext uri="{9D8B030D-6E8A-4147-A177-3AD203B41FA5}">
                      <a16:colId xmlns:a16="http://schemas.microsoft.com/office/drawing/2014/main" val="2030827090"/>
                    </a:ext>
                  </a:extLst>
                </a:gridCol>
                <a:gridCol w="208280">
                  <a:extLst>
                    <a:ext uri="{9D8B030D-6E8A-4147-A177-3AD203B41FA5}">
                      <a16:colId xmlns:a16="http://schemas.microsoft.com/office/drawing/2014/main" val="3285452937"/>
                    </a:ext>
                  </a:extLst>
                </a:gridCol>
                <a:gridCol w="208280">
                  <a:extLst>
                    <a:ext uri="{9D8B030D-6E8A-4147-A177-3AD203B41FA5}">
                      <a16:colId xmlns:a16="http://schemas.microsoft.com/office/drawing/2014/main" val="47450003"/>
                    </a:ext>
                  </a:extLst>
                </a:gridCol>
                <a:gridCol w="208280">
                  <a:extLst>
                    <a:ext uri="{9D8B030D-6E8A-4147-A177-3AD203B41FA5}">
                      <a16:colId xmlns:a16="http://schemas.microsoft.com/office/drawing/2014/main" val="1560421440"/>
                    </a:ext>
                  </a:extLst>
                </a:gridCol>
                <a:gridCol w="208280">
                  <a:extLst>
                    <a:ext uri="{9D8B030D-6E8A-4147-A177-3AD203B41FA5}">
                      <a16:colId xmlns:a16="http://schemas.microsoft.com/office/drawing/2014/main" val="2829051770"/>
                    </a:ext>
                  </a:extLst>
                </a:gridCol>
                <a:gridCol w="208280">
                  <a:extLst>
                    <a:ext uri="{9D8B030D-6E8A-4147-A177-3AD203B41FA5}">
                      <a16:colId xmlns:a16="http://schemas.microsoft.com/office/drawing/2014/main" val="1924319658"/>
                    </a:ext>
                  </a:extLst>
                </a:gridCol>
                <a:gridCol w="208280">
                  <a:extLst>
                    <a:ext uri="{9D8B030D-6E8A-4147-A177-3AD203B41FA5}">
                      <a16:colId xmlns:a16="http://schemas.microsoft.com/office/drawing/2014/main" val="3081232757"/>
                    </a:ext>
                  </a:extLst>
                </a:gridCol>
                <a:gridCol w="208280">
                  <a:extLst>
                    <a:ext uri="{9D8B030D-6E8A-4147-A177-3AD203B41FA5}">
                      <a16:colId xmlns:a16="http://schemas.microsoft.com/office/drawing/2014/main" val="3678692872"/>
                    </a:ext>
                  </a:extLst>
                </a:gridCol>
                <a:gridCol w="208280">
                  <a:extLst>
                    <a:ext uri="{9D8B030D-6E8A-4147-A177-3AD203B41FA5}">
                      <a16:colId xmlns:a16="http://schemas.microsoft.com/office/drawing/2014/main" val="4103964868"/>
                    </a:ext>
                  </a:extLst>
                </a:gridCol>
                <a:gridCol w="208280">
                  <a:extLst>
                    <a:ext uri="{9D8B030D-6E8A-4147-A177-3AD203B41FA5}">
                      <a16:colId xmlns:a16="http://schemas.microsoft.com/office/drawing/2014/main" val="2677696966"/>
                    </a:ext>
                  </a:extLst>
                </a:gridCol>
                <a:gridCol w="208280">
                  <a:extLst>
                    <a:ext uri="{9D8B030D-6E8A-4147-A177-3AD203B41FA5}">
                      <a16:colId xmlns:a16="http://schemas.microsoft.com/office/drawing/2014/main" val="3378149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98556311"/>
                  </a:ext>
                </a:extLst>
              </a:tr>
            </a:tbl>
          </a:graphicData>
        </a:graphic>
      </p:graphicFrame>
      <p:sp>
        <p:nvSpPr>
          <p:cNvPr id="4" name="Text Placeholder 3">
            <a:extLst>
              <a:ext uri="{FF2B5EF4-FFF2-40B4-BE49-F238E27FC236}">
                <a16:creationId xmlns:a16="http://schemas.microsoft.com/office/drawing/2014/main" id="{79F3765C-51D6-4ED4-BDD6-AFBEF8F865CA}"/>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4106284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BDE54-8E42-4DB5-9852-01F9E17786B5}"/>
              </a:ext>
            </a:extLst>
          </p:cNvPr>
          <p:cNvSpPr>
            <a:spLocks noGrp="1"/>
          </p:cNvSpPr>
          <p:nvPr>
            <p:ph type="title"/>
          </p:nvPr>
        </p:nvSpPr>
        <p:spPr/>
        <p:txBody>
          <a:bodyPr/>
          <a:lstStyle/>
          <a:p>
            <a:r>
              <a:rPr lang="en-US"/>
              <a:t>Facebook Own Posts Table | Sothys Malaysia - 2 of 9</a:t>
            </a:r>
          </a:p>
        </p:txBody>
      </p:sp>
      <p:graphicFrame>
        <p:nvGraphicFramePr>
          <p:cNvPr id="5" name="Table Placeholder 4">
            <a:extLst>
              <a:ext uri="{FF2B5EF4-FFF2-40B4-BE49-F238E27FC236}">
                <a16:creationId xmlns:a16="http://schemas.microsoft.com/office/drawing/2014/main" id="{187DF338-2E8A-4396-A6AB-5CC1F277BCA4}"/>
              </a:ext>
            </a:extLst>
          </p:cNvPr>
          <p:cNvGraphicFramePr>
            <a:graphicFrameLocks noGrp="1"/>
          </p:cNvGraphicFramePr>
          <p:nvPr>
            <p:ph type="tbl" sz="quarter" idx="13"/>
            <p:extLst>
              <p:ext uri="{D42A27DB-BD31-4B8C-83A1-F6EECF244321}">
                <p14:modId xmlns:p14="http://schemas.microsoft.com/office/powerpoint/2010/main" val="794456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63909191"/>
                    </a:ext>
                  </a:extLst>
                </a:gridCol>
                <a:gridCol w="822960">
                  <a:extLst>
                    <a:ext uri="{9D8B030D-6E8A-4147-A177-3AD203B41FA5}">
                      <a16:colId xmlns:a16="http://schemas.microsoft.com/office/drawing/2014/main" val="1783257156"/>
                    </a:ext>
                  </a:extLst>
                </a:gridCol>
                <a:gridCol w="329184">
                  <a:extLst>
                    <a:ext uri="{9D8B030D-6E8A-4147-A177-3AD203B41FA5}">
                      <a16:colId xmlns:a16="http://schemas.microsoft.com/office/drawing/2014/main" val="3454530490"/>
                    </a:ext>
                  </a:extLst>
                </a:gridCol>
                <a:gridCol w="208280">
                  <a:extLst>
                    <a:ext uri="{9D8B030D-6E8A-4147-A177-3AD203B41FA5}">
                      <a16:colId xmlns:a16="http://schemas.microsoft.com/office/drawing/2014/main" val="1403431722"/>
                    </a:ext>
                  </a:extLst>
                </a:gridCol>
                <a:gridCol w="208280">
                  <a:extLst>
                    <a:ext uri="{9D8B030D-6E8A-4147-A177-3AD203B41FA5}">
                      <a16:colId xmlns:a16="http://schemas.microsoft.com/office/drawing/2014/main" val="1716176233"/>
                    </a:ext>
                  </a:extLst>
                </a:gridCol>
                <a:gridCol w="208280">
                  <a:extLst>
                    <a:ext uri="{9D8B030D-6E8A-4147-A177-3AD203B41FA5}">
                      <a16:colId xmlns:a16="http://schemas.microsoft.com/office/drawing/2014/main" val="2172776379"/>
                    </a:ext>
                  </a:extLst>
                </a:gridCol>
                <a:gridCol w="208280">
                  <a:extLst>
                    <a:ext uri="{9D8B030D-6E8A-4147-A177-3AD203B41FA5}">
                      <a16:colId xmlns:a16="http://schemas.microsoft.com/office/drawing/2014/main" val="3194102787"/>
                    </a:ext>
                  </a:extLst>
                </a:gridCol>
                <a:gridCol w="208280">
                  <a:extLst>
                    <a:ext uri="{9D8B030D-6E8A-4147-A177-3AD203B41FA5}">
                      <a16:colId xmlns:a16="http://schemas.microsoft.com/office/drawing/2014/main" val="4175061336"/>
                    </a:ext>
                  </a:extLst>
                </a:gridCol>
                <a:gridCol w="208280">
                  <a:extLst>
                    <a:ext uri="{9D8B030D-6E8A-4147-A177-3AD203B41FA5}">
                      <a16:colId xmlns:a16="http://schemas.microsoft.com/office/drawing/2014/main" val="1208622993"/>
                    </a:ext>
                  </a:extLst>
                </a:gridCol>
                <a:gridCol w="208280">
                  <a:extLst>
                    <a:ext uri="{9D8B030D-6E8A-4147-A177-3AD203B41FA5}">
                      <a16:colId xmlns:a16="http://schemas.microsoft.com/office/drawing/2014/main" val="4206600145"/>
                    </a:ext>
                  </a:extLst>
                </a:gridCol>
                <a:gridCol w="208280">
                  <a:extLst>
                    <a:ext uri="{9D8B030D-6E8A-4147-A177-3AD203B41FA5}">
                      <a16:colId xmlns:a16="http://schemas.microsoft.com/office/drawing/2014/main" val="524587153"/>
                    </a:ext>
                  </a:extLst>
                </a:gridCol>
                <a:gridCol w="208280">
                  <a:extLst>
                    <a:ext uri="{9D8B030D-6E8A-4147-A177-3AD203B41FA5}">
                      <a16:colId xmlns:a16="http://schemas.microsoft.com/office/drawing/2014/main" val="3496150044"/>
                    </a:ext>
                  </a:extLst>
                </a:gridCol>
                <a:gridCol w="208280">
                  <a:extLst>
                    <a:ext uri="{9D8B030D-6E8A-4147-A177-3AD203B41FA5}">
                      <a16:colId xmlns:a16="http://schemas.microsoft.com/office/drawing/2014/main" val="2317917382"/>
                    </a:ext>
                  </a:extLst>
                </a:gridCol>
                <a:gridCol w="208280">
                  <a:extLst>
                    <a:ext uri="{9D8B030D-6E8A-4147-A177-3AD203B41FA5}">
                      <a16:colId xmlns:a16="http://schemas.microsoft.com/office/drawing/2014/main" val="2063672032"/>
                    </a:ext>
                  </a:extLst>
                </a:gridCol>
                <a:gridCol w="208280">
                  <a:extLst>
                    <a:ext uri="{9D8B030D-6E8A-4147-A177-3AD203B41FA5}">
                      <a16:colId xmlns:a16="http://schemas.microsoft.com/office/drawing/2014/main" val="1352329903"/>
                    </a:ext>
                  </a:extLst>
                </a:gridCol>
                <a:gridCol w="208280">
                  <a:extLst>
                    <a:ext uri="{9D8B030D-6E8A-4147-A177-3AD203B41FA5}">
                      <a16:colId xmlns:a16="http://schemas.microsoft.com/office/drawing/2014/main" val="3198515748"/>
                    </a:ext>
                  </a:extLst>
                </a:gridCol>
                <a:gridCol w="208280">
                  <a:extLst>
                    <a:ext uri="{9D8B030D-6E8A-4147-A177-3AD203B41FA5}">
                      <a16:colId xmlns:a16="http://schemas.microsoft.com/office/drawing/2014/main" val="4021663389"/>
                    </a:ext>
                  </a:extLst>
                </a:gridCol>
                <a:gridCol w="208280">
                  <a:extLst>
                    <a:ext uri="{9D8B030D-6E8A-4147-A177-3AD203B41FA5}">
                      <a16:colId xmlns:a16="http://schemas.microsoft.com/office/drawing/2014/main" val="2937283369"/>
                    </a:ext>
                  </a:extLst>
                </a:gridCol>
                <a:gridCol w="208280">
                  <a:extLst>
                    <a:ext uri="{9D8B030D-6E8A-4147-A177-3AD203B41FA5}">
                      <a16:colId xmlns:a16="http://schemas.microsoft.com/office/drawing/2014/main" val="3208539710"/>
                    </a:ext>
                  </a:extLst>
                </a:gridCol>
                <a:gridCol w="208280">
                  <a:extLst>
                    <a:ext uri="{9D8B030D-6E8A-4147-A177-3AD203B41FA5}">
                      <a16:colId xmlns:a16="http://schemas.microsoft.com/office/drawing/2014/main" val="3643974497"/>
                    </a:ext>
                  </a:extLst>
                </a:gridCol>
                <a:gridCol w="208280">
                  <a:extLst>
                    <a:ext uri="{9D8B030D-6E8A-4147-A177-3AD203B41FA5}">
                      <a16:colId xmlns:a16="http://schemas.microsoft.com/office/drawing/2014/main" val="2052437994"/>
                    </a:ext>
                  </a:extLst>
                </a:gridCol>
                <a:gridCol w="208280">
                  <a:extLst>
                    <a:ext uri="{9D8B030D-6E8A-4147-A177-3AD203B41FA5}">
                      <a16:colId xmlns:a16="http://schemas.microsoft.com/office/drawing/2014/main" val="21313130"/>
                    </a:ext>
                  </a:extLst>
                </a:gridCol>
                <a:gridCol w="208280">
                  <a:extLst>
                    <a:ext uri="{9D8B030D-6E8A-4147-A177-3AD203B41FA5}">
                      <a16:colId xmlns:a16="http://schemas.microsoft.com/office/drawing/2014/main" val="3989614986"/>
                    </a:ext>
                  </a:extLst>
                </a:gridCol>
                <a:gridCol w="208280">
                  <a:extLst>
                    <a:ext uri="{9D8B030D-6E8A-4147-A177-3AD203B41FA5}">
                      <a16:colId xmlns:a16="http://schemas.microsoft.com/office/drawing/2014/main" val="1178252904"/>
                    </a:ext>
                  </a:extLst>
                </a:gridCol>
                <a:gridCol w="208280">
                  <a:extLst>
                    <a:ext uri="{9D8B030D-6E8A-4147-A177-3AD203B41FA5}">
                      <a16:colId xmlns:a16="http://schemas.microsoft.com/office/drawing/2014/main" val="3782892900"/>
                    </a:ext>
                  </a:extLst>
                </a:gridCol>
                <a:gridCol w="208280">
                  <a:extLst>
                    <a:ext uri="{9D8B030D-6E8A-4147-A177-3AD203B41FA5}">
                      <a16:colId xmlns:a16="http://schemas.microsoft.com/office/drawing/2014/main" val="2965257723"/>
                    </a:ext>
                  </a:extLst>
                </a:gridCol>
                <a:gridCol w="208280">
                  <a:extLst>
                    <a:ext uri="{9D8B030D-6E8A-4147-A177-3AD203B41FA5}">
                      <a16:colId xmlns:a16="http://schemas.microsoft.com/office/drawing/2014/main" val="3283012980"/>
                    </a:ext>
                  </a:extLst>
                </a:gridCol>
                <a:gridCol w="208280">
                  <a:extLst>
                    <a:ext uri="{9D8B030D-6E8A-4147-A177-3AD203B41FA5}">
                      <a16:colId xmlns:a16="http://schemas.microsoft.com/office/drawing/2014/main" val="800070954"/>
                    </a:ext>
                  </a:extLst>
                </a:gridCol>
                <a:gridCol w="208280">
                  <a:extLst>
                    <a:ext uri="{9D8B030D-6E8A-4147-A177-3AD203B41FA5}">
                      <a16:colId xmlns:a16="http://schemas.microsoft.com/office/drawing/2014/main" val="2815826175"/>
                    </a:ext>
                  </a:extLst>
                </a:gridCol>
                <a:gridCol w="208280">
                  <a:extLst>
                    <a:ext uri="{9D8B030D-6E8A-4147-A177-3AD203B41FA5}">
                      <a16:colId xmlns:a16="http://schemas.microsoft.com/office/drawing/2014/main" val="2313066333"/>
                    </a:ext>
                  </a:extLst>
                </a:gridCol>
                <a:gridCol w="208280">
                  <a:extLst>
                    <a:ext uri="{9D8B030D-6E8A-4147-A177-3AD203B41FA5}">
                      <a16:colId xmlns:a16="http://schemas.microsoft.com/office/drawing/2014/main" val="1275247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70597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- 2020-02-24 10:00:00</a:t>
                      </a:r>
                      <a:r>
                        <a:rPr kumimoji="0" lang="en-US" sz="1000" b="0" i="0" u="none" strike="noStrike" kern="1200" cap="none" spc="0" normalizeH="0" baseline="0" noProof="0">
                          <a:ln>
                            <a:noFill/>
                          </a:ln>
                          <a:solidFill>
                            <a:prstClr val="black"/>
                          </a:solidFill>
                          <a:effectLst/>
                          <a:uLnTx/>
                          <a:uFillTx/>
                          <a:latin typeface="+mn-lt"/>
                          <a:ea typeface="+mn-ea"/>
                          <a:cs typeface="+mn-cs"/>
                        </a:rPr>
                        <a:t>
 Your BFF of 20 years looks at your beautiful and glowing face. She says your face is glowing as bright as the lightbulb in your house. 
Deep in your heart, you know you are extremely happy and you made the right choice by using Sothys [W.]™+ BRIGHTENING SERUM WITH PURE VIT.C. It’s filled with antioxidants with spot lightning that’ll brighten your skin so that you can achieve full radiance. 
Now, your BFF is begging you to tell your skincare secret. Let her know she can directly send a private message to Sothys anytime, anywhere. Just send us your enquiries and we’ll tell you the 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https://scontent.xx.fbcdn.net/v/t15.5256-10/p720x720/81128127_1050867345272692_8515967425437499392_n.jpg?_nc_cat=108&amp;_nc_sid=f2c4d5&amp;_nc_ohc=xuQnYP6P9MMAX9o4z0R&amp;_nc_ht=scontent.xx&amp;_nc_tp=6&amp;oh=6ac66a1ca674d6abc9fbc7a6efcb6f26&amp;oe=5EB82FC7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32582341"/>
                  </a:ext>
                </a:extLst>
              </a:tr>
            </a:tbl>
          </a:graphicData>
        </a:graphic>
      </p:graphicFrame>
      <p:sp>
        <p:nvSpPr>
          <p:cNvPr id="4" name="Text Placeholder 3">
            <a:extLst>
              <a:ext uri="{FF2B5EF4-FFF2-40B4-BE49-F238E27FC236}">
                <a16:creationId xmlns:a16="http://schemas.microsoft.com/office/drawing/2014/main" id="{7A3BC1CD-A1B2-4009-80AE-E193765F112A}"/>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889384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70DD-9C6C-44E3-95B3-180EACF0B4ED}"/>
              </a:ext>
            </a:extLst>
          </p:cNvPr>
          <p:cNvSpPr>
            <a:spLocks noGrp="1"/>
          </p:cNvSpPr>
          <p:nvPr>
            <p:ph type="title"/>
          </p:nvPr>
        </p:nvSpPr>
        <p:spPr/>
        <p:txBody>
          <a:bodyPr/>
          <a:lstStyle/>
          <a:p>
            <a:r>
              <a:rPr lang="en-US"/>
              <a:t>Facebook Own Posts Table | Sothys Malaysia - 3 of 9</a:t>
            </a:r>
          </a:p>
        </p:txBody>
      </p:sp>
      <p:graphicFrame>
        <p:nvGraphicFramePr>
          <p:cNvPr id="5" name="Table Placeholder 4">
            <a:extLst>
              <a:ext uri="{FF2B5EF4-FFF2-40B4-BE49-F238E27FC236}">
                <a16:creationId xmlns:a16="http://schemas.microsoft.com/office/drawing/2014/main" id="{0CEB4837-14AC-401A-A09B-FC09044AEF9E}"/>
              </a:ext>
            </a:extLst>
          </p:cNvPr>
          <p:cNvGraphicFramePr>
            <a:graphicFrameLocks noGrp="1"/>
          </p:cNvGraphicFramePr>
          <p:nvPr>
            <p:ph type="tbl" sz="quarter" idx="13"/>
            <p:extLst>
              <p:ext uri="{D42A27DB-BD31-4B8C-83A1-F6EECF244321}">
                <p14:modId xmlns:p14="http://schemas.microsoft.com/office/powerpoint/2010/main" val="4106080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47532952"/>
                    </a:ext>
                  </a:extLst>
                </a:gridCol>
                <a:gridCol w="822960">
                  <a:extLst>
                    <a:ext uri="{9D8B030D-6E8A-4147-A177-3AD203B41FA5}">
                      <a16:colId xmlns:a16="http://schemas.microsoft.com/office/drawing/2014/main" val="2812457345"/>
                    </a:ext>
                  </a:extLst>
                </a:gridCol>
                <a:gridCol w="329184">
                  <a:extLst>
                    <a:ext uri="{9D8B030D-6E8A-4147-A177-3AD203B41FA5}">
                      <a16:colId xmlns:a16="http://schemas.microsoft.com/office/drawing/2014/main" val="4237016759"/>
                    </a:ext>
                  </a:extLst>
                </a:gridCol>
                <a:gridCol w="208280">
                  <a:extLst>
                    <a:ext uri="{9D8B030D-6E8A-4147-A177-3AD203B41FA5}">
                      <a16:colId xmlns:a16="http://schemas.microsoft.com/office/drawing/2014/main" val="3611944771"/>
                    </a:ext>
                  </a:extLst>
                </a:gridCol>
                <a:gridCol w="208280">
                  <a:extLst>
                    <a:ext uri="{9D8B030D-6E8A-4147-A177-3AD203B41FA5}">
                      <a16:colId xmlns:a16="http://schemas.microsoft.com/office/drawing/2014/main" val="3838189088"/>
                    </a:ext>
                  </a:extLst>
                </a:gridCol>
                <a:gridCol w="208280">
                  <a:extLst>
                    <a:ext uri="{9D8B030D-6E8A-4147-A177-3AD203B41FA5}">
                      <a16:colId xmlns:a16="http://schemas.microsoft.com/office/drawing/2014/main" val="3598374347"/>
                    </a:ext>
                  </a:extLst>
                </a:gridCol>
                <a:gridCol w="208280">
                  <a:extLst>
                    <a:ext uri="{9D8B030D-6E8A-4147-A177-3AD203B41FA5}">
                      <a16:colId xmlns:a16="http://schemas.microsoft.com/office/drawing/2014/main" val="1432461882"/>
                    </a:ext>
                  </a:extLst>
                </a:gridCol>
                <a:gridCol w="208280">
                  <a:extLst>
                    <a:ext uri="{9D8B030D-6E8A-4147-A177-3AD203B41FA5}">
                      <a16:colId xmlns:a16="http://schemas.microsoft.com/office/drawing/2014/main" val="3756221837"/>
                    </a:ext>
                  </a:extLst>
                </a:gridCol>
                <a:gridCol w="208280">
                  <a:extLst>
                    <a:ext uri="{9D8B030D-6E8A-4147-A177-3AD203B41FA5}">
                      <a16:colId xmlns:a16="http://schemas.microsoft.com/office/drawing/2014/main" val="1293073242"/>
                    </a:ext>
                  </a:extLst>
                </a:gridCol>
                <a:gridCol w="208280">
                  <a:extLst>
                    <a:ext uri="{9D8B030D-6E8A-4147-A177-3AD203B41FA5}">
                      <a16:colId xmlns:a16="http://schemas.microsoft.com/office/drawing/2014/main" val="1636576423"/>
                    </a:ext>
                  </a:extLst>
                </a:gridCol>
                <a:gridCol w="208280">
                  <a:extLst>
                    <a:ext uri="{9D8B030D-6E8A-4147-A177-3AD203B41FA5}">
                      <a16:colId xmlns:a16="http://schemas.microsoft.com/office/drawing/2014/main" val="1006504215"/>
                    </a:ext>
                  </a:extLst>
                </a:gridCol>
                <a:gridCol w="208280">
                  <a:extLst>
                    <a:ext uri="{9D8B030D-6E8A-4147-A177-3AD203B41FA5}">
                      <a16:colId xmlns:a16="http://schemas.microsoft.com/office/drawing/2014/main" val="496265196"/>
                    </a:ext>
                  </a:extLst>
                </a:gridCol>
                <a:gridCol w="208280">
                  <a:extLst>
                    <a:ext uri="{9D8B030D-6E8A-4147-A177-3AD203B41FA5}">
                      <a16:colId xmlns:a16="http://schemas.microsoft.com/office/drawing/2014/main" val="3185130710"/>
                    </a:ext>
                  </a:extLst>
                </a:gridCol>
                <a:gridCol w="208280">
                  <a:extLst>
                    <a:ext uri="{9D8B030D-6E8A-4147-A177-3AD203B41FA5}">
                      <a16:colId xmlns:a16="http://schemas.microsoft.com/office/drawing/2014/main" val="2741852539"/>
                    </a:ext>
                  </a:extLst>
                </a:gridCol>
                <a:gridCol w="208280">
                  <a:extLst>
                    <a:ext uri="{9D8B030D-6E8A-4147-A177-3AD203B41FA5}">
                      <a16:colId xmlns:a16="http://schemas.microsoft.com/office/drawing/2014/main" val="1926628553"/>
                    </a:ext>
                  </a:extLst>
                </a:gridCol>
                <a:gridCol w="208280">
                  <a:extLst>
                    <a:ext uri="{9D8B030D-6E8A-4147-A177-3AD203B41FA5}">
                      <a16:colId xmlns:a16="http://schemas.microsoft.com/office/drawing/2014/main" val="3535241240"/>
                    </a:ext>
                  </a:extLst>
                </a:gridCol>
                <a:gridCol w="208280">
                  <a:extLst>
                    <a:ext uri="{9D8B030D-6E8A-4147-A177-3AD203B41FA5}">
                      <a16:colId xmlns:a16="http://schemas.microsoft.com/office/drawing/2014/main" val="2668032839"/>
                    </a:ext>
                  </a:extLst>
                </a:gridCol>
                <a:gridCol w="208280">
                  <a:extLst>
                    <a:ext uri="{9D8B030D-6E8A-4147-A177-3AD203B41FA5}">
                      <a16:colId xmlns:a16="http://schemas.microsoft.com/office/drawing/2014/main" val="784342753"/>
                    </a:ext>
                  </a:extLst>
                </a:gridCol>
                <a:gridCol w="208280">
                  <a:extLst>
                    <a:ext uri="{9D8B030D-6E8A-4147-A177-3AD203B41FA5}">
                      <a16:colId xmlns:a16="http://schemas.microsoft.com/office/drawing/2014/main" val="114605305"/>
                    </a:ext>
                  </a:extLst>
                </a:gridCol>
                <a:gridCol w="208280">
                  <a:extLst>
                    <a:ext uri="{9D8B030D-6E8A-4147-A177-3AD203B41FA5}">
                      <a16:colId xmlns:a16="http://schemas.microsoft.com/office/drawing/2014/main" val="1284431649"/>
                    </a:ext>
                  </a:extLst>
                </a:gridCol>
                <a:gridCol w="208280">
                  <a:extLst>
                    <a:ext uri="{9D8B030D-6E8A-4147-A177-3AD203B41FA5}">
                      <a16:colId xmlns:a16="http://schemas.microsoft.com/office/drawing/2014/main" val="345693824"/>
                    </a:ext>
                  </a:extLst>
                </a:gridCol>
                <a:gridCol w="208280">
                  <a:extLst>
                    <a:ext uri="{9D8B030D-6E8A-4147-A177-3AD203B41FA5}">
                      <a16:colId xmlns:a16="http://schemas.microsoft.com/office/drawing/2014/main" val="3169049958"/>
                    </a:ext>
                  </a:extLst>
                </a:gridCol>
                <a:gridCol w="208280">
                  <a:extLst>
                    <a:ext uri="{9D8B030D-6E8A-4147-A177-3AD203B41FA5}">
                      <a16:colId xmlns:a16="http://schemas.microsoft.com/office/drawing/2014/main" val="655251539"/>
                    </a:ext>
                  </a:extLst>
                </a:gridCol>
                <a:gridCol w="208280">
                  <a:extLst>
                    <a:ext uri="{9D8B030D-6E8A-4147-A177-3AD203B41FA5}">
                      <a16:colId xmlns:a16="http://schemas.microsoft.com/office/drawing/2014/main" val="3988043677"/>
                    </a:ext>
                  </a:extLst>
                </a:gridCol>
                <a:gridCol w="208280">
                  <a:extLst>
                    <a:ext uri="{9D8B030D-6E8A-4147-A177-3AD203B41FA5}">
                      <a16:colId xmlns:a16="http://schemas.microsoft.com/office/drawing/2014/main" val="1223964239"/>
                    </a:ext>
                  </a:extLst>
                </a:gridCol>
                <a:gridCol w="208280">
                  <a:extLst>
                    <a:ext uri="{9D8B030D-6E8A-4147-A177-3AD203B41FA5}">
                      <a16:colId xmlns:a16="http://schemas.microsoft.com/office/drawing/2014/main" val="532525653"/>
                    </a:ext>
                  </a:extLst>
                </a:gridCol>
                <a:gridCol w="208280">
                  <a:extLst>
                    <a:ext uri="{9D8B030D-6E8A-4147-A177-3AD203B41FA5}">
                      <a16:colId xmlns:a16="http://schemas.microsoft.com/office/drawing/2014/main" val="2224496878"/>
                    </a:ext>
                  </a:extLst>
                </a:gridCol>
                <a:gridCol w="208280">
                  <a:extLst>
                    <a:ext uri="{9D8B030D-6E8A-4147-A177-3AD203B41FA5}">
                      <a16:colId xmlns:a16="http://schemas.microsoft.com/office/drawing/2014/main" val="3133984712"/>
                    </a:ext>
                  </a:extLst>
                </a:gridCol>
                <a:gridCol w="208280">
                  <a:extLst>
                    <a:ext uri="{9D8B030D-6E8A-4147-A177-3AD203B41FA5}">
                      <a16:colId xmlns:a16="http://schemas.microsoft.com/office/drawing/2014/main" val="2527933754"/>
                    </a:ext>
                  </a:extLst>
                </a:gridCol>
                <a:gridCol w="208280">
                  <a:extLst>
                    <a:ext uri="{9D8B030D-6E8A-4147-A177-3AD203B41FA5}">
                      <a16:colId xmlns:a16="http://schemas.microsoft.com/office/drawing/2014/main" val="1576247431"/>
                    </a:ext>
                  </a:extLst>
                </a:gridCol>
                <a:gridCol w="208280">
                  <a:extLst>
                    <a:ext uri="{9D8B030D-6E8A-4147-A177-3AD203B41FA5}">
                      <a16:colId xmlns:a16="http://schemas.microsoft.com/office/drawing/2014/main" val="1261586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72581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- 2020-02-17 10:00:00</a:t>
                      </a:r>
                      <a:r>
                        <a:rPr kumimoji="0" lang="en-US" sz="1000" b="0" i="0" u="none" strike="noStrike" kern="1200" cap="none" spc="0" normalizeH="0" baseline="0" noProof="0">
                          <a:ln>
                            <a:noFill/>
                          </a:ln>
                          <a:solidFill>
                            <a:prstClr val="black"/>
                          </a:solidFill>
                          <a:effectLst/>
                          <a:uLnTx/>
                          <a:uFillTx/>
                          <a:latin typeface="+mn-lt"/>
                          <a:ea typeface="+mn-ea"/>
                          <a:cs typeface="+mn-cs"/>
                        </a:rPr>
                        <a:t>
 Sensitive facial skin under the sun? Face filled with dark spots? Freckles popping out of nowhere? 😱 
We know your UV umbrella doesn’t provide the full sun protection your face needs. That’s why we recommend our customers to complement it with Sothys Sensitive Zones Protective Fluid SPF50 50ml. This protective fluid provides the ultimate protection for your face and other sensitive areas, so you will look as fair as the sky above you.   
Are you curious to learn more about this product? Visit this website to know more: https://sothys.com.my/protective-fluid-spf50-50ml.html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https://scontent.xx.fbcdn.net/v/t15.5256-10/p720x720/82313821_2563259480615291_2687868281334792192_n.jpg?_nc_cat=108&amp;_nc_sid=f2c4d5&amp;_nc_ohc=UDtXxwF7aW8AX-luGb3&amp;_nc_ht=scontent.xx&amp;_nc_tp=6&amp;oh=179ec234849a28d3cfae6eddafb49d9a&amp;oe=5EF469F5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81676394"/>
                  </a:ext>
                </a:extLst>
              </a:tr>
            </a:tbl>
          </a:graphicData>
        </a:graphic>
      </p:graphicFrame>
      <p:sp>
        <p:nvSpPr>
          <p:cNvPr id="4" name="Text Placeholder 3">
            <a:extLst>
              <a:ext uri="{FF2B5EF4-FFF2-40B4-BE49-F238E27FC236}">
                <a16:creationId xmlns:a16="http://schemas.microsoft.com/office/drawing/2014/main" id="{B85DA9FB-68C6-40FF-AC0E-B675265B7224}"/>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1235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76DF5-6CB3-4C2C-BF61-BC7B87C8A25C}"/>
              </a:ext>
            </a:extLst>
          </p:cNvPr>
          <p:cNvSpPr>
            <a:spLocks noGrp="1"/>
          </p:cNvSpPr>
          <p:nvPr>
            <p:ph type="title"/>
          </p:nvPr>
        </p:nvSpPr>
        <p:spPr/>
        <p:txBody>
          <a:bodyPr/>
          <a:lstStyle/>
          <a:p>
            <a:r>
              <a:rPr lang="en-US"/>
              <a:t>Facebook Own Posts Table | Sothys Malaysia - 4 of 9</a:t>
            </a:r>
          </a:p>
        </p:txBody>
      </p:sp>
      <p:graphicFrame>
        <p:nvGraphicFramePr>
          <p:cNvPr id="5" name="Table Placeholder 4">
            <a:extLst>
              <a:ext uri="{FF2B5EF4-FFF2-40B4-BE49-F238E27FC236}">
                <a16:creationId xmlns:a16="http://schemas.microsoft.com/office/drawing/2014/main" id="{EA953C3A-6A0F-4B85-B0DD-9310B9779710}"/>
              </a:ext>
            </a:extLst>
          </p:cNvPr>
          <p:cNvGraphicFramePr>
            <a:graphicFrameLocks noGrp="1"/>
          </p:cNvGraphicFramePr>
          <p:nvPr>
            <p:ph type="tbl" sz="quarter" idx="13"/>
            <p:extLst>
              <p:ext uri="{D42A27DB-BD31-4B8C-83A1-F6EECF244321}">
                <p14:modId xmlns:p14="http://schemas.microsoft.com/office/powerpoint/2010/main" val="2572880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54947897"/>
                    </a:ext>
                  </a:extLst>
                </a:gridCol>
                <a:gridCol w="822960">
                  <a:extLst>
                    <a:ext uri="{9D8B030D-6E8A-4147-A177-3AD203B41FA5}">
                      <a16:colId xmlns:a16="http://schemas.microsoft.com/office/drawing/2014/main" val="1668324486"/>
                    </a:ext>
                  </a:extLst>
                </a:gridCol>
                <a:gridCol w="329184">
                  <a:extLst>
                    <a:ext uri="{9D8B030D-6E8A-4147-A177-3AD203B41FA5}">
                      <a16:colId xmlns:a16="http://schemas.microsoft.com/office/drawing/2014/main" val="4003893485"/>
                    </a:ext>
                  </a:extLst>
                </a:gridCol>
                <a:gridCol w="208280">
                  <a:extLst>
                    <a:ext uri="{9D8B030D-6E8A-4147-A177-3AD203B41FA5}">
                      <a16:colId xmlns:a16="http://schemas.microsoft.com/office/drawing/2014/main" val="3214949139"/>
                    </a:ext>
                  </a:extLst>
                </a:gridCol>
                <a:gridCol w="208280">
                  <a:extLst>
                    <a:ext uri="{9D8B030D-6E8A-4147-A177-3AD203B41FA5}">
                      <a16:colId xmlns:a16="http://schemas.microsoft.com/office/drawing/2014/main" val="539060577"/>
                    </a:ext>
                  </a:extLst>
                </a:gridCol>
                <a:gridCol w="208280">
                  <a:extLst>
                    <a:ext uri="{9D8B030D-6E8A-4147-A177-3AD203B41FA5}">
                      <a16:colId xmlns:a16="http://schemas.microsoft.com/office/drawing/2014/main" val="913700274"/>
                    </a:ext>
                  </a:extLst>
                </a:gridCol>
                <a:gridCol w="208280">
                  <a:extLst>
                    <a:ext uri="{9D8B030D-6E8A-4147-A177-3AD203B41FA5}">
                      <a16:colId xmlns:a16="http://schemas.microsoft.com/office/drawing/2014/main" val="2171481368"/>
                    </a:ext>
                  </a:extLst>
                </a:gridCol>
                <a:gridCol w="208280">
                  <a:extLst>
                    <a:ext uri="{9D8B030D-6E8A-4147-A177-3AD203B41FA5}">
                      <a16:colId xmlns:a16="http://schemas.microsoft.com/office/drawing/2014/main" val="342546490"/>
                    </a:ext>
                  </a:extLst>
                </a:gridCol>
                <a:gridCol w="208280">
                  <a:extLst>
                    <a:ext uri="{9D8B030D-6E8A-4147-A177-3AD203B41FA5}">
                      <a16:colId xmlns:a16="http://schemas.microsoft.com/office/drawing/2014/main" val="2099888414"/>
                    </a:ext>
                  </a:extLst>
                </a:gridCol>
                <a:gridCol w="208280">
                  <a:extLst>
                    <a:ext uri="{9D8B030D-6E8A-4147-A177-3AD203B41FA5}">
                      <a16:colId xmlns:a16="http://schemas.microsoft.com/office/drawing/2014/main" val="4015202476"/>
                    </a:ext>
                  </a:extLst>
                </a:gridCol>
                <a:gridCol w="208280">
                  <a:extLst>
                    <a:ext uri="{9D8B030D-6E8A-4147-A177-3AD203B41FA5}">
                      <a16:colId xmlns:a16="http://schemas.microsoft.com/office/drawing/2014/main" val="2668059200"/>
                    </a:ext>
                  </a:extLst>
                </a:gridCol>
                <a:gridCol w="208280">
                  <a:extLst>
                    <a:ext uri="{9D8B030D-6E8A-4147-A177-3AD203B41FA5}">
                      <a16:colId xmlns:a16="http://schemas.microsoft.com/office/drawing/2014/main" val="170130445"/>
                    </a:ext>
                  </a:extLst>
                </a:gridCol>
                <a:gridCol w="208280">
                  <a:extLst>
                    <a:ext uri="{9D8B030D-6E8A-4147-A177-3AD203B41FA5}">
                      <a16:colId xmlns:a16="http://schemas.microsoft.com/office/drawing/2014/main" val="349597030"/>
                    </a:ext>
                  </a:extLst>
                </a:gridCol>
                <a:gridCol w="208280">
                  <a:extLst>
                    <a:ext uri="{9D8B030D-6E8A-4147-A177-3AD203B41FA5}">
                      <a16:colId xmlns:a16="http://schemas.microsoft.com/office/drawing/2014/main" val="4257103417"/>
                    </a:ext>
                  </a:extLst>
                </a:gridCol>
                <a:gridCol w="208280">
                  <a:extLst>
                    <a:ext uri="{9D8B030D-6E8A-4147-A177-3AD203B41FA5}">
                      <a16:colId xmlns:a16="http://schemas.microsoft.com/office/drawing/2014/main" val="3817961360"/>
                    </a:ext>
                  </a:extLst>
                </a:gridCol>
                <a:gridCol w="208280">
                  <a:extLst>
                    <a:ext uri="{9D8B030D-6E8A-4147-A177-3AD203B41FA5}">
                      <a16:colId xmlns:a16="http://schemas.microsoft.com/office/drawing/2014/main" val="570625654"/>
                    </a:ext>
                  </a:extLst>
                </a:gridCol>
                <a:gridCol w="208280">
                  <a:extLst>
                    <a:ext uri="{9D8B030D-6E8A-4147-A177-3AD203B41FA5}">
                      <a16:colId xmlns:a16="http://schemas.microsoft.com/office/drawing/2014/main" val="1500422235"/>
                    </a:ext>
                  </a:extLst>
                </a:gridCol>
                <a:gridCol w="208280">
                  <a:extLst>
                    <a:ext uri="{9D8B030D-6E8A-4147-A177-3AD203B41FA5}">
                      <a16:colId xmlns:a16="http://schemas.microsoft.com/office/drawing/2014/main" val="989360632"/>
                    </a:ext>
                  </a:extLst>
                </a:gridCol>
                <a:gridCol w="208280">
                  <a:extLst>
                    <a:ext uri="{9D8B030D-6E8A-4147-A177-3AD203B41FA5}">
                      <a16:colId xmlns:a16="http://schemas.microsoft.com/office/drawing/2014/main" val="3356042731"/>
                    </a:ext>
                  </a:extLst>
                </a:gridCol>
                <a:gridCol w="208280">
                  <a:extLst>
                    <a:ext uri="{9D8B030D-6E8A-4147-A177-3AD203B41FA5}">
                      <a16:colId xmlns:a16="http://schemas.microsoft.com/office/drawing/2014/main" val="3007665631"/>
                    </a:ext>
                  </a:extLst>
                </a:gridCol>
                <a:gridCol w="208280">
                  <a:extLst>
                    <a:ext uri="{9D8B030D-6E8A-4147-A177-3AD203B41FA5}">
                      <a16:colId xmlns:a16="http://schemas.microsoft.com/office/drawing/2014/main" val="2352286560"/>
                    </a:ext>
                  </a:extLst>
                </a:gridCol>
                <a:gridCol w="208280">
                  <a:extLst>
                    <a:ext uri="{9D8B030D-6E8A-4147-A177-3AD203B41FA5}">
                      <a16:colId xmlns:a16="http://schemas.microsoft.com/office/drawing/2014/main" val="4294701603"/>
                    </a:ext>
                  </a:extLst>
                </a:gridCol>
                <a:gridCol w="208280">
                  <a:extLst>
                    <a:ext uri="{9D8B030D-6E8A-4147-A177-3AD203B41FA5}">
                      <a16:colId xmlns:a16="http://schemas.microsoft.com/office/drawing/2014/main" val="2230900754"/>
                    </a:ext>
                  </a:extLst>
                </a:gridCol>
                <a:gridCol w="208280">
                  <a:extLst>
                    <a:ext uri="{9D8B030D-6E8A-4147-A177-3AD203B41FA5}">
                      <a16:colId xmlns:a16="http://schemas.microsoft.com/office/drawing/2014/main" val="2952113847"/>
                    </a:ext>
                  </a:extLst>
                </a:gridCol>
                <a:gridCol w="208280">
                  <a:extLst>
                    <a:ext uri="{9D8B030D-6E8A-4147-A177-3AD203B41FA5}">
                      <a16:colId xmlns:a16="http://schemas.microsoft.com/office/drawing/2014/main" val="2088928301"/>
                    </a:ext>
                  </a:extLst>
                </a:gridCol>
                <a:gridCol w="208280">
                  <a:extLst>
                    <a:ext uri="{9D8B030D-6E8A-4147-A177-3AD203B41FA5}">
                      <a16:colId xmlns:a16="http://schemas.microsoft.com/office/drawing/2014/main" val="3150390380"/>
                    </a:ext>
                  </a:extLst>
                </a:gridCol>
                <a:gridCol w="208280">
                  <a:extLst>
                    <a:ext uri="{9D8B030D-6E8A-4147-A177-3AD203B41FA5}">
                      <a16:colId xmlns:a16="http://schemas.microsoft.com/office/drawing/2014/main" val="2929306951"/>
                    </a:ext>
                  </a:extLst>
                </a:gridCol>
                <a:gridCol w="208280">
                  <a:extLst>
                    <a:ext uri="{9D8B030D-6E8A-4147-A177-3AD203B41FA5}">
                      <a16:colId xmlns:a16="http://schemas.microsoft.com/office/drawing/2014/main" val="2947758213"/>
                    </a:ext>
                  </a:extLst>
                </a:gridCol>
                <a:gridCol w="208280">
                  <a:extLst>
                    <a:ext uri="{9D8B030D-6E8A-4147-A177-3AD203B41FA5}">
                      <a16:colId xmlns:a16="http://schemas.microsoft.com/office/drawing/2014/main" val="1150832456"/>
                    </a:ext>
                  </a:extLst>
                </a:gridCol>
                <a:gridCol w="208280">
                  <a:extLst>
                    <a:ext uri="{9D8B030D-6E8A-4147-A177-3AD203B41FA5}">
                      <a16:colId xmlns:a16="http://schemas.microsoft.com/office/drawing/2014/main" val="3014148637"/>
                    </a:ext>
                  </a:extLst>
                </a:gridCol>
                <a:gridCol w="208280">
                  <a:extLst>
                    <a:ext uri="{9D8B030D-6E8A-4147-A177-3AD203B41FA5}">
                      <a16:colId xmlns:a16="http://schemas.microsoft.com/office/drawing/2014/main" val="70175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83277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- 2020-02-14 10:00:00</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would like to wish Happy Valentine’s Day to all the beautiful lovebirds out there. Stay romantic as always! 💑 
Psst psst.. If you would like your face to be as pretty and handsome as the couple below, we have an array of facial masks ranging from No2ctuelle, brightening, Hydra3HA and absorbant that will keep your face firm and young as always! 
Curious to know more? Do send us a private message and we will tell you 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https://scontent.xx.fbcdn.net/v/t15.5256-10/p720x720/81252661_1005431619838733_4987483313091379200_n.jpg?_nc_cat=100&amp;_nc_sid=f2c4d5&amp;_nc_ohc=3ZzR8BToIJcAX9jjTVR&amp;_nc_ht=scontent.xx&amp;_nc_tp=6&amp;oh=13b93e264a08371f7f6d4e4914dab0fb&amp;oe=5EFCB547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86938554"/>
                  </a:ext>
                </a:extLst>
              </a:tr>
            </a:tbl>
          </a:graphicData>
        </a:graphic>
      </p:graphicFrame>
      <p:sp>
        <p:nvSpPr>
          <p:cNvPr id="4" name="Text Placeholder 3">
            <a:extLst>
              <a:ext uri="{FF2B5EF4-FFF2-40B4-BE49-F238E27FC236}">
                <a16:creationId xmlns:a16="http://schemas.microsoft.com/office/drawing/2014/main" id="{8C73A303-CA1D-4FD2-B3DC-EF6B64CE2C0A}"/>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41469200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5B471-5DAA-41ED-B066-390333A64285}"/>
              </a:ext>
            </a:extLst>
          </p:cNvPr>
          <p:cNvSpPr>
            <a:spLocks noGrp="1"/>
          </p:cNvSpPr>
          <p:nvPr>
            <p:ph type="title"/>
          </p:nvPr>
        </p:nvSpPr>
        <p:spPr/>
        <p:txBody>
          <a:bodyPr/>
          <a:lstStyle/>
          <a:p>
            <a:r>
              <a:rPr lang="en-US"/>
              <a:t>Facebook Own Posts Table | Sothys Malaysia - 5 of 9</a:t>
            </a:r>
          </a:p>
        </p:txBody>
      </p:sp>
      <p:graphicFrame>
        <p:nvGraphicFramePr>
          <p:cNvPr id="5" name="Table Placeholder 4">
            <a:extLst>
              <a:ext uri="{FF2B5EF4-FFF2-40B4-BE49-F238E27FC236}">
                <a16:creationId xmlns:a16="http://schemas.microsoft.com/office/drawing/2014/main" id="{CA41A27E-0D5A-4FAA-930D-E641406524CE}"/>
              </a:ext>
            </a:extLst>
          </p:cNvPr>
          <p:cNvGraphicFramePr>
            <a:graphicFrameLocks noGrp="1"/>
          </p:cNvGraphicFramePr>
          <p:nvPr>
            <p:ph type="tbl" sz="quarter" idx="13"/>
            <p:extLst>
              <p:ext uri="{D42A27DB-BD31-4B8C-83A1-F6EECF244321}">
                <p14:modId xmlns:p14="http://schemas.microsoft.com/office/powerpoint/2010/main" val="1716173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79440415"/>
                    </a:ext>
                  </a:extLst>
                </a:gridCol>
                <a:gridCol w="822960">
                  <a:extLst>
                    <a:ext uri="{9D8B030D-6E8A-4147-A177-3AD203B41FA5}">
                      <a16:colId xmlns:a16="http://schemas.microsoft.com/office/drawing/2014/main" val="2455153951"/>
                    </a:ext>
                  </a:extLst>
                </a:gridCol>
                <a:gridCol w="329184">
                  <a:extLst>
                    <a:ext uri="{9D8B030D-6E8A-4147-A177-3AD203B41FA5}">
                      <a16:colId xmlns:a16="http://schemas.microsoft.com/office/drawing/2014/main" val="2153161376"/>
                    </a:ext>
                  </a:extLst>
                </a:gridCol>
                <a:gridCol w="208280">
                  <a:extLst>
                    <a:ext uri="{9D8B030D-6E8A-4147-A177-3AD203B41FA5}">
                      <a16:colId xmlns:a16="http://schemas.microsoft.com/office/drawing/2014/main" val="3253809035"/>
                    </a:ext>
                  </a:extLst>
                </a:gridCol>
                <a:gridCol w="208280">
                  <a:extLst>
                    <a:ext uri="{9D8B030D-6E8A-4147-A177-3AD203B41FA5}">
                      <a16:colId xmlns:a16="http://schemas.microsoft.com/office/drawing/2014/main" val="797298503"/>
                    </a:ext>
                  </a:extLst>
                </a:gridCol>
                <a:gridCol w="208280">
                  <a:extLst>
                    <a:ext uri="{9D8B030D-6E8A-4147-A177-3AD203B41FA5}">
                      <a16:colId xmlns:a16="http://schemas.microsoft.com/office/drawing/2014/main" val="2585987297"/>
                    </a:ext>
                  </a:extLst>
                </a:gridCol>
                <a:gridCol w="208280">
                  <a:extLst>
                    <a:ext uri="{9D8B030D-6E8A-4147-A177-3AD203B41FA5}">
                      <a16:colId xmlns:a16="http://schemas.microsoft.com/office/drawing/2014/main" val="1700575214"/>
                    </a:ext>
                  </a:extLst>
                </a:gridCol>
                <a:gridCol w="208280">
                  <a:extLst>
                    <a:ext uri="{9D8B030D-6E8A-4147-A177-3AD203B41FA5}">
                      <a16:colId xmlns:a16="http://schemas.microsoft.com/office/drawing/2014/main" val="557329920"/>
                    </a:ext>
                  </a:extLst>
                </a:gridCol>
                <a:gridCol w="208280">
                  <a:extLst>
                    <a:ext uri="{9D8B030D-6E8A-4147-A177-3AD203B41FA5}">
                      <a16:colId xmlns:a16="http://schemas.microsoft.com/office/drawing/2014/main" val="381559823"/>
                    </a:ext>
                  </a:extLst>
                </a:gridCol>
                <a:gridCol w="208280">
                  <a:extLst>
                    <a:ext uri="{9D8B030D-6E8A-4147-A177-3AD203B41FA5}">
                      <a16:colId xmlns:a16="http://schemas.microsoft.com/office/drawing/2014/main" val="252597237"/>
                    </a:ext>
                  </a:extLst>
                </a:gridCol>
                <a:gridCol w="208280">
                  <a:extLst>
                    <a:ext uri="{9D8B030D-6E8A-4147-A177-3AD203B41FA5}">
                      <a16:colId xmlns:a16="http://schemas.microsoft.com/office/drawing/2014/main" val="1946373924"/>
                    </a:ext>
                  </a:extLst>
                </a:gridCol>
                <a:gridCol w="208280">
                  <a:extLst>
                    <a:ext uri="{9D8B030D-6E8A-4147-A177-3AD203B41FA5}">
                      <a16:colId xmlns:a16="http://schemas.microsoft.com/office/drawing/2014/main" val="4148014010"/>
                    </a:ext>
                  </a:extLst>
                </a:gridCol>
                <a:gridCol w="208280">
                  <a:extLst>
                    <a:ext uri="{9D8B030D-6E8A-4147-A177-3AD203B41FA5}">
                      <a16:colId xmlns:a16="http://schemas.microsoft.com/office/drawing/2014/main" val="4123169198"/>
                    </a:ext>
                  </a:extLst>
                </a:gridCol>
                <a:gridCol w="208280">
                  <a:extLst>
                    <a:ext uri="{9D8B030D-6E8A-4147-A177-3AD203B41FA5}">
                      <a16:colId xmlns:a16="http://schemas.microsoft.com/office/drawing/2014/main" val="472337972"/>
                    </a:ext>
                  </a:extLst>
                </a:gridCol>
                <a:gridCol w="208280">
                  <a:extLst>
                    <a:ext uri="{9D8B030D-6E8A-4147-A177-3AD203B41FA5}">
                      <a16:colId xmlns:a16="http://schemas.microsoft.com/office/drawing/2014/main" val="1582350190"/>
                    </a:ext>
                  </a:extLst>
                </a:gridCol>
                <a:gridCol w="208280">
                  <a:extLst>
                    <a:ext uri="{9D8B030D-6E8A-4147-A177-3AD203B41FA5}">
                      <a16:colId xmlns:a16="http://schemas.microsoft.com/office/drawing/2014/main" val="4097341414"/>
                    </a:ext>
                  </a:extLst>
                </a:gridCol>
                <a:gridCol w="208280">
                  <a:extLst>
                    <a:ext uri="{9D8B030D-6E8A-4147-A177-3AD203B41FA5}">
                      <a16:colId xmlns:a16="http://schemas.microsoft.com/office/drawing/2014/main" val="2268267087"/>
                    </a:ext>
                  </a:extLst>
                </a:gridCol>
                <a:gridCol w="208280">
                  <a:extLst>
                    <a:ext uri="{9D8B030D-6E8A-4147-A177-3AD203B41FA5}">
                      <a16:colId xmlns:a16="http://schemas.microsoft.com/office/drawing/2014/main" val="1920230126"/>
                    </a:ext>
                  </a:extLst>
                </a:gridCol>
                <a:gridCol w="208280">
                  <a:extLst>
                    <a:ext uri="{9D8B030D-6E8A-4147-A177-3AD203B41FA5}">
                      <a16:colId xmlns:a16="http://schemas.microsoft.com/office/drawing/2014/main" val="1854906908"/>
                    </a:ext>
                  </a:extLst>
                </a:gridCol>
                <a:gridCol w="208280">
                  <a:extLst>
                    <a:ext uri="{9D8B030D-6E8A-4147-A177-3AD203B41FA5}">
                      <a16:colId xmlns:a16="http://schemas.microsoft.com/office/drawing/2014/main" val="1706365032"/>
                    </a:ext>
                  </a:extLst>
                </a:gridCol>
                <a:gridCol w="208280">
                  <a:extLst>
                    <a:ext uri="{9D8B030D-6E8A-4147-A177-3AD203B41FA5}">
                      <a16:colId xmlns:a16="http://schemas.microsoft.com/office/drawing/2014/main" val="550716930"/>
                    </a:ext>
                  </a:extLst>
                </a:gridCol>
                <a:gridCol w="208280">
                  <a:extLst>
                    <a:ext uri="{9D8B030D-6E8A-4147-A177-3AD203B41FA5}">
                      <a16:colId xmlns:a16="http://schemas.microsoft.com/office/drawing/2014/main" val="2081313905"/>
                    </a:ext>
                  </a:extLst>
                </a:gridCol>
                <a:gridCol w="208280">
                  <a:extLst>
                    <a:ext uri="{9D8B030D-6E8A-4147-A177-3AD203B41FA5}">
                      <a16:colId xmlns:a16="http://schemas.microsoft.com/office/drawing/2014/main" val="3638915826"/>
                    </a:ext>
                  </a:extLst>
                </a:gridCol>
                <a:gridCol w="208280">
                  <a:extLst>
                    <a:ext uri="{9D8B030D-6E8A-4147-A177-3AD203B41FA5}">
                      <a16:colId xmlns:a16="http://schemas.microsoft.com/office/drawing/2014/main" val="503619317"/>
                    </a:ext>
                  </a:extLst>
                </a:gridCol>
                <a:gridCol w="208280">
                  <a:extLst>
                    <a:ext uri="{9D8B030D-6E8A-4147-A177-3AD203B41FA5}">
                      <a16:colId xmlns:a16="http://schemas.microsoft.com/office/drawing/2014/main" val="4294669875"/>
                    </a:ext>
                  </a:extLst>
                </a:gridCol>
                <a:gridCol w="208280">
                  <a:extLst>
                    <a:ext uri="{9D8B030D-6E8A-4147-A177-3AD203B41FA5}">
                      <a16:colId xmlns:a16="http://schemas.microsoft.com/office/drawing/2014/main" val="3728072765"/>
                    </a:ext>
                  </a:extLst>
                </a:gridCol>
                <a:gridCol w="208280">
                  <a:extLst>
                    <a:ext uri="{9D8B030D-6E8A-4147-A177-3AD203B41FA5}">
                      <a16:colId xmlns:a16="http://schemas.microsoft.com/office/drawing/2014/main" val="2213299588"/>
                    </a:ext>
                  </a:extLst>
                </a:gridCol>
                <a:gridCol w="208280">
                  <a:extLst>
                    <a:ext uri="{9D8B030D-6E8A-4147-A177-3AD203B41FA5}">
                      <a16:colId xmlns:a16="http://schemas.microsoft.com/office/drawing/2014/main" val="1972633358"/>
                    </a:ext>
                  </a:extLst>
                </a:gridCol>
                <a:gridCol w="208280">
                  <a:extLst>
                    <a:ext uri="{9D8B030D-6E8A-4147-A177-3AD203B41FA5}">
                      <a16:colId xmlns:a16="http://schemas.microsoft.com/office/drawing/2014/main" val="2889573528"/>
                    </a:ext>
                  </a:extLst>
                </a:gridCol>
                <a:gridCol w="208280">
                  <a:extLst>
                    <a:ext uri="{9D8B030D-6E8A-4147-A177-3AD203B41FA5}">
                      <a16:colId xmlns:a16="http://schemas.microsoft.com/office/drawing/2014/main" val="991315438"/>
                    </a:ext>
                  </a:extLst>
                </a:gridCol>
                <a:gridCol w="208280">
                  <a:extLst>
                    <a:ext uri="{9D8B030D-6E8A-4147-A177-3AD203B41FA5}">
                      <a16:colId xmlns:a16="http://schemas.microsoft.com/office/drawing/2014/main" val="3748577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26546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- 2020-02-05 10:00:00</a:t>
                      </a:r>
                      <a:r>
                        <a:rPr kumimoji="0" lang="en-US" sz="1000" b="0" i="0" u="none" strike="noStrike" kern="1200" cap="none" spc="0" normalizeH="0" baseline="0" noProof="0">
                          <a:ln>
                            <a:noFill/>
                          </a:ln>
                          <a:solidFill>
                            <a:prstClr val="black"/>
                          </a:solidFill>
                          <a:effectLst/>
                          <a:uLnTx/>
                          <a:uFillTx/>
                          <a:latin typeface="+mn-lt"/>
                          <a:ea typeface="+mn-ea"/>
                          <a:cs typeface="+mn-cs"/>
                        </a:rPr>
                        <a:t>
 Use [W.]™+ BRIGHTENING SERUM WITH PURE VIT.C to achieve natural radiant glow for your face. 
Apply this serum on alternate nights for a clearer and illuminated face complexion.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https://scontent.xx.fbcdn.net/v/t15.13418-10/p720x720/72741388_122960515699150_6897119360230359040_n.jpg?_nc_cat=105&amp;_nc_sid=f2c4d5&amp;_nc_ohc=tRtpeWpM7XcAX-Dh8LF&amp;_nc_ht=scontent.xx&amp;_nc_tp=6&amp;oh=e5d8952b77ea8bf75723208a34f0964e&amp;oe=5F00776E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34714148"/>
                  </a:ext>
                </a:extLst>
              </a:tr>
            </a:tbl>
          </a:graphicData>
        </a:graphic>
      </p:graphicFrame>
      <p:sp>
        <p:nvSpPr>
          <p:cNvPr id="4" name="Text Placeholder 3">
            <a:extLst>
              <a:ext uri="{FF2B5EF4-FFF2-40B4-BE49-F238E27FC236}">
                <a16:creationId xmlns:a16="http://schemas.microsoft.com/office/drawing/2014/main" id="{A91F1518-5622-434D-A987-9E2120441EB1}"/>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3118817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31BF-D206-46CA-A299-2C36E9563876}"/>
              </a:ext>
            </a:extLst>
          </p:cNvPr>
          <p:cNvSpPr>
            <a:spLocks noGrp="1"/>
          </p:cNvSpPr>
          <p:nvPr>
            <p:ph type="title"/>
          </p:nvPr>
        </p:nvSpPr>
        <p:spPr/>
        <p:txBody>
          <a:bodyPr/>
          <a:lstStyle/>
          <a:p>
            <a:r>
              <a:rPr lang="en-US"/>
              <a:t>Facebook Own Posts Table | Sothys Malaysia - 6 of 9</a:t>
            </a:r>
          </a:p>
        </p:txBody>
      </p:sp>
      <p:graphicFrame>
        <p:nvGraphicFramePr>
          <p:cNvPr id="5" name="Table Placeholder 4">
            <a:extLst>
              <a:ext uri="{FF2B5EF4-FFF2-40B4-BE49-F238E27FC236}">
                <a16:creationId xmlns:a16="http://schemas.microsoft.com/office/drawing/2014/main" id="{12FBEC74-614A-46F7-BB06-2C2C099722DB}"/>
              </a:ext>
            </a:extLst>
          </p:cNvPr>
          <p:cNvGraphicFramePr>
            <a:graphicFrameLocks noGrp="1"/>
          </p:cNvGraphicFramePr>
          <p:nvPr>
            <p:ph type="tbl" sz="quarter" idx="13"/>
            <p:extLst>
              <p:ext uri="{D42A27DB-BD31-4B8C-83A1-F6EECF244321}">
                <p14:modId xmlns:p14="http://schemas.microsoft.com/office/powerpoint/2010/main" val="3194597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88452819"/>
                    </a:ext>
                  </a:extLst>
                </a:gridCol>
                <a:gridCol w="822960">
                  <a:extLst>
                    <a:ext uri="{9D8B030D-6E8A-4147-A177-3AD203B41FA5}">
                      <a16:colId xmlns:a16="http://schemas.microsoft.com/office/drawing/2014/main" val="1491907052"/>
                    </a:ext>
                  </a:extLst>
                </a:gridCol>
                <a:gridCol w="329184">
                  <a:extLst>
                    <a:ext uri="{9D8B030D-6E8A-4147-A177-3AD203B41FA5}">
                      <a16:colId xmlns:a16="http://schemas.microsoft.com/office/drawing/2014/main" val="886766396"/>
                    </a:ext>
                  </a:extLst>
                </a:gridCol>
                <a:gridCol w="208280">
                  <a:extLst>
                    <a:ext uri="{9D8B030D-6E8A-4147-A177-3AD203B41FA5}">
                      <a16:colId xmlns:a16="http://schemas.microsoft.com/office/drawing/2014/main" val="1964647682"/>
                    </a:ext>
                  </a:extLst>
                </a:gridCol>
                <a:gridCol w="208280">
                  <a:extLst>
                    <a:ext uri="{9D8B030D-6E8A-4147-A177-3AD203B41FA5}">
                      <a16:colId xmlns:a16="http://schemas.microsoft.com/office/drawing/2014/main" val="548737474"/>
                    </a:ext>
                  </a:extLst>
                </a:gridCol>
                <a:gridCol w="208280">
                  <a:extLst>
                    <a:ext uri="{9D8B030D-6E8A-4147-A177-3AD203B41FA5}">
                      <a16:colId xmlns:a16="http://schemas.microsoft.com/office/drawing/2014/main" val="1017801558"/>
                    </a:ext>
                  </a:extLst>
                </a:gridCol>
                <a:gridCol w="208280">
                  <a:extLst>
                    <a:ext uri="{9D8B030D-6E8A-4147-A177-3AD203B41FA5}">
                      <a16:colId xmlns:a16="http://schemas.microsoft.com/office/drawing/2014/main" val="3243342414"/>
                    </a:ext>
                  </a:extLst>
                </a:gridCol>
                <a:gridCol w="208280">
                  <a:extLst>
                    <a:ext uri="{9D8B030D-6E8A-4147-A177-3AD203B41FA5}">
                      <a16:colId xmlns:a16="http://schemas.microsoft.com/office/drawing/2014/main" val="52850757"/>
                    </a:ext>
                  </a:extLst>
                </a:gridCol>
                <a:gridCol w="208280">
                  <a:extLst>
                    <a:ext uri="{9D8B030D-6E8A-4147-A177-3AD203B41FA5}">
                      <a16:colId xmlns:a16="http://schemas.microsoft.com/office/drawing/2014/main" val="3488105470"/>
                    </a:ext>
                  </a:extLst>
                </a:gridCol>
                <a:gridCol w="208280">
                  <a:extLst>
                    <a:ext uri="{9D8B030D-6E8A-4147-A177-3AD203B41FA5}">
                      <a16:colId xmlns:a16="http://schemas.microsoft.com/office/drawing/2014/main" val="2715082038"/>
                    </a:ext>
                  </a:extLst>
                </a:gridCol>
                <a:gridCol w="208280">
                  <a:extLst>
                    <a:ext uri="{9D8B030D-6E8A-4147-A177-3AD203B41FA5}">
                      <a16:colId xmlns:a16="http://schemas.microsoft.com/office/drawing/2014/main" val="1915563781"/>
                    </a:ext>
                  </a:extLst>
                </a:gridCol>
                <a:gridCol w="208280">
                  <a:extLst>
                    <a:ext uri="{9D8B030D-6E8A-4147-A177-3AD203B41FA5}">
                      <a16:colId xmlns:a16="http://schemas.microsoft.com/office/drawing/2014/main" val="4028744981"/>
                    </a:ext>
                  </a:extLst>
                </a:gridCol>
                <a:gridCol w="208280">
                  <a:extLst>
                    <a:ext uri="{9D8B030D-6E8A-4147-A177-3AD203B41FA5}">
                      <a16:colId xmlns:a16="http://schemas.microsoft.com/office/drawing/2014/main" val="1949183589"/>
                    </a:ext>
                  </a:extLst>
                </a:gridCol>
                <a:gridCol w="208280">
                  <a:extLst>
                    <a:ext uri="{9D8B030D-6E8A-4147-A177-3AD203B41FA5}">
                      <a16:colId xmlns:a16="http://schemas.microsoft.com/office/drawing/2014/main" val="1607760106"/>
                    </a:ext>
                  </a:extLst>
                </a:gridCol>
                <a:gridCol w="208280">
                  <a:extLst>
                    <a:ext uri="{9D8B030D-6E8A-4147-A177-3AD203B41FA5}">
                      <a16:colId xmlns:a16="http://schemas.microsoft.com/office/drawing/2014/main" val="2875801084"/>
                    </a:ext>
                  </a:extLst>
                </a:gridCol>
                <a:gridCol w="208280">
                  <a:extLst>
                    <a:ext uri="{9D8B030D-6E8A-4147-A177-3AD203B41FA5}">
                      <a16:colId xmlns:a16="http://schemas.microsoft.com/office/drawing/2014/main" val="4215536477"/>
                    </a:ext>
                  </a:extLst>
                </a:gridCol>
                <a:gridCol w="208280">
                  <a:extLst>
                    <a:ext uri="{9D8B030D-6E8A-4147-A177-3AD203B41FA5}">
                      <a16:colId xmlns:a16="http://schemas.microsoft.com/office/drawing/2014/main" val="3315544406"/>
                    </a:ext>
                  </a:extLst>
                </a:gridCol>
                <a:gridCol w="208280">
                  <a:extLst>
                    <a:ext uri="{9D8B030D-6E8A-4147-A177-3AD203B41FA5}">
                      <a16:colId xmlns:a16="http://schemas.microsoft.com/office/drawing/2014/main" val="3115918922"/>
                    </a:ext>
                  </a:extLst>
                </a:gridCol>
                <a:gridCol w="208280">
                  <a:extLst>
                    <a:ext uri="{9D8B030D-6E8A-4147-A177-3AD203B41FA5}">
                      <a16:colId xmlns:a16="http://schemas.microsoft.com/office/drawing/2014/main" val="435759226"/>
                    </a:ext>
                  </a:extLst>
                </a:gridCol>
                <a:gridCol w="208280">
                  <a:extLst>
                    <a:ext uri="{9D8B030D-6E8A-4147-A177-3AD203B41FA5}">
                      <a16:colId xmlns:a16="http://schemas.microsoft.com/office/drawing/2014/main" val="3363129401"/>
                    </a:ext>
                  </a:extLst>
                </a:gridCol>
                <a:gridCol w="208280">
                  <a:extLst>
                    <a:ext uri="{9D8B030D-6E8A-4147-A177-3AD203B41FA5}">
                      <a16:colId xmlns:a16="http://schemas.microsoft.com/office/drawing/2014/main" val="2071915461"/>
                    </a:ext>
                  </a:extLst>
                </a:gridCol>
                <a:gridCol w="208280">
                  <a:extLst>
                    <a:ext uri="{9D8B030D-6E8A-4147-A177-3AD203B41FA5}">
                      <a16:colId xmlns:a16="http://schemas.microsoft.com/office/drawing/2014/main" val="390574028"/>
                    </a:ext>
                  </a:extLst>
                </a:gridCol>
                <a:gridCol w="208280">
                  <a:extLst>
                    <a:ext uri="{9D8B030D-6E8A-4147-A177-3AD203B41FA5}">
                      <a16:colId xmlns:a16="http://schemas.microsoft.com/office/drawing/2014/main" val="3658594533"/>
                    </a:ext>
                  </a:extLst>
                </a:gridCol>
                <a:gridCol w="208280">
                  <a:extLst>
                    <a:ext uri="{9D8B030D-6E8A-4147-A177-3AD203B41FA5}">
                      <a16:colId xmlns:a16="http://schemas.microsoft.com/office/drawing/2014/main" val="896798641"/>
                    </a:ext>
                  </a:extLst>
                </a:gridCol>
                <a:gridCol w="208280">
                  <a:extLst>
                    <a:ext uri="{9D8B030D-6E8A-4147-A177-3AD203B41FA5}">
                      <a16:colId xmlns:a16="http://schemas.microsoft.com/office/drawing/2014/main" val="3123583724"/>
                    </a:ext>
                  </a:extLst>
                </a:gridCol>
                <a:gridCol w="208280">
                  <a:extLst>
                    <a:ext uri="{9D8B030D-6E8A-4147-A177-3AD203B41FA5}">
                      <a16:colId xmlns:a16="http://schemas.microsoft.com/office/drawing/2014/main" val="73562803"/>
                    </a:ext>
                  </a:extLst>
                </a:gridCol>
                <a:gridCol w="208280">
                  <a:extLst>
                    <a:ext uri="{9D8B030D-6E8A-4147-A177-3AD203B41FA5}">
                      <a16:colId xmlns:a16="http://schemas.microsoft.com/office/drawing/2014/main" val="2068465174"/>
                    </a:ext>
                  </a:extLst>
                </a:gridCol>
                <a:gridCol w="208280">
                  <a:extLst>
                    <a:ext uri="{9D8B030D-6E8A-4147-A177-3AD203B41FA5}">
                      <a16:colId xmlns:a16="http://schemas.microsoft.com/office/drawing/2014/main" val="2375228058"/>
                    </a:ext>
                  </a:extLst>
                </a:gridCol>
                <a:gridCol w="208280">
                  <a:extLst>
                    <a:ext uri="{9D8B030D-6E8A-4147-A177-3AD203B41FA5}">
                      <a16:colId xmlns:a16="http://schemas.microsoft.com/office/drawing/2014/main" val="1460343002"/>
                    </a:ext>
                  </a:extLst>
                </a:gridCol>
                <a:gridCol w="208280">
                  <a:extLst>
                    <a:ext uri="{9D8B030D-6E8A-4147-A177-3AD203B41FA5}">
                      <a16:colId xmlns:a16="http://schemas.microsoft.com/office/drawing/2014/main" val="2299864087"/>
                    </a:ext>
                  </a:extLst>
                </a:gridCol>
                <a:gridCol w="208280">
                  <a:extLst>
                    <a:ext uri="{9D8B030D-6E8A-4147-A177-3AD203B41FA5}">
                      <a16:colId xmlns:a16="http://schemas.microsoft.com/office/drawing/2014/main" val="638696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49053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11:41:08</a:t>
                      </a:r>
                      <a:r>
                        <a:rPr kumimoji="0" lang="en-US" sz="1000" b="0" i="0" u="none" strike="noStrike" kern="1200" cap="none" spc="0" normalizeH="0" baseline="0" noProof="0">
                          <a:ln>
                            <a:noFill/>
                          </a:ln>
                          <a:solidFill>
                            <a:prstClr val="black"/>
                          </a:solidFill>
                          <a:effectLst/>
                          <a:uLnTx/>
                          <a:uFillTx/>
                          <a:latin typeface="+mn-lt"/>
                          <a:ea typeface="+mn-ea"/>
                          <a:cs typeface="+mn-cs"/>
                        </a:rPr>
                        <a:t>
 This is your me-time to show your elegance and beauty to your friends and family members this Chinese New Year!
You'll get to choose different types of ampoules that match your skin condition, ranging from anti-ageing, brightening, hydrating and oxygenating. Plus, you'll get a limited edition pouch that perhaps complements your cheongsam. 🤩
It’s easy. Just break it, dab it and that’s it. Only with SOTHYS Essential Ampoules.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https://scontent.xx.fbcdn.net/v/t1.0-1/p200x200/78122589_10157637885579763_2992142542180450304_n.jpg?_nc_cat=105&amp;_nc_sid=dbb9e7&amp;_nc_ohc=I4SJCKImRBEAX-LGm_b&amp;_nc_ht=scontent.xx&amp;_nc_tp=6&amp;oh=844b59d04e2821859ebac4e011e30494&amp;oe=5EB6F90A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689610"/>
                  </a:ext>
                </a:extLst>
              </a:tr>
            </a:tbl>
          </a:graphicData>
        </a:graphic>
      </p:graphicFrame>
      <p:sp>
        <p:nvSpPr>
          <p:cNvPr id="4" name="Text Placeholder 3">
            <a:extLst>
              <a:ext uri="{FF2B5EF4-FFF2-40B4-BE49-F238E27FC236}">
                <a16:creationId xmlns:a16="http://schemas.microsoft.com/office/drawing/2014/main" id="{BBAEFF92-A100-4FA1-B3D5-F26A780F71AD}"/>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020192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D224D-4490-4AFA-83F1-168FBB630142}"/>
              </a:ext>
            </a:extLst>
          </p:cNvPr>
          <p:cNvSpPr>
            <a:spLocks noGrp="1"/>
          </p:cNvSpPr>
          <p:nvPr>
            <p:ph type="title"/>
          </p:nvPr>
        </p:nvSpPr>
        <p:spPr/>
        <p:txBody>
          <a:bodyPr/>
          <a:lstStyle/>
          <a:p>
            <a:r>
              <a:rPr lang="en-US"/>
              <a:t>Facebook Own Posts Table | Sothys Malaysia - 7 of 9</a:t>
            </a:r>
          </a:p>
        </p:txBody>
      </p:sp>
      <p:graphicFrame>
        <p:nvGraphicFramePr>
          <p:cNvPr id="5" name="Table Placeholder 4">
            <a:extLst>
              <a:ext uri="{FF2B5EF4-FFF2-40B4-BE49-F238E27FC236}">
                <a16:creationId xmlns:a16="http://schemas.microsoft.com/office/drawing/2014/main" id="{1A2A904A-EEF3-4B7B-B7EF-CD3D8EFA21A1}"/>
              </a:ext>
            </a:extLst>
          </p:cNvPr>
          <p:cNvGraphicFramePr>
            <a:graphicFrameLocks noGrp="1"/>
          </p:cNvGraphicFramePr>
          <p:nvPr>
            <p:ph type="tbl" sz="quarter" idx="13"/>
            <p:extLst>
              <p:ext uri="{D42A27DB-BD31-4B8C-83A1-F6EECF244321}">
                <p14:modId xmlns:p14="http://schemas.microsoft.com/office/powerpoint/2010/main" val="3272533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86880703"/>
                    </a:ext>
                  </a:extLst>
                </a:gridCol>
                <a:gridCol w="822960">
                  <a:extLst>
                    <a:ext uri="{9D8B030D-6E8A-4147-A177-3AD203B41FA5}">
                      <a16:colId xmlns:a16="http://schemas.microsoft.com/office/drawing/2014/main" val="2798555829"/>
                    </a:ext>
                  </a:extLst>
                </a:gridCol>
                <a:gridCol w="329184">
                  <a:extLst>
                    <a:ext uri="{9D8B030D-6E8A-4147-A177-3AD203B41FA5}">
                      <a16:colId xmlns:a16="http://schemas.microsoft.com/office/drawing/2014/main" val="3215467174"/>
                    </a:ext>
                  </a:extLst>
                </a:gridCol>
                <a:gridCol w="208280">
                  <a:extLst>
                    <a:ext uri="{9D8B030D-6E8A-4147-A177-3AD203B41FA5}">
                      <a16:colId xmlns:a16="http://schemas.microsoft.com/office/drawing/2014/main" val="1778228922"/>
                    </a:ext>
                  </a:extLst>
                </a:gridCol>
                <a:gridCol w="208280">
                  <a:extLst>
                    <a:ext uri="{9D8B030D-6E8A-4147-A177-3AD203B41FA5}">
                      <a16:colId xmlns:a16="http://schemas.microsoft.com/office/drawing/2014/main" val="2590399103"/>
                    </a:ext>
                  </a:extLst>
                </a:gridCol>
                <a:gridCol w="208280">
                  <a:extLst>
                    <a:ext uri="{9D8B030D-6E8A-4147-A177-3AD203B41FA5}">
                      <a16:colId xmlns:a16="http://schemas.microsoft.com/office/drawing/2014/main" val="2469691231"/>
                    </a:ext>
                  </a:extLst>
                </a:gridCol>
                <a:gridCol w="208280">
                  <a:extLst>
                    <a:ext uri="{9D8B030D-6E8A-4147-A177-3AD203B41FA5}">
                      <a16:colId xmlns:a16="http://schemas.microsoft.com/office/drawing/2014/main" val="4189316630"/>
                    </a:ext>
                  </a:extLst>
                </a:gridCol>
                <a:gridCol w="208280">
                  <a:extLst>
                    <a:ext uri="{9D8B030D-6E8A-4147-A177-3AD203B41FA5}">
                      <a16:colId xmlns:a16="http://schemas.microsoft.com/office/drawing/2014/main" val="1360740235"/>
                    </a:ext>
                  </a:extLst>
                </a:gridCol>
                <a:gridCol w="208280">
                  <a:extLst>
                    <a:ext uri="{9D8B030D-6E8A-4147-A177-3AD203B41FA5}">
                      <a16:colId xmlns:a16="http://schemas.microsoft.com/office/drawing/2014/main" val="1624374756"/>
                    </a:ext>
                  </a:extLst>
                </a:gridCol>
                <a:gridCol w="208280">
                  <a:extLst>
                    <a:ext uri="{9D8B030D-6E8A-4147-A177-3AD203B41FA5}">
                      <a16:colId xmlns:a16="http://schemas.microsoft.com/office/drawing/2014/main" val="98987402"/>
                    </a:ext>
                  </a:extLst>
                </a:gridCol>
                <a:gridCol w="208280">
                  <a:extLst>
                    <a:ext uri="{9D8B030D-6E8A-4147-A177-3AD203B41FA5}">
                      <a16:colId xmlns:a16="http://schemas.microsoft.com/office/drawing/2014/main" val="4024222981"/>
                    </a:ext>
                  </a:extLst>
                </a:gridCol>
                <a:gridCol w="208280">
                  <a:extLst>
                    <a:ext uri="{9D8B030D-6E8A-4147-A177-3AD203B41FA5}">
                      <a16:colId xmlns:a16="http://schemas.microsoft.com/office/drawing/2014/main" val="83182605"/>
                    </a:ext>
                  </a:extLst>
                </a:gridCol>
                <a:gridCol w="208280">
                  <a:extLst>
                    <a:ext uri="{9D8B030D-6E8A-4147-A177-3AD203B41FA5}">
                      <a16:colId xmlns:a16="http://schemas.microsoft.com/office/drawing/2014/main" val="2204572645"/>
                    </a:ext>
                  </a:extLst>
                </a:gridCol>
                <a:gridCol w="208280">
                  <a:extLst>
                    <a:ext uri="{9D8B030D-6E8A-4147-A177-3AD203B41FA5}">
                      <a16:colId xmlns:a16="http://schemas.microsoft.com/office/drawing/2014/main" val="2331310088"/>
                    </a:ext>
                  </a:extLst>
                </a:gridCol>
                <a:gridCol w="208280">
                  <a:extLst>
                    <a:ext uri="{9D8B030D-6E8A-4147-A177-3AD203B41FA5}">
                      <a16:colId xmlns:a16="http://schemas.microsoft.com/office/drawing/2014/main" val="548141890"/>
                    </a:ext>
                  </a:extLst>
                </a:gridCol>
                <a:gridCol w="208280">
                  <a:extLst>
                    <a:ext uri="{9D8B030D-6E8A-4147-A177-3AD203B41FA5}">
                      <a16:colId xmlns:a16="http://schemas.microsoft.com/office/drawing/2014/main" val="4226525256"/>
                    </a:ext>
                  </a:extLst>
                </a:gridCol>
                <a:gridCol w="208280">
                  <a:extLst>
                    <a:ext uri="{9D8B030D-6E8A-4147-A177-3AD203B41FA5}">
                      <a16:colId xmlns:a16="http://schemas.microsoft.com/office/drawing/2014/main" val="1878496482"/>
                    </a:ext>
                  </a:extLst>
                </a:gridCol>
                <a:gridCol w="208280">
                  <a:extLst>
                    <a:ext uri="{9D8B030D-6E8A-4147-A177-3AD203B41FA5}">
                      <a16:colId xmlns:a16="http://schemas.microsoft.com/office/drawing/2014/main" val="2710262208"/>
                    </a:ext>
                  </a:extLst>
                </a:gridCol>
                <a:gridCol w="208280">
                  <a:extLst>
                    <a:ext uri="{9D8B030D-6E8A-4147-A177-3AD203B41FA5}">
                      <a16:colId xmlns:a16="http://schemas.microsoft.com/office/drawing/2014/main" val="1890576101"/>
                    </a:ext>
                  </a:extLst>
                </a:gridCol>
                <a:gridCol w="208280">
                  <a:extLst>
                    <a:ext uri="{9D8B030D-6E8A-4147-A177-3AD203B41FA5}">
                      <a16:colId xmlns:a16="http://schemas.microsoft.com/office/drawing/2014/main" val="2748497956"/>
                    </a:ext>
                  </a:extLst>
                </a:gridCol>
                <a:gridCol w="208280">
                  <a:extLst>
                    <a:ext uri="{9D8B030D-6E8A-4147-A177-3AD203B41FA5}">
                      <a16:colId xmlns:a16="http://schemas.microsoft.com/office/drawing/2014/main" val="2474098418"/>
                    </a:ext>
                  </a:extLst>
                </a:gridCol>
                <a:gridCol w="208280">
                  <a:extLst>
                    <a:ext uri="{9D8B030D-6E8A-4147-A177-3AD203B41FA5}">
                      <a16:colId xmlns:a16="http://schemas.microsoft.com/office/drawing/2014/main" val="4225118223"/>
                    </a:ext>
                  </a:extLst>
                </a:gridCol>
                <a:gridCol w="208280">
                  <a:extLst>
                    <a:ext uri="{9D8B030D-6E8A-4147-A177-3AD203B41FA5}">
                      <a16:colId xmlns:a16="http://schemas.microsoft.com/office/drawing/2014/main" val="3209939706"/>
                    </a:ext>
                  </a:extLst>
                </a:gridCol>
                <a:gridCol w="208280">
                  <a:extLst>
                    <a:ext uri="{9D8B030D-6E8A-4147-A177-3AD203B41FA5}">
                      <a16:colId xmlns:a16="http://schemas.microsoft.com/office/drawing/2014/main" val="1248310019"/>
                    </a:ext>
                  </a:extLst>
                </a:gridCol>
                <a:gridCol w="208280">
                  <a:extLst>
                    <a:ext uri="{9D8B030D-6E8A-4147-A177-3AD203B41FA5}">
                      <a16:colId xmlns:a16="http://schemas.microsoft.com/office/drawing/2014/main" val="1134360070"/>
                    </a:ext>
                  </a:extLst>
                </a:gridCol>
                <a:gridCol w="208280">
                  <a:extLst>
                    <a:ext uri="{9D8B030D-6E8A-4147-A177-3AD203B41FA5}">
                      <a16:colId xmlns:a16="http://schemas.microsoft.com/office/drawing/2014/main" val="3361208767"/>
                    </a:ext>
                  </a:extLst>
                </a:gridCol>
                <a:gridCol w="208280">
                  <a:extLst>
                    <a:ext uri="{9D8B030D-6E8A-4147-A177-3AD203B41FA5}">
                      <a16:colId xmlns:a16="http://schemas.microsoft.com/office/drawing/2014/main" val="2467829387"/>
                    </a:ext>
                  </a:extLst>
                </a:gridCol>
                <a:gridCol w="208280">
                  <a:extLst>
                    <a:ext uri="{9D8B030D-6E8A-4147-A177-3AD203B41FA5}">
                      <a16:colId xmlns:a16="http://schemas.microsoft.com/office/drawing/2014/main" val="1100562869"/>
                    </a:ext>
                  </a:extLst>
                </a:gridCol>
                <a:gridCol w="208280">
                  <a:extLst>
                    <a:ext uri="{9D8B030D-6E8A-4147-A177-3AD203B41FA5}">
                      <a16:colId xmlns:a16="http://schemas.microsoft.com/office/drawing/2014/main" val="4043007791"/>
                    </a:ext>
                  </a:extLst>
                </a:gridCol>
                <a:gridCol w="208280">
                  <a:extLst>
                    <a:ext uri="{9D8B030D-6E8A-4147-A177-3AD203B41FA5}">
                      <a16:colId xmlns:a16="http://schemas.microsoft.com/office/drawing/2014/main" val="3857025729"/>
                    </a:ext>
                  </a:extLst>
                </a:gridCol>
                <a:gridCol w="208280">
                  <a:extLst>
                    <a:ext uri="{9D8B030D-6E8A-4147-A177-3AD203B41FA5}">
                      <a16:colId xmlns:a16="http://schemas.microsoft.com/office/drawing/2014/main" val="715685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4682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11:05:34</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https://scontent.xx.fbcdn.net/v/t15.5256-10/s720x720/75516062_228590891485938_2652088257411547136_n.jpg?_nc_cat=103&amp;_nc_sid=f2c4d5&amp;_nc_ohc=gtbdgVfrjGYAX_tYuOD&amp;_nc_ht=scontent.xx&amp;_nc_tp=7&amp;oh=3ee3ee8885a29ec1e4a3a6d8bea08442&amp;oe=5EBB3254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6950792"/>
                  </a:ext>
                </a:extLst>
              </a:tr>
            </a:tbl>
          </a:graphicData>
        </a:graphic>
      </p:graphicFrame>
      <p:sp>
        <p:nvSpPr>
          <p:cNvPr id="4" name="Text Placeholder 3">
            <a:extLst>
              <a:ext uri="{FF2B5EF4-FFF2-40B4-BE49-F238E27FC236}">
                <a16:creationId xmlns:a16="http://schemas.microsoft.com/office/drawing/2014/main" id="{9F086E08-B491-4DDC-A61A-BAB6A78538BB}"/>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7765567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4DA60-C3A9-4228-A0D8-CAD4BD65517F}"/>
              </a:ext>
            </a:extLst>
          </p:cNvPr>
          <p:cNvSpPr>
            <a:spLocks noGrp="1"/>
          </p:cNvSpPr>
          <p:nvPr>
            <p:ph type="title"/>
          </p:nvPr>
        </p:nvSpPr>
        <p:spPr/>
        <p:txBody>
          <a:bodyPr/>
          <a:lstStyle/>
          <a:p>
            <a:r>
              <a:rPr lang="en-US"/>
              <a:t>Facebook Own Posts Table | Sothys Malaysia - 8 of 9</a:t>
            </a:r>
          </a:p>
        </p:txBody>
      </p:sp>
      <p:graphicFrame>
        <p:nvGraphicFramePr>
          <p:cNvPr id="5" name="Table Placeholder 4">
            <a:extLst>
              <a:ext uri="{FF2B5EF4-FFF2-40B4-BE49-F238E27FC236}">
                <a16:creationId xmlns:a16="http://schemas.microsoft.com/office/drawing/2014/main" id="{4E67CD0A-B341-40EB-9E89-911DAEC7B491}"/>
              </a:ext>
            </a:extLst>
          </p:cNvPr>
          <p:cNvGraphicFramePr>
            <a:graphicFrameLocks noGrp="1"/>
          </p:cNvGraphicFramePr>
          <p:nvPr>
            <p:ph type="tbl" sz="quarter" idx="13"/>
            <p:extLst>
              <p:ext uri="{D42A27DB-BD31-4B8C-83A1-F6EECF244321}">
                <p14:modId xmlns:p14="http://schemas.microsoft.com/office/powerpoint/2010/main" val="2675588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01853287"/>
                    </a:ext>
                  </a:extLst>
                </a:gridCol>
                <a:gridCol w="822960">
                  <a:extLst>
                    <a:ext uri="{9D8B030D-6E8A-4147-A177-3AD203B41FA5}">
                      <a16:colId xmlns:a16="http://schemas.microsoft.com/office/drawing/2014/main" val="2633210729"/>
                    </a:ext>
                  </a:extLst>
                </a:gridCol>
                <a:gridCol w="329184">
                  <a:extLst>
                    <a:ext uri="{9D8B030D-6E8A-4147-A177-3AD203B41FA5}">
                      <a16:colId xmlns:a16="http://schemas.microsoft.com/office/drawing/2014/main" val="3239676948"/>
                    </a:ext>
                  </a:extLst>
                </a:gridCol>
                <a:gridCol w="208280">
                  <a:extLst>
                    <a:ext uri="{9D8B030D-6E8A-4147-A177-3AD203B41FA5}">
                      <a16:colId xmlns:a16="http://schemas.microsoft.com/office/drawing/2014/main" val="4136591166"/>
                    </a:ext>
                  </a:extLst>
                </a:gridCol>
                <a:gridCol w="208280">
                  <a:extLst>
                    <a:ext uri="{9D8B030D-6E8A-4147-A177-3AD203B41FA5}">
                      <a16:colId xmlns:a16="http://schemas.microsoft.com/office/drawing/2014/main" val="3384084957"/>
                    </a:ext>
                  </a:extLst>
                </a:gridCol>
                <a:gridCol w="208280">
                  <a:extLst>
                    <a:ext uri="{9D8B030D-6E8A-4147-A177-3AD203B41FA5}">
                      <a16:colId xmlns:a16="http://schemas.microsoft.com/office/drawing/2014/main" val="3379374078"/>
                    </a:ext>
                  </a:extLst>
                </a:gridCol>
                <a:gridCol w="208280">
                  <a:extLst>
                    <a:ext uri="{9D8B030D-6E8A-4147-A177-3AD203B41FA5}">
                      <a16:colId xmlns:a16="http://schemas.microsoft.com/office/drawing/2014/main" val="2517570326"/>
                    </a:ext>
                  </a:extLst>
                </a:gridCol>
                <a:gridCol w="208280">
                  <a:extLst>
                    <a:ext uri="{9D8B030D-6E8A-4147-A177-3AD203B41FA5}">
                      <a16:colId xmlns:a16="http://schemas.microsoft.com/office/drawing/2014/main" val="3723630736"/>
                    </a:ext>
                  </a:extLst>
                </a:gridCol>
                <a:gridCol w="208280">
                  <a:extLst>
                    <a:ext uri="{9D8B030D-6E8A-4147-A177-3AD203B41FA5}">
                      <a16:colId xmlns:a16="http://schemas.microsoft.com/office/drawing/2014/main" val="1895726730"/>
                    </a:ext>
                  </a:extLst>
                </a:gridCol>
                <a:gridCol w="208280">
                  <a:extLst>
                    <a:ext uri="{9D8B030D-6E8A-4147-A177-3AD203B41FA5}">
                      <a16:colId xmlns:a16="http://schemas.microsoft.com/office/drawing/2014/main" val="1973238921"/>
                    </a:ext>
                  </a:extLst>
                </a:gridCol>
                <a:gridCol w="208280">
                  <a:extLst>
                    <a:ext uri="{9D8B030D-6E8A-4147-A177-3AD203B41FA5}">
                      <a16:colId xmlns:a16="http://schemas.microsoft.com/office/drawing/2014/main" val="3780270245"/>
                    </a:ext>
                  </a:extLst>
                </a:gridCol>
                <a:gridCol w="208280">
                  <a:extLst>
                    <a:ext uri="{9D8B030D-6E8A-4147-A177-3AD203B41FA5}">
                      <a16:colId xmlns:a16="http://schemas.microsoft.com/office/drawing/2014/main" val="3655332756"/>
                    </a:ext>
                  </a:extLst>
                </a:gridCol>
                <a:gridCol w="208280">
                  <a:extLst>
                    <a:ext uri="{9D8B030D-6E8A-4147-A177-3AD203B41FA5}">
                      <a16:colId xmlns:a16="http://schemas.microsoft.com/office/drawing/2014/main" val="816743127"/>
                    </a:ext>
                  </a:extLst>
                </a:gridCol>
                <a:gridCol w="208280">
                  <a:extLst>
                    <a:ext uri="{9D8B030D-6E8A-4147-A177-3AD203B41FA5}">
                      <a16:colId xmlns:a16="http://schemas.microsoft.com/office/drawing/2014/main" val="1582591048"/>
                    </a:ext>
                  </a:extLst>
                </a:gridCol>
                <a:gridCol w="208280">
                  <a:extLst>
                    <a:ext uri="{9D8B030D-6E8A-4147-A177-3AD203B41FA5}">
                      <a16:colId xmlns:a16="http://schemas.microsoft.com/office/drawing/2014/main" val="2446376466"/>
                    </a:ext>
                  </a:extLst>
                </a:gridCol>
                <a:gridCol w="208280">
                  <a:extLst>
                    <a:ext uri="{9D8B030D-6E8A-4147-A177-3AD203B41FA5}">
                      <a16:colId xmlns:a16="http://schemas.microsoft.com/office/drawing/2014/main" val="3001970110"/>
                    </a:ext>
                  </a:extLst>
                </a:gridCol>
                <a:gridCol w="208280">
                  <a:extLst>
                    <a:ext uri="{9D8B030D-6E8A-4147-A177-3AD203B41FA5}">
                      <a16:colId xmlns:a16="http://schemas.microsoft.com/office/drawing/2014/main" val="1720843973"/>
                    </a:ext>
                  </a:extLst>
                </a:gridCol>
                <a:gridCol w="208280">
                  <a:extLst>
                    <a:ext uri="{9D8B030D-6E8A-4147-A177-3AD203B41FA5}">
                      <a16:colId xmlns:a16="http://schemas.microsoft.com/office/drawing/2014/main" val="1920942383"/>
                    </a:ext>
                  </a:extLst>
                </a:gridCol>
                <a:gridCol w="208280">
                  <a:extLst>
                    <a:ext uri="{9D8B030D-6E8A-4147-A177-3AD203B41FA5}">
                      <a16:colId xmlns:a16="http://schemas.microsoft.com/office/drawing/2014/main" val="3076143467"/>
                    </a:ext>
                  </a:extLst>
                </a:gridCol>
                <a:gridCol w="208280">
                  <a:extLst>
                    <a:ext uri="{9D8B030D-6E8A-4147-A177-3AD203B41FA5}">
                      <a16:colId xmlns:a16="http://schemas.microsoft.com/office/drawing/2014/main" val="775310199"/>
                    </a:ext>
                  </a:extLst>
                </a:gridCol>
                <a:gridCol w="208280">
                  <a:extLst>
                    <a:ext uri="{9D8B030D-6E8A-4147-A177-3AD203B41FA5}">
                      <a16:colId xmlns:a16="http://schemas.microsoft.com/office/drawing/2014/main" val="3916624493"/>
                    </a:ext>
                  </a:extLst>
                </a:gridCol>
                <a:gridCol w="208280">
                  <a:extLst>
                    <a:ext uri="{9D8B030D-6E8A-4147-A177-3AD203B41FA5}">
                      <a16:colId xmlns:a16="http://schemas.microsoft.com/office/drawing/2014/main" val="313098133"/>
                    </a:ext>
                  </a:extLst>
                </a:gridCol>
                <a:gridCol w="208280">
                  <a:extLst>
                    <a:ext uri="{9D8B030D-6E8A-4147-A177-3AD203B41FA5}">
                      <a16:colId xmlns:a16="http://schemas.microsoft.com/office/drawing/2014/main" val="1599207410"/>
                    </a:ext>
                  </a:extLst>
                </a:gridCol>
                <a:gridCol w="208280">
                  <a:extLst>
                    <a:ext uri="{9D8B030D-6E8A-4147-A177-3AD203B41FA5}">
                      <a16:colId xmlns:a16="http://schemas.microsoft.com/office/drawing/2014/main" val="1352938525"/>
                    </a:ext>
                  </a:extLst>
                </a:gridCol>
                <a:gridCol w="208280">
                  <a:extLst>
                    <a:ext uri="{9D8B030D-6E8A-4147-A177-3AD203B41FA5}">
                      <a16:colId xmlns:a16="http://schemas.microsoft.com/office/drawing/2014/main" val="3245840464"/>
                    </a:ext>
                  </a:extLst>
                </a:gridCol>
                <a:gridCol w="208280">
                  <a:extLst>
                    <a:ext uri="{9D8B030D-6E8A-4147-A177-3AD203B41FA5}">
                      <a16:colId xmlns:a16="http://schemas.microsoft.com/office/drawing/2014/main" val="2365654068"/>
                    </a:ext>
                  </a:extLst>
                </a:gridCol>
                <a:gridCol w="208280">
                  <a:extLst>
                    <a:ext uri="{9D8B030D-6E8A-4147-A177-3AD203B41FA5}">
                      <a16:colId xmlns:a16="http://schemas.microsoft.com/office/drawing/2014/main" val="1137789547"/>
                    </a:ext>
                  </a:extLst>
                </a:gridCol>
                <a:gridCol w="208280">
                  <a:extLst>
                    <a:ext uri="{9D8B030D-6E8A-4147-A177-3AD203B41FA5}">
                      <a16:colId xmlns:a16="http://schemas.microsoft.com/office/drawing/2014/main" val="122946155"/>
                    </a:ext>
                  </a:extLst>
                </a:gridCol>
                <a:gridCol w="208280">
                  <a:extLst>
                    <a:ext uri="{9D8B030D-6E8A-4147-A177-3AD203B41FA5}">
                      <a16:colId xmlns:a16="http://schemas.microsoft.com/office/drawing/2014/main" val="2469754550"/>
                    </a:ext>
                  </a:extLst>
                </a:gridCol>
                <a:gridCol w="208280">
                  <a:extLst>
                    <a:ext uri="{9D8B030D-6E8A-4147-A177-3AD203B41FA5}">
                      <a16:colId xmlns:a16="http://schemas.microsoft.com/office/drawing/2014/main" val="3584583978"/>
                    </a:ext>
                  </a:extLst>
                </a:gridCol>
                <a:gridCol w="208280">
                  <a:extLst>
                    <a:ext uri="{9D8B030D-6E8A-4147-A177-3AD203B41FA5}">
                      <a16:colId xmlns:a16="http://schemas.microsoft.com/office/drawing/2014/main" val="1771660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62748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11:05:08</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https://scontent.xx.fbcdn.net/v/t15.5256-10/s720x720/75516062_228590891485938_2652088257411547136_n.jpg?_nc_cat=103&amp;_nc_sid=f2c4d5&amp;_nc_ohc=gtbdgVfrjGYAX_tYuOD&amp;_nc_ht=scontent.xx&amp;_nc_tp=7&amp;oh=3ee3ee8885a29ec1e4a3a6d8bea08442&amp;oe=5EBB3254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90459388"/>
                  </a:ext>
                </a:extLst>
              </a:tr>
            </a:tbl>
          </a:graphicData>
        </a:graphic>
      </p:graphicFrame>
      <p:sp>
        <p:nvSpPr>
          <p:cNvPr id="4" name="Text Placeholder 3">
            <a:extLst>
              <a:ext uri="{FF2B5EF4-FFF2-40B4-BE49-F238E27FC236}">
                <a16:creationId xmlns:a16="http://schemas.microsoft.com/office/drawing/2014/main" id="{A9A17639-5D23-45FA-A36F-E744CCA33EA1}"/>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319095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0FD16-33B7-4B4F-8045-75F7E6F6CE27}"/>
              </a:ext>
            </a:extLst>
          </p:cNvPr>
          <p:cNvSpPr>
            <a:spLocks noGrp="1"/>
          </p:cNvSpPr>
          <p:nvPr>
            <p:ph type="title"/>
          </p:nvPr>
        </p:nvSpPr>
        <p:spPr/>
        <p:txBody>
          <a:bodyPr/>
          <a:lstStyle/>
          <a:p>
            <a:r>
              <a:rPr lang="en-US"/>
              <a:t>Facebook Own Posts Table | Sothys Malaysia - 9 of 9</a:t>
            </a:r>
          </a:p>
        </p:txBody>
      </p:sp>
      <p:graphicFrame>
        <p:nvGraphicFramePr>
          <p:cNvPr id="5" name="Table Placeholder 4">
            <a:extLst>
              <a:ext uri="{FF2B5EF4-FFF2-40B4-BE49-F238E27FC236}">
                <a16:creationId xmlns:a16="http://schemas.microsoft.com/office/drawing/2014/main" id="{432B7721-33ED-43A7-981D-A370408E616A}"/>
              </a:ext>
            </a:extLst>
          </p:cNvPr>
          <p:cNvGraphicFramePr>
            <a:graphicFrameLocks noGrp="1"/>
          </p:cNvGraphicFramePr>
          <p:nvPr>
            <p:ph type="tbl" sz="quarter" idx="13"/>
            <p:extLst>
              <p:ext uri="{D42A27DB-BD31-4B8C-83A1-F6EECF244321}">
                <p14:modId xmlns:p14="http://schemas.microsoft.com/office/powerpoint/2010/main" val="1407464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59409340"/>
                    </a:ext>
                  </a:extLst>
                </a:gridCol>
                <a:gridCol w="822960">
                  <a:extLst>
                    <a:ext uri="{9D8B030D-6E8A-4147-A177-3AD203B41FA5}">
                      <a16:colId xmlns:a16="http://schemas.microsoft.com/office/drawing/2014/main" val="1502539868"/>
                    </a:ext>
                  </a:extLst>
                </a:gridCol>
                <a:gridCol w="329184">
                  <a:extLst>
                    <a:ext uri="{9D8B030D-6E8A-4147-A177-3AD203B41FA5}">
                      <a16:colId xmlns:a16="http://schemas.microsoft.com/office/drawing/2014/main" val="144340320"/>
                    </a:ext>
                  </a:extLst>
                </a:gridCol>
                <a:gridCol w="208280">
                  <a:extLst>
                    <a:ext uri="{9D8B030D-6E8A-4147-A177-3AD203B41FA5}">
                      <a16:colId xmlns:a16="http://schemas.microsoft.com/office/drawing/2014/main" val="1387120851"/>
                    </a:ext>
                  </a:extLst>
                </a:gridCol>
                <a:gridCol w="208280">
                  <a:extLst>
                    <a:ext uri="{9D8B030D-6E8A-4147-A177-3AD203B41FA5}">
                      <a16:colId xmlns:a16="http://schemas.microsoft.com/office/drawing/2014/main" val="2970844214"/>
                    </a:ext>
                  </a:extLst>
                </a:gridCol>
                <a:gridCol w="208280">
                  <a:extLst>
                    <a:ext uri="{9D8B030D-6E8A-4147-A177-3AD203B41FA5}">
                      <a16:colId xmlns:a16="http://schemas.microsoft.com/office/drawing/2014/main" val="787212409"/>
                    </a:ext>
                  </a:extLst>
                </a:gridCol>
                <a:gridCol w="208280">
                  <a:extLst>
                    <a:ext uri="{9D8B030D-6E8A-4147-A177-3AD203B41FA5}">
                      <a16:colId xmlns:a16="http://schemas.microsoft.com/office/drawing/2014/main" val="2710102047"/>
                    </a:ext>
                  </a:extLst>
                </a:gridCol>
                <a:gridCol w="208280">
                  <a:extLst>
                    <a:ext uri="{9D8B030D-6E8A-4147-A177-3AD203B41FA5}">
                      <a16:colId xmlns:a16="http://schemas.microsoft.com/office/drawing/2014/main" val="3363269050"/>
                    </a:ext>
                  </a:extLst>
                </a:gridCol>
                <a:gridCol w="208280">
                  <a:extLst>
                    <a:ext uri="{9D8B030D-6E8A-4147-A177-3AD203B41FA5}">
                      <a16:colId xmlns:a16="http://schemas.microsoft.com/office/drawing/2014/main" val="2912607776"/>
                    </a:ext>
                  </a:extLst>
                </a:gridCol>
                <a:gridCol w="208280">
                  <a:extLst>
                    <a:ext uri="{9D8B030D-6E8A-4147-A177-3AD203B41FA5}">
                      <a16:colId xmlns:a16="http://schemas.microsoft.com/office/drawing/2014/main" val="2997576274"/>
                    </a:ext>
                  </a:extLst>
                </a:gridCol>
                <a:gridCol w="208280">
                  <a:extLst>
                    <a:ext uri="{9D8B030D-6E8A-4147-A177-3AD203B41FA5}">
                      <a16:colId xmlns:a16="http://schemas.microsoft.com/office/drawing/2014/main" val="2543659475"/>
                    </a:ext>
                  </a:extLst>
                </a:gridCol>
                <a:gridCol w="208280">
                  <a:extLst>
                    <a:ext uri="{9D8B030D-6E8A-4147-A177-3AD203B41FA5}">
                      <a16:colId xmlns:a16="http://schemas.microsoft.com/office/drawing/2014/main" val="3916508163"/>
                    </a:ext>
                  </a:extLst>
                </a:gridCol>
                <a:gridCol w="208280">
                  <a:extLst>
                    <a:ext uri="{9D8B030D-6E8A-4147-A177-3AD203B41FA5}">
                      <a16:colId xmlns:a16="http://schemas.microsoft.com/office/drawing/2014/main" val="268475100"/>
                    </a:ext>
                  </a:extLst>
                </a:gridCol>
                <a:gridCol w="208280">
                  <a:extLst>
                    <a:ext uri="{9D8B030D-6E8A-4147-A177-3AD203B41FA5}">
                      <a16:colId xmlns:a16="http://schemas.microsoft.com/office/drawing/2014/main" val="3751807322"/>
                    </a:ext>
                  </a:extLst>
                </a:gridCol>
                <a:gridCol w="208280">
                  <a:extLst>
                    <a:ext uri="{9D8B030D-6E8A-4147-A177-3AD203B41FA5}">
                      <a16:colId xmlns:a16="http://schemas.microsoft.com/office/drawing/2014/main" val="1890677530"/>
                    </a:ext>
                  </a:extLst>
                </a:gridCol>
                <a:gridCol w="208280">
                  <a:extLst>
                    <a:ext uri="{9D8B030D-6E8A-4147-A177-3AD203B41FA5}">
                      <a16:colId xmlns:a16="http://schemas.microsoft.com/office/drawing/2014/main" val="2580419404"/>
                    </a:ext>
                  </a:extLst>
                </a:gridCol>
                <a:gridCol w="208280">
                  <a:extLst>
                    <a:ext uri="{9D8B030D-6E8A-4147-A177-3AD203B41FA5}">
                      <a16:colId xmlns:a16="http://schemas.microsoft.com/office/drawing/2014/main" val="619013198"/>
                    </a:ext>
                  </a:extLst>
                </a:gridCol>
                <a:gridCol w="208280">
                  <a:extLst>
                    <a:ext uri="{9D8B030D-6E8A-4147-A177-3AD203B41FA5}">
                      <a16:colId xmlns:a16="http://schemas.microsoft.com/office/drawing/2014/main" val="1220179531"/>
                    </a:ext>
                  </a:extLst>
                </a:gridCol>
                <a:gridCol w="208280">
                  <a:extLst>
                    <a:ext uri="{9D8B030D-6E8A-4147-A177-3AD203B41FA5}">
                      <a16:colId xmlns:a16="http://schemas.microsoft.com/office/drawing/2014/main" val="125413789"/>
                    </a:ext>
                  </a:extLst>
                </a:gridCol>
                <a:gridCol w="208280">
                  <a:extLst>
                    <a:ext uri="{9D8B030D-6E8A-4147-A177-3AD203B41FA5}">
                      <a16:colId xmlns:a16="http://schemas.microsoft.com/office/drawing/2014/main" val="1168489164"/>
                    </a:ext>
                  </a:extLst>
                </a:gridCol>
                <a:gridCol w="208280">
                  <a:extLst>
                    <a:ext uri="{9D8B030D-6E8A-4147-A177-3AD203B41FA5}">
                      <a16:colId xmlns:a16="http://schemas.microsoft.com/office/drawing/2014/main" val="3414780218"/>
                    </a:ext>
                  </a:extLst>
                </a:gridCol>
                <a:gridCol w="208280">
                  <a:extLst>
                    <a:ext uri="{9D8B030D-6E8A-4147-A177-3AD203B41FA5}">
                      <a16:colId xmlns:a16="http://schemas.microsoft.com/office/drawing/2014/main" val="1926660228"/>
                    </a:ext>
                  </a:extLst>
                </a:gridCol>
                <a:gridCol w="208280">
                  <a:extLst>
                    <a:ext uri="{9D8B030D-6E8A-4147-A177-3AD203B41FA5}">
                      <a16:colId xmlns:a16="http://schemas.microsoft.com/office/drawing/2014/main" val="757043383"/>
                    </a:ext>
                  </a:extLst>
                </a:gridCol>
                <a:gridCol w="208280">
                  <a:extLst>
                    <a:ext uri="{9D8B030D-6E8A-4147-A177-3AD203B41FA5}">
                      <a16:colId xmlns:a16="http://schemas.microsoft.com/office/drawing/2014/main" val="1561095681"/>
                    </a:ext>
                  </a:extLst>
                </a:gridCol>
                <a:gridCol w="208280">
                  <a:extLst>
                    <a:ext uri="{9D8B030D-6E8A-4147-A177-3AD203B41FA5}">
                      <a16:colId xmlns:a16="http://schemas.microsoft.com/office/drawing/2014/main" val="1838937606"/>
                    </a:ext>
                  </a:extLst>
                </a:gridCol>
                <a:gridCol w="208280">
                  <a:extLst>
                    <a:ext uri="{9D8B030D-6E8A-4147-A177-3AD203B41FA5}">
                      <a16:colId xmlns:a16="http://schemas.microsoft.com/office/drawing/2014/main" val="2458295104"/>
                    </a:ext>
                  </a:extLst>
                </a:gridCol>
                <a:gridCol w="208280">
                  <a:extLst>
                    <a:ext uri="{9D8B030D-6E8A-4147-A177-3AD203B41FA5}">
                      <a16:colId xmlns:a16="http://schemas.microsoft.com/office/drawing/2014/main" val="1765879249"/>
                    </a:ext>
                  </a:extLst>
                </a:gridCol>
                <a:gridCol w="208280">
                  <a:extLst>
                    <a:ext uri="{9D8B030D-6E8A-4147-A177-3AD203B41FA5}">
                      <a16:colId xmlns:a16="http://schemas.microsoft.com/office/drawing/2014/main" val="111968736"/>
                    </a:ext>
                  </a:extLst>
                </a:gridCol>
                <a:gridCol w="208280">
                  <a:extLst>
                    <a:ext uri="{9D8B030D-6E8A-4147-A177-3AD203B41FA5}">
                      <a16:colId xmlns:a16="http://schemas.microsoft.com/office/drawing/2014/main" val="191944076"/>
                    </a:ext>
                  </a:extLst>
                </a:gridCol>
                <a:gridCol w="208280">
                  <a:extLst>
                    <a:ext uri="{9D8B030D-6E8A-4147-A177-3AD203B41FA5}">
                      <a16:colId xmlns:a16="http://schemas.microsoft.com/office/drawing/2014/main" val="1716567676"/>
                    </a:ext>
                  </a:extLst>
                </a:gridCol>
                <a:gridCol w="208280">
                  <a:extLst>
                    <a:ext uri="{9D8B030D-6E8A-4147-A177-3AD203B41FA5}">
                      <a16:colId xmlns:a16="http://schemas.microsoft.com/office/drawing/2014/main" val="1494098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73042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Sothys Malaysia - 2020-02-04 10:58:07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https://scontent.xx.fbcdn.net/v/t1.0-9/s720x720/83752120_10157830132854763_7211410631566557184_n.png?_nc_cat=104&amp;_nc_sid=a61e81&amp;_nc_ohc=eydusm_5uacAX-z4MfV&amp;_nc_ht=scontent.xx&amp;oh=dc01f76cd9be67bb73b65112a39659a1&amp;oe=5EED7B4A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10:36:28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93555008"/>
                  </a:ext>
                </a:extLst>
              </a:tr>
            </a:tbl>
          </a:graphicData>
        </a:graphic>
      </p:graphicFrame>
      <p:sp>
        <p:nvSpPr>
          <p:cNvPr id="4" name="Text Placeholder 3">
            <a:extLst>
              <a:ext uri="{FF2B5EF4-FFF2-40B4-BE49-F238E27FC236}">
                <a16:creationId xmlns:a16="http://schemas.microsoft.com/office/drawing/2014/main" id="{E0D29621-EABB-47FE-AF0D-98B8B96A1CF6}"/>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556270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4E113-EA1D-4D27-A377-8CC55712CAA2}"/>
              </a:ext>
            </a:extLst>
          </p:cNvPr>
          <p:cNvSpPr>
            <a:spLocks noGrp="1"/>
          </p:cNvSpPr>
          <p:nvPr>
            <p:ph type="title"/>
          </p:nvPr>
        </p:nvSpPr>
        <p:spPr/>
        <p:txBody>
          <a:bodyPr/>
          <a:lstStyle/>
          <a:p>
            <a:r>
              <a:rPr lang="en-US"/>
              <a:t>Facebook Own Posts Table | Sothys Malaysia - 1 of 9</a:t>
            </a:r>
          </a:p>
        </p:txBody>
      </p:sp>
      <p:graphicFrame>
        <p:nvGraphicFramePr>
          <p:cNvPr id="5" name="Table Placeholder 4">
            <a:extLst>
              <a:ext uri="{FF2B5EF4-FFF2-40B4-BE49-F238E27FC236}">
                <a16:creationId xmlns:a16="http://schemas.microsoft.com/office/drawing/2014/main" id="{EBD0E4F9-F943-44E7-BFA2-02A4733605EF}"/>
              </a:ext>
            </a:extLst>
          </p:cNvPr>
          <p:cNvGraphicFramePr>
            <a:graphicFrameLocks noGrp="1"/>
          </p:cNvGraphicFramePr>
          <p:nvPr>
            <p:ph type="tbl" sz="quarter" idx="13"/>
            <p:extLst>
              <p:ext uri="{D42A27DB-BD31-4B8C-83A1-F6EECF244321}">
                <p14:modId xmlns:p14="http://schemas.microsoft.com/office/powerpoint/2010/main" val="2187283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83168712"/>
                    </a:ext>
                  </a:extLst>
                </a:gridCol>
                <a:gridCol w="822960">
                  <a:extLst>
                    <a:ext uri="{9D8B030D-6E8A-4147-A177-3AD203B41FA5}">
                      <a16:colId xmlns:a16="http://schemas.microsoft.com/office/drawing/2014/main" val="67372864"/>
                    </a:ext>
                  </a:extLst>
                </a:gridCol>
                <a:gridCol w="329184">
                  <a:extLst>
                    <a:ext uri="{9D8B030D-6E8A-4147-A177-3AD203B41FA5}">
                      <a16:colId xmlns:a16="http://schemas.microsoft.com/office/drawing/2014/main" val="10614833"/>
                    </a:ext>
                  </a:extLst>
                </a:gridCol>
                <a:gridCol w="208280">
                  <a:extLst>
                    <a:ext uri="{9D8B030D-6E8A-4147-A177-3AD203B41FA5}">
                      <a16:colId xmlns:a16="http://schemas.microsoft.com/office/drawing/2014/main" val="3416586713"/>
                    </a:ext>
                  </a:extLst>
                </a:gridCol>
                <a:gridCol w="208280">
                  <a:extLst>
                    <a:ext uri="{9D8B030D-6E8A-4147-A177-3AD203B41FA5}">
                      <a16:colId xmlns:a16="http://schemas.microsoft.com/office/drawing/2014/main" val="2717281403"/>
                    </a:ext>
                  </a:extLst>
                </a:gridCol>
                <a:gridCol w="208280">
                  <a:extLst>
                    <a:ext uri="{9D8B030D-6E8A-4147-A177-3AD203B41FA5}">
                      <a16:colId xmlns:a16="http://schemas.microsoft.com/office/drawing/2014/main" val="240397155"/>
                    </a:ext>
                  </a:extLst>
                </a:gridCol>
                <a:gridCol w="208280">
                  <a:extLst>
                    <a:ext uri="{9D8B030D-6E8A-4147-A177-3AD203B41FA5}">
                      <a16:colId xmlns:a16="http://schemas.microsoft.com/office/drawing/2014/main" val="2006743966"/>
                    </a:ext>
                  </a:extLst>
                </a:gridCol>
                <a:gridCol w="208280">
                  <a:extLst>
                    <a:ext uri="{9D8B030D-6E8A-4147-A177-3AD203B41FA5}">
                      <a16:colId xmlns:a16="http://schemas.microsoft.com/office/drawing/2014/main" val="1729252410"/>
                    </a:ext>
                  </a:extLst>
                </a:gridCol>
                <a:gridCol w="208280">
                  <a:extLst>
                    <a:ext uri="{9D8B030D-6E8A-4147-A177-3AD203B41FA5}">
                      <a16:colId xmlns:a16="http://schemas.microsoft.com/office/drawing/2014/main" val="4266504801"/>
                    </a:ext>
                  </a:extLst>
                </a:gridCol>
                <a:gridCol w="208280">
                  <a:extLst>
                    <a:ext uri="{9D8B030D-6E8A-4147-A177-3AD203B41FA5}">
                      <a16:colId xmlns:a16="http://schemas.microsoft.com/office/drawing/2014/main" val="3987013159"/>
                    </a:ext>
                  </a:extLst>
                </a:gridCol>
                <a:gridCol w="208280">
                  <a:extLst>
                    <a:ext uri="{9D8B030D-6E8A-4147-A177-3AD203B41FA5}">
                      <a16:colId xmlns:a16="http://schemas.microsoft.com/office/drawing/2014/main" val="819419931"/>
                    </a:ext>
                  </a:extLst>
                </a:gridCol>
                <a:gridCol w="208280">
                  <a:extLst>
                    <a:ext uri="{9D8B030D-6E8A-4147-A177-3AD203B41FA5}">
                      <a16:colId xmlns:a16="http://schemas.microsoft.com/office/drawing/2014/main" val="57539658"/>
                    </a:ext>
                  </a:extLst>
                </a:gridCol>
                <a:gridCol w="208280">
                  <a:extLst>
                    <a:ext uri="{9D8B030D-6E8A-4147-A177-3AD203B41FA5}">
                      <a16:colId xmlns:a16="http://schemas.microsoft.com/office/drawing/2014/main" val="949639571"/>
                    </a:ext>
                  </a:extLst>
                </a:gridCol>
                <a:gridCol w="208280">
                  <a:extLst>
                    <a:ext uri="{9D8B030D-6E8A-4147-A177-3AD203B41FA5}">
                      <a16:colId xmlns:a16="http://schemas.microsoft.com/office/drawing/2014/main" val="3350883323"/>
                    </a:ext>
                  </a:extLst>
                </a:gridCol>
                <a:gridCol w="208280">
                  <a:extLst>
                    <a:ext uri="{9D8B030D-6E8A-4147-A177-3AD203B41FA5}">
                      <a16:colId xmlns:a16="http://schemas.microsoft.com/office/drawing/2014/main" val="1075809325"/>
                    </a:ext>
                  </a:extLst>
                </a:gridCol>
                <a:gridCol w="208280">
                  <a:extLst>
                    <a:ext uri="{9D8B030D-6E8A-4147-A177-3AD203B41FA5}">
                      <a16:colId xmlns:a16="http://schemas.microsoft.com/office/drawing/2014/main" val="3737272483"/>
                    </a:ext>
                  </a:extLst>
                </a:gridCol>
                <a:gridCol w="208280">
                  <a:extLst>
                    <a:ext uri="{9D8B030D-6E8A-4147-A177-3AD203B41FA5}">
                      <a16:colId xmlns:a16="http://schemas.microsoft.com/office/drawing/2014/main" val="1896854648"/>
                    </a:ext>
                  </a:extLst>
                </a:gridCol>
                <a:gridCol w="208280">
                  <a:extLst>
                    <a:ext uri="{9D8B030D-6E8A-4147-A177-3AD203B41FA5}">
                      <a16:colId xmlns:a16="http://schemas.microsoft.com/office/drawing/2014/main" val="182022350"/>
                    </a:ext>
                  </a:extLst>
                </a:gridCol>
                <a:gridCol w="208280">
                  <a:extLst>
                    <a:ext uri="{9D8B030D-6E8A-4147-A177-3AD203B41FA5}">
                      <a16:colId xmlns:a16="http://schemas.microsoft.com/office/drawing/2014/main" val="3273439431"/>
                    </a:ext>
                  </a:extLst>
                </a:gridCol>
                <a:gridCol w="208280">
                  <a:extLst>
                    <a:ext uri="{9D8B030D-6E8A-4147-A177-3AD203B41FA5}">
                      <a16:colId xmlns:a16="http://schemas.microsoft.com/office/drawing/2014/main" val="688447196"/>
                    </a:ext>
                  </a:extLst>
                </a:gridCol>
                <a:gridCol w="208280">
                  <a:extLst>
                    <a:ext uri="{9D8B030D-6E8A-4147-A177-3AD203B41FA5}">
                      <a16:colId xmlns:a16="http://schemas.microsoft.com/office/drawing/2014/main" val="1021180806"/>
                    </a:ext>
                  </a:extLst>
                </a:gridCol>
                <a:gridCol w="208280">
                  <a:extLst>
                    <a:ext uri="{9D8B030D-6E8A-4147-A177-3AD203B41FA5}">
                      <a16:colId xmlns:a16="http://schemas.microsoft.com/office/drawing/2014/main" val="532758177"/>
                    </a:ext>
                  </a:extLst>
                </a:gridCol>
                <a:gridCol w="208280">
                  <a:extLst>
                    <a:ext uri="{9D8B030D-6E8A-4147-A177-3AD203B41FA5}">
                      <a16:colId xmlns:a16="http://schemas.microsoft.com/office/drawing/2014/main" val="1735128445"/>
                    </a:ext>
                  </a:extLst>
                </a:gridCol>
                <a:gridCol w="208280">
                  <a:extLst>
                    <a:ext uri="{9D8B030D-6E8A-4147-A177-3AD203B41FA5}">
                      <a16:colId xmlns:a16="http://schemas.microsoft.com/office/drawing/2014/main" val="3479856458"/>
                    </a:ext>
                  </a:extLst>
                </a:gridCol>
                <a:gridCol w="208280">
                  <a:extLst>
                    <a:ext uri="{9D8B030D-6E8A-4147-A177-3AD203B41FA5}">
                      <a16:colId xmlns:a16="http://schemas.microsoft.com/office/drawing/2014/main" val="2451750678"/>
                    </a:ext>
                  </a:extLst>
                </a:gridCol>
                <a:gridCol w="208280">
                  <a:extLst>
                    <a:ext uri="{9D8B030D-6E8A-4147-A177-3AD203B41FA5}">
                      <a16:colId xmlns:a16="http://schemas.microsoft.com/office/drawing/2014/main" val="817596229"/>
                    </a:ext>
                  </a:extLst>
                </a:gridCol>
                <a:gridCol w="208280">
                  <a:extLst>
                    <a:ext uri="{9D8B030D-6E8A-4147-A177-3AD203B41FA5}">
                      <a16:colId xmlns:a16="http://schemas.microsoft.com/office/drawing/2014/main" val="603605163"/>
                    </a:ext>
                  </a:extLst>
                </a:gridCol>
                <a:gridCol w="208280">
                  <a:extLst>
                    <a:ext uri="{9D8B030D-6E8A-4147-A177-3AD203B41FA5}">
                      <a16:colId xmlns:a16="http://schemas.microsoft.com/office/drawing/2014/main" val="3138553630"/>
                    </a:ext>
                  </a:extLst>
                </a:gridCol>
                <a:gridCol w="208280">
                  <a:extLst>
                    <a:ext uri="{9D8B030D-6E8A-4147-A177-3AD203B41FA5}">
                      <a16:colId xmlns:a16="http://schemas.microsoft.com/office/drawing/2014/main" val="1060260450"/>
                    </a:ext>
                  </a:extLst>
                </a:gridCol>
                <a:gridCol w="208280">
                  <a:extLst>
                    <a:ext uri="{9D8B030D-6E8A-4147-A177-3AD203B41FA5}">
                      <a16:colId xmlns:a16="http://schemas.microsoft.com/office/drawing/2014/main" val="1032025463"/>
                    </a:ext>
                  </a:extLst>
                </a:gridCol>
                <a:gridCol w="208280">
                  <a:extLst>
                    <a:ext uri="{9D8B030D-6E8A-4147-A177-3AD203B41FA5}">
                      <a16:colId xmlns:a16="http://schemas.microsoft.com/office/drawing/2014/main" val="2458008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41010257"/>
                  </a:ext>
                </a:extLst>
              </a:tr>
            </a:tbl>
          </a:graphicData>
        </a:graphic>
      </p:graphicFrame>
      <p:sp>
        <p:nvSpPr>
          <p:cNvPr id="4" name="Text Placeholder 3">
            <a:extLst>
              <a:ext uri="{FF2B5EF4-FFF2-40B4-BE49-F238E27FC236}">
                <a16:creationId xmlns:a16="http://schemas.microsoft.com/office/drawing/2014/main" id="{6858A5C2-0170-4C64-812E-4607D8DCB01E}"/>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7191805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57697-7B6F-4308-B2D4-6490BDBAEEF6}"/>
              </a:ext>
            </a:extLst>
          </p:cNvPr>
          <p:cNvSpPr>
            <a:spLocks noGrp="1"/>
          </p:cNvSpPr>
          <p:nvPr>
            <p:ph type="title"/>
          </p:nvPr>
        </p:nvSpPr>
        <p:spPr/>
        <p:txBody>
          <a:bodyPr/>
          <a:lstStyle/>
          <a:p>
            <a:r>
              <a:rPr lang="en-US"/>
              <a:t>Facebook Own Posts Table | Sothys Malaysia - 2 of 9</a:t>
            </a:r>
          </a:p>
        </p:txBody>
      </p:sp>
      <p:graphicFrame>
        <p:nvGraphicFramePr>
          <p:cNvPr id="5" name="Table Placeholder 4">
            <a:extLst>
              <a:ext uri="{FF2B5EF4-FFF2-40B4-BE49-F238E27FC236}">
                <a16:creationId xmlns:a16="http://schemas.microsoft.com/office/drawing/2014/main" id="{961CEDA0-F31C-4658-8E61-F864D0FDEACF}"/>
              </a:ext>
            </a:extLst>
          </p:cNvPr>
          <p:cNvGraphicFramePr>
            <a:graphicFrameLocks noGrp="1"/>
          </p:cNvGraphicFramePr>
          <p:nvPr>
            <p:ph type="tbl" sz="quarter" idx="13"/>
            <p:extLst>
              <p:ext uri="{D42A27DB-BD31-4B8C-83A1-F6EECF244321}">
                <p14:modId xmlns:p14="http://schemas.microsoft.com/office/powerpoint/2010/main" val="1423419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47652657"/>
                    </a:ext>
                  </a:extLst>
                </a:gridCol>
                <a:gridCol w="822960">
                  <a:extLst>
                    <a:ext uri="{9D8B030D-6E8A-4147-A177-3AD203B41FA5}">
                      <a16:colId xmlns:a16="http://schemas.microsoft.com/office/drawing/2014/main" val="3837170640"/>
                    </a:ext>
                  </a:extLst>
                </a:gridCol>
                <a:gridCol w="329184">
                  <a:extLst>
                    <a:ext uri="{9D8B030D-6E8A-4147-A177-3AD203B41FA5}">
                      <a16:colId xmlns:a16="http://schemas.microsoft.com/office/drawing/2014/main" val="1080007290"/>
                    </a:ext>
                  </a:extLst>
                </a:gridCol>
                <a:gridCol w="208280">
                  <a:extLst>
                    <a:ext uri="{9D8B030D-6E8A-4147-A177-3AD203B41FA5}">
                      <a16:colId xmlns:a16="http://schemas.microsoft.com/office/drawing/2014/main" val="4109606145"/>
                    </a:ext>
                  </a:extLst>
                </a:gridCol>
                <a:gridCol w="208280">
                  <a:extLst>
                    <a:ext uri="{9D8B030D-6E8A-4147-A177-3AD203B41FA5}">
                      <a16:colId xmlns:a16="http://schemas.microsoft.com/office/drawing/2014/main" val="894970206"/>
                    </a:ext>
                  </a:extLst>
                </a:gridCol>
                <a:gridCol w="208280">
                  <a:extLst>
                    <a:ext uri="{9D8B030D-6E8A-4147-A177-3AD203B41FA5}">
                      <a16:colId xmlns:a16="http://schemas.microsoft.com/office/drawing/2014/main" val="4263541903"/>
                    </a:ext>
                  </a:extLst>
                </a:gridCol>
                <a:gridCol w="208280">
                  <a:extLst>
                    <a:ext uri="{9D8B030D-6E8A-4147-A177-3AD203B41FA5}">
                      <a16:colId xmlns:a16="http://schemas.microsoft.com/office/drawing/2014/main" val="3446095524"/>
                    </a:ext>
                  </a:extLst>
                </a:gridCol>
                <a:gridCol w="208280">
                  <a:extLst>
                    <a:ext uri="{9D8B030D-6E8A-4147-A177-3AD203B41FA5}">
                      <a16:colId xmlns:a16="http://schemas.microsoft.com/office/drawing/2014/main" val="3503815461"/>
                    </a:ext>
                  </a:extLst>
                </a:gridCol>
                <a:gridCol w="208280">
                  <a:extLst>
                    <a:ext uri="{9D8B030D-6E8A-4147-A177-3AD203B41FA5}">
                      <a16:colId xmlns:a16="http://schemas.microsoft.com/office/drawing/2014/main" val="1874424612"/>
                    </a:ext>
                  </a:extLst>
                </a:gridCol>
                <a:gridCol w="208280">
                  <a:extLst>
                    <a:ext uri="{9D8B030D-6E8A-4147-A177-3AD203B41FA5}">
                      <a16:colId xmlns:a16="http://schemas.microsoft.com/office/drawing/2014/main" val="2967896859"/>
                    </a:ext>
                  </a:extLst>
                </a:gridCol>
                <a:gridCol w="208280">
                  <a:extLst>
                    <a:ext uri="{9D8B030D-6E8A-4147-A177-3AD203B41FA5}">
                      <a16:colId xmlns:a16="http://schemas.microsoft.com/office/drawing/2014/main" val="2823560804"/>
                    </a:ext>
                  </a:extLst>
                </a:gridCol>
                <a:gridCol w="208280">
                  <a:extLst>
                    <a:ext uri="{9D8B030D-6E8A-4147-A177-3AD203B41FA5}">
                      <a16:colId xmlns:a16="http://schemas.microsoft.com/office/drawing/2014/main" val="2254756477"/>
                    </a:ext>
                  </a:extLst>
                </a:gridCol>
                <a:gridCol w="208280">
                  <a:extLst>
                    <a:ext uri="{9D8B030D-6E8A-4147-A177-3AD203B41FA5}">
                      <a16:colId xmlns:a16="http://schemas.microsoft.com/office/drawing/2014/main" val="1711043477"/>
                    </a:ext>
                  </a:extLst>
                </a:gridCol>
                <a:gridCol w="208280">
                  <a:extLst>
                    <a:ext uri="{9D8B030D-6E8A-4147-A177-3AD203B41FA5}">
                      <a16:colId xmlns:a16="http://schemas.microsoft.com/office/drawing/2014/main" val="2805716905"/>
                    </a:ext>
                  </a:extLst>
                </a:gridCol>
                <a:gridCol w="208280">
                  <a:extLst>
                    <a:ext uri="{9D8B030D-6E8A-4147-A177-3AD203B41FA5}">
                      <a16:colId xmlns:a16="http://schemas.microsoft.com/office/drawing/2014/main" val="1548233199"/>
                    </a:ext>
                  </a:extLst>
                </a:gridCol>
                <a:gridCol w="208280">
                  <a:extLst>
                    <a:ext uri="{9D8B030D-6E8A-4147-A177-3AD203B41FA5}">
                      <a16:colId xmlns:a16="http://schemas.microsoft.com/office/drawing/2014/main" val="2316920322"/>
                    </a:ext>
                  </a:extLst>
                </a:gridCol>
                <a:gridCol w="208280">
                  <a:extLst>
                    <a:ext uri="{9D8B030D-6E8A-4147-A177-3AD203B41FA5}">
                      <a16:colId xmlns:a16="http://schemas.microsoft.com/office/drawing/2014/main" val="3338105714"/>
                    </a:ext>
                  </a:extLst>
                </a:gridCol>
                <a:gridCol w="208280">
                  <a:extLst>
                    <a:ext uri="{9D8B030D-6E8A-4147-A177-3AD203B41FA5}">
                      <a16:colId xmlns:a16="http://schemas.microsoft.com/office/drawing/2014/main" val="3414533972"/>
                    </a:ext>
                  </a:extLst>
                </a:gridCol>
                <a:gridCol w="208280">
                  <a:extLst>
                    <a:ext uri="{9D8B030D-6E8A-4147-A177-3AD203B41FA5}">
                      <a16:colId xmlns:a16="http://schemas.microsoft.com/office/drawing/2014/main" val="822902248"/>
                    </a:ext>
                  </a:extLst>
                </a:gridCol>
                <a:gridCol w="208280">
                  <a:extLst>
                    <a:ext uri="{9D8B030D-6E8A-4147-A177-3AD203B41FA5}">
                      <a16:colId xmlns:a16="http://schemas.microsoft.com/office/drawing/2014/main" val="659383461"/>
                    </a:ext>
                  </a:extLst>
                </a:gridCol>
                <a:gridCol w="208280">
                  <a:extLst>
                    <a:ext uri="{9D8B030D-6E8A-4147-A177-3AD203B41FA5}">
                      <a16:colId xmlns:a16="http://schemas.microsoft.com/office/drawing/2014/main" val="301177306"/>
                    </a:ext>
                  </a:extLst>
                </a:gridCol>
                <a:gridCol w="208280">
                  <a:extLst>
                    <a:ext uri="{9D8B030D-6E8A-4147-A177-3AD203B41FA5}">
                      <a16:colId xmlns:a16="http://schemas.microsoft.com/office/drawing/2014/main" val="31630311"/>
                    </a:ext>
                  </a:extLst>
                </a:gridCol>
                <a:gridCol w="208280">
                  <a:extLst>
                    <a:ext uri="{9D8B030D-6E8A-4147-A177-3AD203B41FA5}">
                      <a16:colId xmlns:a16="http://schemas.microsoft.com/office/drawing/2014/main" val="1880963441"/>
                    </a:ext>
                  </a:extLst>
                </a:gridCol>
                <a:gridCol w="208280">
                  <a:extLst>
                    <a:ext uri="{9D8B030D-6E8A-4147-A177-3AD203B41FA5}">
                      <a16:colId xmlns:a16="http://schemas.microsoft.com/office/drawing/2014/main" val="1878824086"/>
                    </a:ext>
                  </a:extLst>
                </a:gridCol>
                <a:gridCol w="208280">
                  <a:extLst>
                    <a:ext uri="{9D8B030D-6E8A-4147-A177-3AD203B41FA5}">
                      <a16:colId xmlns:a16="http://schemas.microsoft.com/office/drawing/2014/main" val="1089163256"/>
                    </a:ext>
                  </a:extLst>
                </a:gridCol>
                <a:gridCol w="208280">
                  <a:extLst>
                    <a:ext uri="{9D8B030D-6E8A-4147-A177-3AD203B41FA5}">
                      <a16:colId xmlns:a16="http://schemas.microsoft.com/office/drawing/2014/main" val="2340254168"/>
                    </a:ext>
                  </a:extLst>
                </a:gridCol>
                <a:gridCol w="208280">
                  <a:extLst>
                    <a:ext uri="{9D8B030D-6E8A-4147-A177-3AD203B41FA5}">
                      <a16:colId xmlns:a16="http://schemas.microsoft.com/office/drawing/2014/main" val="4156363705"/>
                    </a:ext>
                  </a:extLst>
                </a:gridCol>
                <a:gridCol w="208280">
                  <a:extLst>
                    <a:ext uri="{9D8B030D-6E8A-4147-A177-3AD203B41FA5}">
                      <a16:colId xmlns:a16="http://schemas.microsoft.com/office/drawing/2014/main" val="3295625983"/>
                    </a:ext>
                  </a:extLst>
                </a:gridCol>
                <a:gridCol w="208280">
                  <a:extLst>
                    <a:ext uri="{9D8B030D-6E8A-4147-A177-3AD203B41FA5}">
                      <a16:colId xmlns:a16="http://schemas.microsoft.com/office/drawing/2014/main" val="3766684349"/>
                    </a:ext>
                  </a:extLst>
                </a:gridCol>
                <a:gridCol w="208280">
                  <a:extLst>
                    <a:ext uri="{9D8B030D-6E8A-4147-A177-3AD203B41FA5}">
                      <a16:colId xmlns:a16="http://schemas.microsoft.com/office/drawing/2014/main" val="2127991707"/>
                    </a:ext>
                  </a:extLst>
                </a:gridCol>
                <a:gridCol w="208280">
                  <a:extLst>
                    <a:ext uri="{9D8B030D-6E8A-4147-A177-3AD203B41FA5}">
                      <a16:colId xmlns:a16="http://schemas.microsoft.com/office/drawing/2014/main" val="2532948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38852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- 2020-02-24 10:00:00</a:t>
                      </a:r>
                      <a:r>
                        <a:rPr kumimoji="0" lang="en-US" sz="1000" b="0" i="0" u="none" strike="noStrike" kern="1200" cap="none" spc="0" normalizeH="0" baseline="0" noProof="0">
                          <a:ln>
                            <a:noFill/>
                          </a:ln>
                          <a:solidFill>
                            <a:prstClr val="black"/>
                          </a:solidFill>
                          <a:effectLst/>
                          <a:uLnTx/>
                          <a:uFillTx/>
                          <a:latin typeface="+mn-lt"/>
                          <a:ea typeface="+mn-ea"/>
                          <a:cs typeface="+mn-cs"/>
                        </a:rPr>
                        <a:t>
 Your BFF of 20 years looks at your beautiful and glowing face. She says your face is glowing as bright as the lightbulb in your house. 
Deep in your heart, you know you are extremely happy and you made the right choice by using Sothys [W.]™+ BRIGHTENING SERUM WITH PURE VIT.C. It’s filled with antioxidants with spot lightning that’ll brighten your skin so that you can achieve full radiance. 
Now, your BFF is begging you to tell your skincare secret. Let her know she can directly send a private message to Sothys anytime, anywhere. Just send us your enquiries and we’ll tell you the 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https://scontent.xx.fbcdn.net/v/t15.5256-10/p720x720/81128127_1050867345272692_8515967425437499392_n.jpg?_nc_cat=108&amp;_nc_sid=f2c4d5&amp;_nc_ohc=xuQnYP6P9MMAX9o4z0R&amp;_nc_ht=scontent.xx&amp;_nc_tp=6&amp;oh=6ac66a1ca674d6abc9fbc7a6efcb6f26&amp;oe=5EB82FC7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37972663"/>
                  </a:ext>
                </a:extLst>
              </a:tr>
            </a:tbl>
          </a:graphicData>
        </a:graphic>
      </p:graphicFrame>
      <p:sp>
        <p:nvSpPr>
          <p:cNvPr id="4" name="Text Placeholder 3">
            <a:extLst>
              <a:ext uri="{FF2B5EF4-FFF2-40B4-BE49-F238E27FC236}">
                <a16:creationId xmlns:a16="http://schemas.microsoft.com/office/drawing/2014/main" id="{D6DAE883-3781-4E5D-AD07-4BF107CA59A6}"/>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7533235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4E57B-0518-429F-8E09-FDA1BB54A725}"/>
              </a:ext>
            </a:extLst>
          </p:cNvPr>
          <p:cNvSpPr>
            <a:spLocks noGrp="1"/>
          </p:cNvSpPr>
          <p:nvPr>
            <p:ph type="title"/>
          </p:nvPr>
        </p:nvSpPr>
        <p:spPr/>
        <p:txBody>
          <a:bodyPr/>
          <a:lstStyle/>
          <a:p>
            <a:r>
              <a:rPr lang="en-US"/>
              <a:t>Facebook Own Posts Table | Sothys Malaysia - 3 of 9</a:t>
            </a:r>
          </a:p>
        </p:txBody>
      </p:sp>
      <p:graphicFrame>
        <p:nvGraphicFramePr>
          <p:cNvPr id="5" name="Table Placeholder 4">
            <a:extLst>
              <a:ext uri="{FF2B5EF4-FFF2-40B4-BE49-F238E27FC236}">
                <a16:creationId xmlns:a16="http://schemas.microsoft.com/office/drawing/2014/main" id="{2645BD98-E0A7-46D8-AD5C-984772A78598}"/>
              </a:ext>
            </a:extLst>
          </p:cNvPr>
          <p:cNvGraphicFramePr>
            <a:graphicFrameLocks noGrp="1"/>
          </p:cNvGraphicFramePr>
          <p:nvPr>
            <p:ph type="tbl" sz="quarter" idx="13"/>
            <p:extLst>
              <p:ext uri="{D42A27DB-BD31-4B8C-83A1-F6EECF244321}">
                <p14:modId xmlns:p14="http://schemas.microsoft.com/office/powerpoint/2010/main" val="3534725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76312541"/>
                    </a:ext>
                  </a:extLst>
                </a:gridCol>
                <a:gridCol w="822960">
                  <a:extLst>
                    <a:ext uri="{9D8B030D-6E8A-4147-A177-3AD203B41FA5}">
                      <a16:colId xmlns:a16="http://schemas.microsoft.com/office/drawing/2014/main" val="1715066873"/>
                    </a:ext>
                  </a:extLst>
                </a:gridCol>
                <a:gridCol w="329184">
                  <a:extLst>
                    <a:ext uri="{9D8B030D-6E8A-4147-A177-3AD203B41FA5}">
                      <a16:colId xmlns:a16="http://schemas.microsoft.com/office/drawing/2014/main" val="3632733786"/>
                    </a:ext>
                  </a:extLst>
                </a:gridCol>
                <a:gridCol w="208280">
                  <a:extLst>
                    <a:ext uri="{9D8B030D-6E8A-4147-A177-3AD203B41FA5}">
                      <a16:colId xmlns:a16="http://schemas.microsoft.com/office/drawing/2014/main" val="1741013718"/>
                    </a:ext>
                  </a:extLst>
                </a:gridCol>
                <a:gridCol w="208280">
                  <a:extLst>
                    <a:ext uri="{9D8B030D-6E8A-4147-A177-3AD203B41FA5}">
                      <a16:colId xmlns:a16="http://schemas.microsoft.com/office/drawing/2014/main" val="832109151"/>
                    </a:ext>
                  </a:extLst>
                </a:gridCol>
                <a:gridCol w="208280">
                  <a:extLst>
                    <a:ext uri="{9D8B030D-6E8A-4147-A177-3AD203B41FA5}">
                      <a16:colId xmlns:a16="http://schemas.microsoft.com/office/drawing/2014/main" val="352848238"/>
                    </a:ext>
                  </a:extLst>
                </a:gridCol>
                <a:gridCol w="208280">
                  <a:extLst>
                    <a:ext uri="{9D8B030D-6E8A-4147-A177-3AD203B41FA5}">
                      <a16:colId xmlns:a16="http://schemas.microsoft.com/office/drawing/2014/main" val="3043999194"/>
                    </a:ext>
                  </a:extLst>
                </a:gridCol>
                <a:gridCol w="208280">
                  <a:extLst>
                    <a:ext uri="{9D8B030D-6E8A-4147-A177-3AD203B41FA5}">
                      <a16:colId xmlns:a16="http://schemas.microsoft.com/office/drawing/2014/main" val="2448798549"/>
                    </a:ext>
                  </a:extLst>
                </a:gridCol>
                <a:gridCol w="208280">
                  <a:extLst>
                    <a:ext uri="{9D8B030D-6E8A-4147-A177-3AD203B41FA5}">
                      <a16:colId xmlns:a16="http://schemas.microsoft.com/office/drawing/2014/main" val="1507634493"/>
                    </a:ext>
                  </a:extLst>
                </a:gridCol>
                <a:gridCol w="208280">
                  <a:extLst>
                    <a:ext uri="{9D8B030D-6E8A-4147-A177-3AD203B41FA5}">
                      <a16:colId xmlns:a16="http://schemas.microsoft.com/office/drawing/2014/main" val="826921145"/>
                    </a:ext>
                  </a:extLst>
                </a:gridCol>
                <a:gridCol w="208280">
                  <a:extLst>
                    <a:ext uri="{9D8B030D-6E8A-4147-A177-3AD203B41FA5}">
                      <a16:colId xmlns:a16="http://schemas.microsoft.com/office/drawing/2014/main" val="1254998129"/>
                    </a:ext>
                  </a:extLst>
                </a:gridCol>
                <a:gridCol w="208280">
                  <a:extLst>
                    <a:ext uri="{9D8B030D-6E8A-4147-A177-3AD203B41FA5}">
                      <a16:colId xmlns:a16="http://schemas.microsoft.com/office/drawing/2014/main" val="818305338"/>
                    </a:ext>
                  </a:extLst>
                </a:gridCol>
                <a:gridCol w="208280">
                  <a:extLst>
                    <a:ext uri="{9D8B030D-6E8A-4147-A177-3AD203B41FA5}">
                      <a16:colId xmlns:a16="http://schemas.microsoft.com/office/drawing/2014/main" val="300109675"/>
                    </a:ext>
                  </a:extLst>
                </a:gridCol>
                <a:gridCol w="208280">
                  <a:extLst>
                    <a:ext uri="{9D8B030D-6E8A-4147-A177-3AD203B41FA5}">
                      <a16:colId xmlns:a16="http://schemas.microsoft.com/office/drawing/2014/main" val="1181286814"/>
                    </a:ext>
                  </a:extLst>
                </a:gridCol>
                <a:gridCol w="208280">
                  <a:extLst>
                    <a:ext uri="{9D8B030D-6E8A-4147-A177-3AD203B41FA5}">
                      <a16:colId xmlns:a16="http://schemas.microsoft.com/office/drawing/2014/main" val="2112093529"/>
                    </a:ext>
                  </a:extLst>
                </a:gridCol>
                <a:gridCol w="208280">
                  <a:extLst>
                    <a:ext uri="{9D8B030D-6E8A-4147-A177-3AD203B41FA5}">
                      <a16:colId xmlns:a16="http://schemas.microsoft.com/office/drawing/2014/main" val="822661465"/>
                    </a:ext>
                  </a:extLst>
                </a:gridCol>
                <a:gridCol w="208280">
                  <a:extLst>
                    <a:ext uri="{9D8B030D-6E8A-4147-A177-3AD203B41FA5}">
                      <a16:colId xmlns:a16="http://schemas.microsoft.com/office/drawing/2014/main" val="2397457656"/>
                    </a:ext>
                  </a:extLst>
                </a:gridCol>
                <a:gridCol w="208280">
                  <a:extLst>
                    <a:ext uri="{9D8B030D-6E8A-4147-A177-3AD203B41FA5}">
                      <a16:colId xmlns:a16="http://schemas.microsoft.com/office/drawing/2014/main" val="2114831626"/>
                    </a:ext>
                  </a:extLst>
                </a:gridCol>
                <a:gridCol w="208280">
                  <a:extLst>
                    <a:ext uri="{9D8B030D-6E8A-4147-A177-3AD203B41FA5}">
                      <a16:colId xmlns:a16="http://schemas.microsoft.com/office/drawing/2014/main" val="3452676373"/>
                    </a:ext>
                  </a:extLst>
                </a:gridCol>
                <a:gridCol w="208280">
                  <a:extLst>
                    <a:ext uri="{9D8B030D-6E8A-4147-A177-3AD203B41FA5}">
                      <a16:colId xmlns:a16="http://schemas.microsoft.com/office/drawing/2014/main" val="4085828282"/>
                    </a:ext>
                  </a:extLst>
                </a:gridCol>
                <a:gridCol w="208280">
                  <a:extLst>
                    <a:ext uri="{9D8B030D-6E8A-4147-A177-3AD203B41FA5}">
                      <a16:colId xmlns:a16="http://schemas.microsoft.com/office/drawing/2014/main" val="4117769863"/>
                    </a:ext>
                  </a:extLst>
                </a:gridCol>
                <a:gridCol w="208280">
                  <a:extLst>
                    <a:ext uri="{9D8B030D-6E8A-4147-A177-3AD203B41FA5}">
                      <a16:colId xmlns:a16="http://schemas.microsoft.com/office/drawing/2014/main" val="3801265331"/>
                    </a:ext>
                  </a:extLst>
                </a:gridCol>
                <a:gridCol w="208280">
                  <a:extLst>
                    <a:ext uri="{9D8B030D-6E8A-4147-A177-3AD203B41FA5}">
                      <a16:colId xmlns:a16="http://schemas.microsoft.com/office/drawing/2014/main" val="687787770"/>
                    </a:ext>
                  </a:extLst>
                </a:gridCol>
                <a:gridCol w="208280">
                  <a:extLst>
                    <a:ext uri="{9D8B030D-6E8A-4147-A177-3AD203B41FA5}">
                      <a16:colId xmlns:a16="http://schemas.microsoft.com/office/drawing/2014/main" val="3595774709"/>
                    </a:ext>
                  </a:extLst>
                </a:gridCol>
                <a:gridCol w="208280">
                  <a:extLst>
                    <a:ext uri="{9D8B030D-6E8A-4147-A177-3AD203B41FA5}">
                      <a16:colId xmlns:a16="http://schemas.microsoft.com/office/drawing/2014/main" val="2216314405"/>
                    </a:ext>
                  </a:extLst>
                </a:gridCol>
                <a:gridCol w="208280">
                  <a:extLst>
                    <a:ext uri="{9D8B030D-6E8A-4147-A177-3AD203B41FA5}">
                      <a16:colId xmlns:a16="http://schemas.microsoft.com/office/drawing/2014/main" val="1932377674"/>
                    </a:ext>
                  </a:extLst>
                </a:gridCol>
                <a:gridCol w="208280">
                  <a:extLst>
                    <a:ext uri="{9D8B030D-6E8A-4147-A177-3AD203B41FA5}">
                      <a16:colId xmlns:a16="http://schemas.microsoft.com/office/drawing/2014/main" val="2456727950"/>
                    </a:ext>
                  </a:extLst>
                </a:gridCol>
                <a:gridCol w="208280">
                  <a:extLst>
                    <a:ext uri="{9D8B030D-6E8A-4147-A177-3AD203B41FA5}">
                      <a16:colId xmlns:a16="http://schemas.microsoft.com/office/drawing/2014/main" val="1692293723"/>
                    </a:ext>
                  </a:extLst>
                </a:gridCol>
                <a:gridCol w="208280">
                  <a:extLst>
                    <a:ext uri="{9D8B030D-6E8A-4147-A177-3AD203B41FA5}">
                      <a16:colId xmlns:a16="http://schemas.microsoft.com/office/drawing/2014/main" val="2627118627"/>
                    </a:ext>
                  </a:extLst>
                </a:gridCol>
                <a:gridCol w="208280">
                  <a:extLst>
                    <a:ext uri="{9D8B030D-6E8A-4147-A177-3AD203B41FA5}">
                      <a16:colId xmlns:a16="http://schemas.microsoft.com/office/drawing/2014/main" val="751184149"/>
                    </a:ext>
                  </a:extLst>
                </a:gridCol>
                <a:gridCol w="208280">
                  <a:extLst>
                    <a:ext uri="{9D8B030D-6E8A-4147-A177-3AD203B41FA5}">
                      <a16:colId xmlns:a16="http://schemas.microsoft.com/office/drawing/2014/main" val="2510732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34761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- 2020-02-17 10:00:00</a:t>
                      </a:r>
                      <a:r>
                        <a:rPr kumimoji="0" lang="en-US" sz="1000" b="0" i="0" u="none" strike="noStrike" kern="1200" cap="none" spc="0" normalizeH="0" baseline="0" noProof="0">
                          <a:ln>
                            <a:noFill/>
                          </a:ln>
                          <a:solidFill>
                            <a:prstClr val="black"/>
                          </a:solidFill>
                          <a:effectLst/>
                          <a:uLnTx/>
                          <a:uFillTx/>
                          <a:latin typeface="+mn-lt"/>
                          <a:ea typeface="+mn-ea"/>
                          <a:cs typeface="+mn-cs"/>
                        </a:rPr>
                        <a:t>
 Sensitive facial skin under the sun? Face filled with dark spots? Freckles popping out of nowhere? 😱 
We know your UV umbrella doesn’t provide the full sun protection your face needs. That’s why we recommend our customers to complement it with Sothys Sensitive Zones Protective Fluid SPF50 50ml. This protective fluid provides the ultimate protection for your face and other sensitive areas, so you will look as fair as the sky above you.   
Are you curious to learn more about this product? Visit this website to know more: https://sothys.com.my/protective-fluid-spf50-50ml.html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https://scontent.xx.fbcdn.net/v/t15.5256-10/p720x720/82313821_2563259480615291_2687868281334792192_n.jpg?_nc_cat=108&amp;_nc_sid=f2c4d5&amp;_nc_ohc=UDtXxwF7aW8AX-luGb3&amp;_nc_ht=scontent.xx&amp;_nc_tp=6&amp;oh=179ec234849a28d3cfae6eddafb49d9a&amp;oe=5EF469F5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7298436"/>
                  </a:ext>
                </a:extLst>
              </a:tr>
            </a:tbl>
          </a:graphicData>
        </a:graphic>
      </p:graphicFrame>
      <p:sp>
        <p:nvSpPr>
          <p:cNvPr id="4" name="Text Placeholder 3">
            <a:extLst>
              <a:ext uri="{FF2B5EF4-FFF2-40B4-BE49-F238E27FC236}">
                <a16:creationId xmlns:a16="http://schemas.microsoft.com/office/drawing/2014/main" id="{74269DBB-867E-458D-84D5-FD12C31708C4}"/>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6217386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B3575-618A-4807-BF87-95002746C155}"/>
              </a:ext>
            </a:extLst>
          </p:cNvPr>
          <p:cNvSpPr>
            <a:spLocks noGrp="1"/>
          </p:cNvSpPr>
          <p:nvPr>
            <p:ph type="title"/>
          </p:nvPr>
        </p:nvSpPr>
        <p:spPr/>
        <p:txBody>
          <a:bodyPr/>
          <a:lstStyle/>
          <a:p>
            <a:r>
              <a:rPr lang="en-US"/>
              <a:t>Facebook Own Posts Table | Sothys Malaysia - 4 of 9</a:t>
            </a:r>
          </a:p>
        </p:txBody>
      </p:sp>
      <p:graphicFrame>
        <p:nvGraphicFramePr>
          <p:cNvPr id="5" name="Table Placeholder 4">
            <a:extLst>
              <a:ext uri="{FF2B5EF4-FFF2-40B4-BE49-F238E27FC236}">
                <a16:creationId xmlns:a16="http://schemas.microsoft.com/office/drawing/2014/main" id="{E0B53A0E-FF09-4D22-92BF-D6CEED417A96}"/>
              </a:ext>
            </a:extLst>
          </p:cNvPr>
          <p:cNvGraphicFramePr>
            <a:graphicFrameLocks noGrp="1"/>
          </p:cNvGraphicFramePr>
          <p:nvPr>
            <p:ph type="tbl" sz="quarter" idx="13"/>
            <p:extLst>
              <p:ext uri="{D42A27DB-BD31-4B8C-83A1-F6EECF244321}">
                <p14:modId xmlns:p14="http://schemas.microsoft.com/office/powerpoint/2010/main" val="3315918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29020116"/>
                    </a:ext>
                  </a:extLst>
                </a:gridCol>
                <a:gridCol w="822960">
                  <a:extLst>
                    <a:ext uri="{9D8B030D-6E8A-4147-A177-3AD203B41FA5}">
                      <a16:colId xmlns:a16="http://schemas.microsoft.com/office/drawing/2014/main" val="1585224461"/>
                    </a:ext>
                  </a:extLst>
                </a:gridCol>
                <a:gridCol w="329184">
                  <a:extLst>
                    <a:ext uri="{9D8B030D-6E8A-4147-A177-3AD203B41FA5}">
                      <a16:colId xmlns:a16="http://schemas.microsoft.com/office/drawing/2014/main" val="2381186021"/>
                    </a:ext>
                  </a:extLst>
                </a:gridCol>
                <a:gridCol w="208280">
                  <a:extLst>
                    <a:ext uri="{9D8B030D-6E8A-4147-A177-3AD203B41FA5}">
                      <a16:colId xmlns:a16="http://schemas.microsoft.com/office/drawing/2014/main" val="273534181"/>
                    </a:ext>
                  </a:extLst>
                </a:gridCol>
                <a:gridCol w="208280">
                  <a:extLst>
                    <a:ext uri="{9D8B030D-6E8A-4147-A177-3AD203B41FA5}">
                      <a16:colId xmlns:a16="http://schemas.microsoft.com/office/drawing/2014/main" val="3700960705"/>
                    </a:ext>
                  </a:extLst>
                </a:gridCol>
                <a:gridCol w="208280">
                  <a:extLst>
                    <a:ext uri="{9D8B030D-6E8A-4147-A177-3AD203B41FA5}">
                      <a16:colId xmlns:a16="http://schemas.microsoft.com/office/drawing/2014/main" val="1495369266"/>
                    </a:ext>
                  </a:extLst>
                </a:gridCol>
                <a:gridCol w="208280">
                  <a:extLst>
                    <a:ext uri="{9D8B030D-6E8A-4147-A177-3AD203B41FA5}">
                      <a16:colId xmlns:a16="http://schemas.microsoft.com/office/drawing/2014/main" val="2667347430"/>
                    </a:ext>
                  </a:extLst>
                </a:gridCol>
                <a:gridCol w="208280">
                  <a:extLst>
                    <a:ext uri="{9D8B030D-6E8A-4147-A177-3AD203B41FA5}">
                      <a16:colId xmlns:a16="http://schemas.microsoft.com/office/drawing/2014/main" val="2435540433"/>
                    </a:ext>
                  </a:extLst>
                </a:gridCol>
                <a:gridCol w="208280">
                  <a:extLst>
                    <a:ext uri="{9D8B030D-6E8A-4147-A177-3AD203B41FA5}">
                      <a16:colId xmlns:a16="http://schemas.microsoft.com/office/drawing/2014/main" val="864682791"/>
                    </a:ext>
                  </a:extLst>
                </a:gridCol>
                <a:gridCol w="208280">
                  <a:extLst>
                    <a:ext uri="{9D8B030D-6E8A-4147-A177-3AD203B41FA5}">
                      <a16:colId xmlns:a16="http://schemas.microsoft.com/office/drawing/2014/main" val="1318341617"/>
                    </a:ext>
                  </a:extLst>
                </a:gridCol>
                <a:gridCol w="208280">
                  <a:extLst>
                    <a:ext uri="{9D8B030D-6E8A-4147-A177-3AD203B41FA5}">
                      <a16:colId xmlns:a16="http://schemas.microsoft.com/office/drawing/2014/main" val="2815691635"/>
                    </a:ext>
                  </a:extLst>
                </a:gridCol>
                <a:gridCol w="208280">
                  <a:extLst>
                    <a:ext uri="{9D8B030D-6E8A-4147-A177-3AD203B41FA5}">
                      <a16:colId xmlns:a16="http://schemas.microsoft.com/office/drawing/2014/main" val="3758806265"/>
                    </a:ext>
                  </a:extLst>
                </a:gridCol>
                <a:gridCol w="208280">
                  <a:extLst>
                    <a:ext uri="{9D8B030D-6E8A-4147-A177-3AD203B41FA5}">
                      <a16:colId xmlns:a16="http://schemas.microsoft.com/office/drawing/2014/main" val="3891759597"/>
                    </a:ext>
                  </a:extLst>
                </a:gridCol>
                <a:gridCol w="208280">
                  <a:extLst>
                    <a:ext uri="{9D8B030D-6E8A-4147-A177-3AD203B41FA5}">
                      <a16:colId xmlns:a16="http://schemas.microsoft.com/office/drawing/2014/main" val="3924440132"/>
                    </a:ext>
                  </a:extLst>
                </a:gridCol>
                <a:gridCol w="208280">
                  <a:extLst>
                    <a:ext uri="{9D8B030D-6E8A-4147-A177-3AD203B41FA5}">
                      <a16:colId xmlns:a16="http://schemas.microsoft.com/office/drawing/2014/main" val="3744833477"/>
                    </a:ext>
                  </a:extLst>
                </a:gridCol>
                <a:gridCol w="208280">
                  <a:extLst>
                    <a:ext uri="{9D8B030D-6E8A-4147-A177-3AD203B41FA5}">
                      <a16:colId xmlns:a16="http://schemas.microsoft.com/office/drawing/2014/main" val="4142008029"/>
                    </a:ext>
                  </a:extLst>
                </a:gridCol>
                <a:gridCol w="208280">
                  <a:extLst>
                    <a:ext uri="{9D8B030D-6E8A-4147-A177-3AD203B41FA5}">
                      <a16:colId xmlns:a16="http://schemas.microsoft.com/office/drawing/2014/main" val="2323275956"/>
                    </a:ext>
                  </a:extLst>
                </a:gridCol>
                <a:gridCol w="208280">
                  <a:extLst>
                    <a:ext uri="{9D8B030D-6E8A-4147-A177-3AD203B41FA5}">
                      <a16:colId xmlns:a16="http://schemas.microsoft.com/office/drawing/2014/main" val="3972954642"/>
                    </a:ext>
                  </a:extLst>
                </a:gridCol>
                <a:gridCol w="208280">
                  <a:extLst>
                    <a:ext uri="{9D8B030D-6E8A-4147-A177-3AD203B41FA5}">
                      <a16:colId xmlns:a16="http://schemas.microsoft.com/office/drawing/2014/main" val="1160782469"/>
                    </a:ext>
                  </a:extLst>
                </a:gridCol>
                <a:gridCol w="208280">
                  <a:extLst>
                    <a:ext uri="{9D8B030D-6E8A-4147-A177-3AD203B41FA5}">
                      <a16:colId xmlns:a16="http://schemas.microsoft.com/office/drawing/2014/main" val="491497883"/>
                    </a:ext>
                  </a:extLst>
                </a:gridCol>
                <a:gridCol w="208280">
                  <a:extLst>
                    <a:ext uri="{9D8B030D-6E8A-4147-A177-3AD203B41FA5}">
                      <a16:colId xmlns:a16="http://schemas.microsoft.com/office/drawing/2014/main" val="2793350569"/>
                    </a:ext>
                  </a:extLst>
                </a:gridCol>
                <a:gridCol w="208280">
                  <a:extLst>
                    <a:ext uri="{9D8B030D-6E8A-4147-A177-3AD203B41FA5}">
                      <a16:colId xmlns:a16="http://schemas.microsoft.com/office/drawing/2014/main" val="3858478032"/>
                    </a:ext>
                  </a:extLst>
                </a:gridCol>
                <a:gridCol w="208280">
                  <a:extLst>
                    <a:ext uri="{9D8B030D-6E8A-4147-A177-3AD203B41FA5}">
                      <a16:colId xmlns:a16="http://schemas.microsoft.com/office/drawing/2014/main" val="1785773931"/>
                    </a:ext>
                  </a:extLst>
                </a:gridCol>
                <a:gridCol w="208280">
                  <a:extLst>
                    <a:ext uri="{9D8B030D-6E8A-4147-A177-3AD203B41FA5}">
                      <a16:colId xmlns:a16="http://schemas.microsoft.com/office/drawing/2014/main" val="1732946385"/>
                    </a:ext>
                  </a:extLst>
                </a:gridCol>
                <a:gridCol w="208280">
                  <a:extLst>
                    <a:ext uri="{9D8B030D-6E8A-4147-A177-3AD203B41FA5}">
                      <a16:colId xmlns:a16="http://schemas.microsoft.com/office/drawing/2014/main" val="2048206864"/>
                    </a:ext>
                  </a:extLst>
                </a:gridCol>
                <a:gridCol w="208280">
                  <a:extLst>
                    <a:ext uri="{9D8B030D-6E8A-4147-A177-3AD203B41FA5}">
                      <a16:colId xmlns:a16="http://schemas.microsoft.com/office/drawing/2014/main" val="1790313750"/>
                    </a:ext>
                  </a:extLst>
                </a:gridCol>
                <a:gridCol w="208280">
                  <a:extLst>
                    <a:ext uri="{9D8B030D-6E8A-4147-A177-3AD203B41FA5}">
                      <a16:colId xmlns:a16="http://schemas.microsoft.com/office/drawing/2014/main" val="2238325460"/>
                    </a:ext>
                  </a:extLst>
                </a:gridCol>
                <a:gridCol w="208280">
                  <a:extLst>
                    <a:ext uri="{9D8B030D-6E8A-4147-A177-3AD203B41FA5}">
                      <a16:colId xmlns:a16="http://schemas.microsoft.com/office/drawing/2014/main" val="2394316585"/>
                    </a:ext>
                  </a:extLst>
                </a:gridCol>
                <a:gridCol w="208280">
                  <a:extLst>
                    <a:ext uri="{9D8B030D-6E8A-4147-A177-3AD203B41FA5}">
                      <a16:colId xmlns:a16="http://schemas.microsoft.com/office/drawing/2014/main" val="3770849439"/>
                    </a:ext>
                  </a:extLst>
                </a:gridCol>
                <a:gridCol w="208280">
                  <a:extLst>
                    <a:ext uri="{9D8B030D-6E8A-4147-A177-3AD203B41FA5}">
                      <a16:colId xmlns:a16="http://schemas.microsoft.com/office/drawing/2014/main" val="1254258964"/>
                    </a:ext>
                  </a:extLst>
                </a:gridCol>
                <a:gridCol w="208280">
                  <a:extLst>
                    <a:ext uri="{9D8B030D-6E8A-4147-A177-3AD203B41FA5}">
                      <a16:colId xmlns:a16="http://schemas.microsoft.com/office/drawing/2014/main" val="3829674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20054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- 2020-02-14 10:00:00</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would like to wish Happy Valentine’s Day to all the beautiful lovebirds out there. Stay romantic as always! 💑 
Psst psst.. If you would like your face to be as pretty and handsome as the couple below, we have an array of facial masks ranging from No2ctuelle, brightening, Hydra3HA and absorbant that will keep your face firm and young as always! 
Curious to know more? Do send us a private message and we will tell you 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https://scontent.xx.fbcdn.net/v/t15.5256-10/p720x720/81252661_1005431619838733_4987483313091379200_n.jpg?_nc_cat=100&amp;_nc_sid=f2c4d5&amp;_nc_ohc=3ZzR8BToIJcAX9jjTVR&amp;_nc_ht=scontent.xx&amp;_nc_tp=6&amp;oh=13b93e264a08371f7f6d4e4914dab0fb&amp;oe=5EFCB547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92078306"/>
                  </a:ext>
                </a:extLst>
              </a:tr>
            </a:tbl>
          </a:graphicData>
        </a:graphic>
      </p:graphicFrame>
      <p:sp>
        <p:nvSpPr>
          <p:cNvPr id="4" name="Text Placeholder 3">
            <a:extLst>
              <a:ext uri="{FF2B5EF4-FFF2-40B4-BE49-F238E27FC236}">
                <a16:creationId xmlns:a16="http://schemas.microsoft.com/office/drawing/2014/main" id="{5949F18E-BCBF-450F-BD4D-5D239B983962}"/>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3414224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B7D61-C228-41A1-9468-3C612ED08B63}"/>
              </a:ext>
            </a:extLst>
          </p:cNvPr>
          <p:cNvSpPr>
            <a:spLocks noGrp="1"/>
          </p:cNvSpPr>
          <p:nvPr>
            <p:ph type="title"/>
          </p:nvPr>
        </p:nvSpPr>
        <p:spPr/>
        <p:txBody>
          <a:bodyPr/>
          <a:lstStyle/>
          <a:p>
            <a:r>
              <a:rPr lang="en-US"/>
              <a:t>Facebook Own Posts Table | Sothys Malaysia - 5 of 9</a:t>
            </a:r>
          </a:p>
        </p:txBody>
      </p:sp>
      <p:graphicFrame>
        <p:nvGraphicFramePr>
          <p:cNvPr id="5" name="Table Placeholder 4">
            <a:extLst>
              <a:ext uri="{FF2B5EF4-FFF2-40B4-BE49-F238E27FC236}">
                <a16:creationId xmlns:a16="http://schemas.microsoft.com/office/drawing/2014/main" id="{06E487EF-AF4A-4561-AB80-5BD45E42B5E0}"/>
              </a:ext>
            </a:extLst>
          </p:cNvPr>
          <p:cNvGraphicFramePr>
            <a:graphicFrameLocks noGrp="1"/>
          </p:cNvGraphicFramePr>
          <p:nvPr>
            <p:ph type="tbl" sz="quarter" idx="13"/>
            <p:extLst>
              <p:ext uri="{D42A27DB-BD31-4B8C-83A1-F6EECF244321}">
                <p14:modId xmlns:p14="http://schemas.microsoft.com/office/powerpoint/2010/main" val="3423485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62780063"/>
                    </a:ext>
                  </a:extLst>
                </a:gridCol>
                <a:gridCol w="822960">
                  <a:extLst>
                    <a:ext uri="{9D8B030D-6E8A-4147-A177-3AD203B41FA5}">
                      <a16:colId xmlns:a16="http://schemas.microsoft.com/office/drawing/2014/main" val="2575693299"/>
                    </a:ext>
                  </a:extLst>
                </a:gridCol>
                <a:gridCol w="329184">
                  <a:extLst>
                    <a:ext uri="{9D8B030D-6E8A-4147-A177-3AD203B41FA5}">
                      <a16:colId xmlns:a16="http://schemas.microsoft.com/office/drawing/2014/main" val="310197860"/>
                    </a:ext>
                  </a:extLst>
                </a:gridCol>
                <a:gridCol w="208280">
                  <a:extLst>
                    <a:ext uri="{9D8B030D-6E8A-4147-A177-3AD203B41FA5}">
                      <a16:colId xmlns:a16="http://schemas.microsoft.com/office/drawing/2014/main" val="3094289389"/>
                    </a:ext>
                  </a:extLst>
                </a:gridCol>
                <a:gridCol w="208280">
                  <a:extLst>
                    <a:ext uri="{9D8B030D-6E8A-4147-A177-3AD203B41FA5}">
                      <a16:colId xmlns:a16="http://schemas.microsoft.com/office/drawing/2014/main" val="479314688"/>
                    </a:ext>
                  </a:extLst>
                </a:gridCol>
                <a:gridCol w="208280">
                  <a:extLst>
                    <a:ext uri="{9D8B030D-6E8A-4147-A177-3AD203B41FA5}">
                      <a16:colId xmlns:a16="http://schemas.microsoft.com/office/drawing/2014/main" val="452007739"/>
                    </a:ext>
                  </a:extLst>
                </a:gridCol>
                <a:gridCol w="208280">
                  <a:extLst>
                    <a:ext uri="{9D8B030D-6E8A-4147-A177-3AD203B41FA5}">
                      <a16:colId xmlns:a16="http://schemas.microsoft.com/office/drawing/2014/main" val="9356595"/>
                    </a:ext>
                  </a:extLst>
                </a:gridCol>
                <a:gridCol w="208280">
                  <a:extLst>
                    <a:ext uri="{9D8B030D-6E8A-4147-A177-3AD203B41FA5}">
                      <a16:colId xmlns:a16="http://schemas.microsoft.com/office/drawing/2014/main" val="47061937"/>
                    </a:ext>
                  </a:extLst>
                </a:gridCol>
                <a:gridCol w="208280">
                  <a:extLst>
                    <a:ext uri="{9D8B030D-6E8A-4147-A177-3AD203B41FA5}">
                      <a16:colId xmlns:a16="http://schemas.microsoft.com/office/drawing/2014/main" val="1547092128"/>
                    </a:ext>
                  </a:extLst>
                </a:gridCol>
                <a:gridCol w="208280">
                  <a:extLst>
                    <a:ext uri="{9D8B030D-6E8A-4147-A177-3AD203B41FA5}">
                      <a16:colId xmlns:a16="http://schemas.microsoft.com/office/drawing/2014/main" val="401986443"/>
                    </a:ext>
                  </a:extLst>
                </a:gridCol>
                <a:gridCol w="208280">
                  <a:extLst>
                    <a:ext uri="{9D8B030D-6E8A-4147-A177-3AD203B41FA5}">
                      <a16:colId xmlns:a16="http://schemas.microsoft.com/office/drawing/2014/main" val="3949176747"/>
                    </a:ext>
                  </a:extLst>
                </a:gridCol>
                <a:gridCol w="208280">
                  <a:extLst>
                    <a:ext uri="{9D8B030D-6E8A-4147-A177-3AD203B41FA5}">
                      <a16:colId xmlns:a16="http://schemas.microsoft.com/office/drawing/2014/main" val="1309602157"/>
                    </a:ext>
                  </a:extLst>
                </a:gridCol>
                <a:gridCol w="208280">
                  <a:extLst>
                    <a:ext uri="{9D8B030D-6E8A-4147-A177-3AD203B41FA5}">
                      <a16:colId xmlns:a16="http://schemas.microsoft.com/office/drawing/2014/main" val="610572380"/>
                    </a:ext>
                  </a:extLst>
                </a:gridCol>
                <a:gridCol w="208280">
                  <a:extLst>
                    <a:ext uri="{9D8B030D-6E8A-4147-A177-3AD203B41FA5}">
                      <a16:colId xmlns:a16="http://schemas.microsoft.com/office/drawing/2014/main" val="2734555102"/>
                    </a:ext>
                  </a:extLst>
                </a:gridCol>
                <a:gridCol w="208280">
                  <a:extLst>
                    <a:ext uri="{9D8B030D-6E8A-4147-A177-3AD203B41FA5}">
                      <a16:colId xmlns:a16="http://schemas.microsoft.com/office/drawing/2014/main" val="1364322685"/>
                    </a:ext>
                  </a:extLst>
                </a:gridCol>
                <a:gridCol w="208280">
                  <a:extLst>
                    <a:ext uri="{9D8B030D-6E8A-4147-A177-3AD203B41FA5}">
                      <a16:colId xmlns:a16="http://schemas.microsoft.com/office/drawing/2014/main" val="30301421"/>
                    </a:ext>
                  </a:extLst>
                </a:gridCol>
                <a:gridCol w="208280">
                  <a:extLst>
                    <a:ext uri="{9D8B030D-6E8A-4147-A177-3AD203B41FA5}">
                      <a16:colId xmlns:a16="http://schemas.microsoft.com/office/drawing/2014/main" val="353399473"/>
                    </a:ext>
                  </a:extLst>
                </a:gridCol>
                <a:gridCol w="208280">
                  <a:extLst>
                    <a:ext uri="{9D8B030D-6E8A-4147-A177-3AD203B41FA5}">
                      <a16:colId xmlns:a16="http://schemas.microsoft.com/office/drawing/2014/main" val="795048446"/>
                    </a:ext>
                  </a:extLst>
                </a:gridCol>
                <a:gridCol w="208280">
                  <a:extLst>
                    <a:ext uri="{9D8B030D-6E8A-4147-A177-3AD203B41FA5}">
                      <a16:colId xmlns:a16="http://schemas.microsoft.com/office/drawing/2014/main" val="3395998864"/>
                    </a:ext>
                  </a:extLst>
                </a:gridCol>
                <a:gridCol w="208280">
                  <a:extLst>
                    <a:ext uri="{9D8B030D-6E8A-4147-A177-3AD203B41FA5}">
                      <a16:colId xmlns:a16="http://schemas.microsoft.com/office/drawing/2014/main" val="3327815576"/>
                    </a:ext>
                  </a:extLst>
                </a:gridCol>
                <a:gridCol w="208280">
                  <a:extLst>
                    <a:ext uri="{9D8B030D-6E8A-4147-A177-3AD203B41FA5}">
                      <a16:colId xmlns:a16="http://schemas.microsoft.com/office/drawing/2014/main" val="306003491"/>
                    </a:ext>
                  </a:extLst>
                </a:gridCol>
                <a:gridCol w="208280">
                  <a:extLst>
                    <a:ext uri="{9D8B030D-6E8A-4147-A177-3AD203B41FA5}">
                      <a16:colId xmlns:a16="http://schemas.microsoft.com/office/drawing/2014/main" val="1230215616"/>
                    </a:ext>
                  </a:extLst>
                </a:gridCol>
                <a:gridCol w="208280">
                  <a:extLst>
                    <a:ext uri="{9D8B030D-6E8A-4147-A177-3AD203B41FA5}">
                      <a16:colId xmlns:a16="http://schemas.microsoft.com/office/drawing/2014/main" val="3919853766"/>
                    </a:ext>
                  </a:extLst>
                </a:gridCol>
                <a:gridCol w="208280">
                  <a:extLst>
                    <a:ext uri="{9D8B030D-6E8A-4147-A177-3AD203B41FA5}">
                      <a16:colId xmlns:a16="http://schemas.microsoft.com/office/drawing/2014/main" val="1986892640"/>
                    </a:ext>
                  </a:extLst>
                </a:gridCol>
                <a:gridCol w="208280">
                  <a:extLst>
                    <a:ext uri="{9D8B030D-6E8A-4147-A177-3AD203B41FA5}">
                      <a16:colId xmlns:a16="http://schemas.microsoft.com/office/drawing/2014/main" val="2092717564"/>
                    </a:ext>
                  </a:extLst>
                </a:gridCol>
                <a:gridCol w="208280">
                  <a:extLst>
                    <a:ext uri="{9D8B030D-6E8A-4147-A177-3AD203B41FA5}">
                      <a16:colId xmlns:a16="http://schemas.microsoft.com/office/drawing/2014/main" val="3069005296"/>
                    </a:ext>
                  </a:extLst>
                </a:gridCol>
                <a:gridCol w="208280">
                  <a:extLst>
                    <a:ext uri="{9D8B030D-6E8A-4147-A177-3AD203B41FA5}">
                      <a16:colId xmlns:a16="http://schemas.microsoft.com/office/drawing/2014/main" val="423434248"/>
                    </a:ext>
                  </a:extLst>
                </a:gridCol>
                <a:gridCol w="208280">
                  <a:extLst>
                    <a:ext uri="{9D8B030D-6E8A-4147-A177-3AD203B41FA5}">
                      <a16:colId xmlns:a16="http://schemas.microsoft.com/office/drawing/2014/main" val="67866274"/>
                    </a:ext>
                  </a:extLst>
                </a:gridCol>
                <a:gridCol w="208280">
                  <a:extLst>
                    <a:ext uri="{9D8B030D-6E8A-4147-A177-3AD203B41FA5}">
                      <a16:colId xmlns:a16="http://schemas.microsoft.com/office/drawing/2014/main" val="948796218"/>
                    </a:ext>
                  </a:extLst>
                </a:gridCol>
                <a:gridCol w="208280">
                  <a:extLst>
                    <a:ext uri="{9D8B030D-6E8A-4147-A177-3AD203B41FA5}">
                      <a16:colId xmlns:a16="http://schemas.microsoft.com/office/drawing/2014/main" val="1093187503"/>
                    </a:ext>
                  </a:extLst>
                </a:gridCol>
                <a:gridCol w="208280">
                  <a:extLst>
                    <a:ext uri="{9D8B030D-6E8A-4147-A177-3AD203B41FA5}">
                      <a16:colId xmlns:a16="http://schemas.microsoft.com/office/drawing/2014/main" val="2151197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64442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- 2020-02-05 10:00:00</a:t>
                      </a:r>
                      <a:r>
                        <a:rPr kumimoji="0" lang="en-US" sz="1000" b="0" i="0" u="none" strike="noStrike" kern="1200" cap="none" spc="0" normalizeH="0" baseline="0" noProof="0">
                          <a:ln>
                            <a:noFill/>
                          </a:ln>
                          <a:solidFill>
                            <a:prstClr val="black"/>
                          </a:solidFill>
                          <a:effectLst/>
                          <a:uLnTx/>
                          <a:uFillTx/>
                          <a:latin typeface="+mn-lt"/>
                          <a:ea typeface="+mn-ea"/>
                          <a:cs typeface="+mn-cs"/>
                        </a:rPr>
                        <a:t>
 Use [W.]™+ BRIGHTENING SERUM WITH PURE VIT.C to achieve natural radiant glow for your face. 
Apply this serum on alternate nights for a clearer and illuminated face complexion.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https://scontent.xx.fbcdn.net/v/t15.13418-10/p720x720/72741388_122960515699150_6897119360230359040_n.jpg?_nc_cat=105&amp;_nc_sid=f2c4d5&amp;_nc_ohc=tRtpeWpM7XcAX-Dh8LF&amp;_nc_ht=scontent.xx&amp;_nc_tp=6&amp;oh=e5d8952b77ea8bf75723208a34f0964e&amp;oe=5F00776E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76191955"/>
                  </a:ext>
                </a:extLst>
              </a:tr>
            </a:tbl>
          </a:graphicData>
        </a:graphic>
      </p:graphicFrame>
      <p:sp>
        <p:nvSpPr>
          <p:cNvPr id="4" name="Text Placeholder 3">
            <a:extLst>
              <a:ext uri="{FF2B5EF4-FFF2-40B4-BE49-F238E27FC236}">
                <a16:creationId xmlns:a16="http://schemas.microsoft.com/office/drawing/2014/main" id="{F8C342EF-5BC6-4282-980A-82923087E0A7}"/>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9278354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9D119-E8BF-433B-B56D-11E5F1789046}"/>
              </a:ext>
            </a:extLst>
          </p:cNvPr>
          <p:cNvSpPr>
            <a:spLocks noGrp="1"/>
          </p:cNvSpPr>
          <p:nvPr>
            <p:ph type="title"/>
          </p:nvPr>
        </p:nvSpPr>
        <p:spPr/>
        <p:txBody>
          <a:bodyPr/>
          <a:lstStyle/>
          <a:p>
            <a:r>
              <a:rPr lang="en-US"/>
              <a:t>Facebook Own Posts Table | Sothys Malaysia - 6 of 9</a:t>
            </a:r>
          </a:p>
        </p:txBody>
      </p:sp>
      <p:graphicFrame>
        <p:nvGraphicFramePr>
          <p:cNvPr id="5" name="Table Placeholder 4">
            <a:extLst>
              <a:ext uri="{FF2B5EF4-FFF2-40B4-BE49-F238E27FC236}">
                <a16:creationId xmlns:a16="http://schemas.microsoft.com/office/drawing/2014/main" id="{3DC822F8-C6EB-4FAF-BB26-3153346FBA5E}"/>
              </a:ext>
            </a:extLst>
          </p:cNvPr>
          <p:cNvGraphicFramePr>
            <a:graphicFrameLocks noGrp="1"/>
          </p:cNvGraphicFramePr>
          <p:nvPr>
            <p:ph type="tbl" sz="quarter" idx="13"/>
            <p:extLst>
              <p:ext uri="{D42A27DB-BD31-4B8C-83A1-F6EECF244321}">
                <p14:modId xmlns:p14="http://schemas.microsoft.com/office/powerpoint/2010/main" val="4057571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36125022"/>
                    </a:ext>
                  </a:extLst>
                </a:gridCol>
                <a:gridCol w="822960">
                  <a:extLst>
                    <a:ext uri="{9D8B030D-6E8A-4147-A177-3AD203B41FA5}">
                      <a16:colId xmlns:a16="http://schemas.microsoft.com/office/drawing/2014/main" val="502573292"/>
                    </a:ext>
                  </a:extLst>
                </a:gridCol>
                <a:gridCol w="329184">
                  <a:extLst>
                    <a:ext uri="{9D8B030D-6E8A-4147-A177-3AD203B41FA5}">
                      <a16:colId xmlns:a16="http://schemas.microsoft.com/office/drawing/2014/main" val="2306913977"/>
                    </a:ext>
                  </a:extLst>
                </a:gridCol>
                <a:gridCol w="208280">
                  <a:extLst>
                    <a:ext uri="{9D8B030D-6E8A-4147-A177-3AD203B41FA5}">
                      <a16:colId xmlns:a16="http://schemas.microsoft.com/office/drawing/2014/main" val="3699139594"/>
                    </a:ext>
                  </a:extLst>
                </a:gridCol>
                <a:gridCol w="208280">
                  <a:extLst>
                    <a:ext uri="{9D8B030D-6E8A-4147-A177-3AD203B41FA5}">
                      <a16:colId xmlns:a16="http://schemas.microsoft.com/office/drawing/2014/main" val="405414910"/>
                    </a:ext>
                  </a:extLst>
                </a:gridCol>
                <a:gridCol w="208280">
                  <a:extLst>
                    <a:ext uri="{9D8B030D-6E8A-4147-A177-3AD203B41FA5}">
                      <a16:colId xmlns:a16="http://schemas.microsoft.com/office/drawing/2014/main" val="3733848304"/>
                    </a:ext>
                  </a:extLst>
                </a:gridCol>
                <a:gridCol w="208280">
                  <a:extLst>
                    <a:ext uri="{9D8B030D-6E8A-4147-A177-3AD203B41FA5}">
                      <a16:colId xmlns:a16="http://schemas.microsoft.com/office/drawing/2014/main" val="1899650074"/>
                    </a:ext>
                  </a:extLst>
                </a:gridCol>
                <a:gridCol w="208280">
                  <a:extLst>
                    <a:ext uri="{9D8B030D-6E8A-4147-A177-3AD203B41FA5}">
                      <a16:colId xmlns:a16="http://schemas.microsoft.com/office/drawing/2014/main" val="454422349"/>
                    </a:ext>
                  </a:extLst>
                </a:gridCol>
                <a:gridCol w="208280">
                  <a:extLst>
                    <a:ext uri="{9D8B030D-6E8A-4147-A177-3AD203B41FA5}">
                      <a16:colId xmlns:a16="http://schemas.microsoft.com/office/drawing/2014/main" val="2364835114"/>
                    </a:ext>
                  </a:extLst>
                </a:gridCol>
                <a:gridCol w="208280">
                  <a:extLst>
                    <a:ext uri="{9D8B030D-6E8A-4147-A177-3AD203B41FA5}">
                      <a16:colId xmlns:a16="http://schemas.microsoft.com/office/drawing/2014/main" val="1348044748"/>
                    </a:ext>
                  </a:extLst>
                </a:gridCol>
                <a:gridCol w="208280">
                  <a:extLst>
                    <a:ext uri="{9D8B030D-6E8A-4147-A177-3AD203B41FA5}">
                      <a16:colId xmlns:a16="http://schemas.microsoft.com/office/drawing/2014/main" val="1776663284"/>
                    </a:ext>
                  </a:extLst>
                </a:gridCol>
                <a:gridCol w="208280">
                  <a:extLst>
                    <a:ext uri="{9D8B030D-6E8A-4147-A177-3AD203B41FA5}">
                      <a16:colId xmlns:a16="http://schemas.microsoft.com/office/drawing/2014/main" val="1822698153"/>
                    </a:ext>
                  </a:extLst>
                </a:gridCol>
                <a:gridCol w="208280">
                  <a:extLst>
                    <a:ext uri="{9D8B030D-6E8A-4147-A177-3AD203B41FA5}">
                      <a16:colId xmlns:a16="http://schemas.microsoft.com/office/drawing/2014/main" val="2742147638"/>
                    </a:ext>
                  </a:extLst>
                </a:gridCol>
                <a:gridCol w="208280">
                  <a:extLst>
                    <a:ext uri="{9D8B030D-6E8A-4147-A177-3AD203B41FA5}">
                      <a16:colId xmlns:a16="http://schemas.microsoft.com/office/drawing/2014/main" val="3119625110"/>
                    </a:ext>
                  </a:extLst>
                </a:gridCol>
                <a:gridCol w="208280">
                  <a:extLst>
                    <a:ext uri="{9D8B030D-6E8A-4147-A177-3AD203B41FA5}">
                      <a16:colId xmlns:a16="http://schemas.microsoft.com/office/drawing/2014/main" val="655997736"/>
                    </a:ext>
                  </a:extLst>
                </a:gridCol>
                <a:gridCol w="208280">
                  <a:extLst>
                    <a:ext uri="{9D8B030D-6E8A-4147-A177-3AD203B41FA5}">
                      <a16:colId xmlns:a16="http://schemas.microsoft.com/office/drawing/2014/main" val="4089356238"/>
                    </a:ext>
                  </a:extLst>
                </a:gridCol>
                <a:gridCol w="208280">
                  <a:extLst>
                    <a:ext uri="{9D8B030D-6E8A-4147-A177-3AD203B41FA5}">
                      <a16:colId xmlns:a16="http://schemas.microsoft.com/office/drawing/2014/main" val="865937161"/>
                    </a:ext>
                  </a:extLst>
                </a:gridCol>
                <a:gridCol w="208280">
                  <a:extLst>
                    <a:ext uri="{9D8B030D-6E8A-4147-A177-3AD203B41FA5}">
                      <a16:colId xmlns:a16="http://schemas.microsoft.com/office/drawing/2014/main" val="3033401688"/>
                    </a:ext>
                  </a:extLst>
                </a:gridCol>
                <a:gridCol w="208280">
                  <a:extLst>
                    <a:ext uri="{9D8B030D-6E8A-4147-A177-3AD203B41FA5}">
                      <a16:colId xmlns:a16="http://schemas.microsoft.com/office/drawing/2014/main" val="1868618192"/>
                    </a:ext>
                  </a:extLst>
                </a:gridCol>
                <a:gridCol w="208280">
                  <a:extLst>
                    <a:ext uri="{9D8B030D-6E8A-4147-A177-3AD203B41FA5}">
                      <a16:colId xmlns:a16="http://schemas.microsoft.com/office/drawing/2014/main" val="4113456263"/>
                    </a:ext>
                  </a:extLst>
                </a:gridCol>
                <a:gridCol w="208280">
                  <a:extLst>
                    <a:ext uri="{9D8B030D-6E8A-4147-A177-3AD203B41FA5}">
                      <a16:colId xmlns:a16="http://schemas.microsoft.com/office/drawing/2014/main" val="515361567"/>
                    </a:ext>
                  </a:extLst>
                </a:gridCol>
                <a:gridCol w="208280">
                  <a:extLst>
                    <a:ext uri="{9D8B030D-6E8A-4147-A177-3AD203B41FA5}">
                      <a16:colId xmlns:a16="http://schemas.microsoft.com/office/drawing/2014/main" val="2782142712"/>
                    </a:ext>
                  </a:extLst>
                </a:gridCol>
                <a:gridCol w="208280">
                  <a:extLst>
                    <a:ext uri="{9D8B030D-6E8A-4147-A177-3AD203B41FA5}">
                      <a16:colId xmlns:a16="http://schemas.microsoft.com/office/drawing/2014/main" val="1194873579"/>
                    </a:ext>
                  </a:extLst>
                </a:gridCol>
                <a:gridCol w="208280">
                  <a:extLst>
                    <a:ext uri="{9D8B030D-6E8A-4147-A177-3AD203B41FA5}">
                      <a16:colId xmlns:a16="http://schemas.microsoft.com/office/drawing/2014/main" val="4059678159"/>
                    </a:ext>
                  </a:extLst>
                </a:gridCol>
                <a:gridCol w="208280">
                  <a:extLst>
                    <a:ext uri="{9D8B030D-6E8A-4147-A177-3AD203B41FA5}">
                      <a16:colId xmlns:a16="http://schemas.microsoft.com/office/drawing/2014/main" val="1493540157"/>
                    </a:ext>
                  </a:extLst>
                </a:gridCol>
                <a:gridCol w="208280">
                  <a:extLst>
                    <a:ext uri="{9D8B030D-6E8A-4147-A177-3AD203B41FA5}">
                      <a16:colId xmlns:a16="http://schemas.microsoft.com/office/drawing/2014/main" val="171399604"/>
                    </a:ext>
                  </a:extLst>
                </a:gridCol>
                <a:gridCol w="208280">
                  <a:extLst>
                    <a:ext uri="{9D8B030D-6E8A-4147-A177-3AD203B41FA5}">
                      <a16:colId xmlns:a16="http://schemas.microsoft.com/office/drawing/2014/main" val="3826370433"/>
                    </a:ext>
                  </a:extLst>
                </a:gridCol>
                <a:gridCol w="208280">
                  <a:extLst>
                    <a:ext uri="{9D8B030D-6E8A-4147-A177-3AD203B41FA5}">
                      <a16:colId xmlns:a16="http://schemas.microsoft.com/office/drawing/2014/main" val="1778122881"/>
                    </a:ext>
                  </a:extLst>
                </a:gridCol>
                <a:gridCol w="208280">
                  <a:extLst>
                    <a:ext uri="{9D8B030D-6E8A-4147-A177-3AD203B41FA5}">
                      <a16:colId xmlns:a16="http://schemas.microsoft.com/office/drawing/2014/main" val="3825149797"/>
                    </a:ext>
                  </a:extLst>
                </a:gridCol>
                <a:gridCol w="208280">
                  <a:extLst>
                    <a:ext uri="{9D8B030D-6E8A-4147-A177-3AD203B41FA5}">
                      <a16:colId xmlns:a16="http://schemas.microsoft.com/office/drawing/2014/main" val="247395283"/>
                    </a:ext>
                  </a:extLst>
                </a:gridCol>
                <a:gridCol w="208280">
                  <a:extLst>
                    <a:ext uri="{9D8B030D-6E8A-4147-A177-3AD203B41FA5}">
                      <a16:colId xmlns:a16="http://schemas.microsoft.com/office/drawing/2014/main" val="4157909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96814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11:41:08</a:t>
                      </a:r>
                      <a:r>
                        <a:rPr kumimoji="0" lang="en-US" sz="1000" b="0" i="0" u="none" strike="noStrike" kern="1200" cap="none" spc="0" normalizeH="0" baseline="0" noProof="0">
                          <a:ln>
                            <a:noFill/>
                          </a:ln>
                          <a:solidFill>
                            <a:prstClr val="black"/>
                          </a:solidFill>
                          <a:effectLst/>
                          <a:uLnTx/>
                          <a:uFillTx/>
                          <a:latin typeface="+mn-lt"/>
                          <a:ea typeface="+mn-ea"/>
                          <a:cs typeface="+mn-cs"/>
                        </a:rPr>
                        <a:t>
 This is your me-time to show your elegance and beauty to your friends and family members this Chinese New Year!
You'll get to choose different types of ampoules that match your skin condition, ranging from anti-ageing, brightening, hydrating and oxygenating. Plus, you'll get a limited edition pouch that perhaps complements your cheongsam. 🤩
It’s easy. Just break it, dab it and that’s it. Only with SOTHYS Essential Ampoules.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https://scontent.xx.fbcdn.net/v/t1.0-1/p200x200/78122589_10157637885579763_2992142542180450304_n.jpg?_nc_cat=105&amp;_nc_sid=dbb9e7&amp;_nc_ohc=I4SJCKImRBEAX-LGm_b&amp;_nc_ht=scontent.xx&amp;_nc_tp=6&amp;oh=844b59d04e2821859ebac4e011e30494&amp;oe=5EB6F90A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41234670"/>
                  </a:ext>
                </a:extLst>
              </a:tr>
            </a:tbl>
          </a:graphicData>
        </a:graphic>
      </p:graphicFrame>
      <p:sp>
        <p:nvSpPr>
          <p:cNvPr id="4" name="Text Placeholder 3">
            <a:extLst>
              <a:ext uri="{FF2B5EF4-FFF2-40B4-BE49-F238E27FC236}">
                <a16:creationId xmlns:a16="http://schemas.microsoft.com/office/drawing/2014/main" id="{DF4FF006-0CEA-4DD8-8B3B-776D868F42CE}"/>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5880507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3564C-61AC-4FB2-B05F-C110FB1F0D36}"/>
              </a:ext>
            </a:extLst>
          </p:cNvPr>
          <p:cNvSpPr>
            <a:spLocks noGrp="1"/>
          </p:cNvSpPr>
          <p:nvPr>
            <p:ph type="title"/>
          </p:nvPr>
        </p:nvSpPr>
        <p:spPr/>
        <p:txBody>
          <a:bodyPr/>
          <a:lstStyle/>
          <a:p>
            <a:r>
              <a:rPr lang="en-US"/>
              <a:t>Facebook Own Posts Table | Sothys Malaysia - 7 of 9</a:t>
            </a:r>
          </a:p>
        </p:txBody>
      </p:sp>
      <p:graphicFrame>
        <p:nvGraphicFramePr>
          <p:cNvPr id="5" name="Table Placeholder 4">
            <a:extLst>
              <a:ext uri="{FF2B5EF4-FFF2-40B4-BE49-F238E27FC236}">
                <a16:creationId xmlns:a16="http://schemas.microsoft.com/office/drawing/2014/main" id="{7C3DBB3B-930B-4902-B283-494CEF4F5464}"/>
              </a:ext>
            </a:extLst>
          </p:cNvPr>
          <p:cNvGraphicFramePr>
            <a:graphicFrameLocks noGrp="1"/>
          </p:cNvGraphicFramePr>
          <p:nvPr>
            <p:ph type="tbl" sz="quarter" idx="13"/>
            <p:extLst>
              <p:ext uri="{D42A27DB-BD31-4B8C-83A1-F6EECF244321}">
                <p14:modId xmlns:p14="http://schemas.microsoft.com/office/powerpoint/2010/main" val="761039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96403556"/>
                    </a:ext>
                  </a:extLst>
                </a:gridCol>
                <a:gridCol w="822960">
                  <a:extLst>
                    <a:ext uri="{9D8B030D-6E8A-4147-A177-3AD203B41FA5}">
                      <a16:colId xmlns:a16="http://schemas.microsoft.com/office/drawing/2014/main" val="1585104359"/>
                    </a:ext>
                  </a:extLst>
                </a:gridCol>
                <a:gridCol w="329184">
                  <a:extLst>
                    <a:ext uri="{9D8B030D-6E8A-4147-A177-3AD203B41FA5}">
                      <a16:colId xmlns:a16="http://schemas.microsoft.com/office/drawing/2014/main" val="3532869097"/>
                    </a:ext>
                  </a:extLst>
                </a:gridCol>
                <a:gridCol w="208280">
                  <a:extLst>
                    <a:ext uri="{9D8B030D-6E8A-4147-A177-3AD203B41FA5}">
                      <a16:colId xmlns:a16="http://schemas.microsoft.com/office/drawing/2014/main" val="3313117344"/>
                    </a:ext>
                  </a:extLst>
                </a:gridCol>
                <a:gridCol w="208280">
                  <a:extLst>
                    <a:ext uri="{9D8B030D-6E8A-4147-A177-3AD203B41FA5}">
                      <a16:colId xmlns:a16="http://schemas.microsoft.com/office/drawing/2014/main" val="550630281"/>
                    </a:ext>
                  </a:extLst>
                </a:gridCol>
                <a:gridCol w="208280">
                  <a:extLst>
                    <a:ext uri="{9D8B030D-6E8A-4147-A177-3AD203B41FA5}">
                      <a16:colId xmlns:a16="http://schemas.microsoft.com/office/drawing/2014/main" val="2535757793"/>
                    </a:ext>
                  </a:extLst>
                </a:gridCol>
                <a:gridCol w="208280">
                  <a:extLst>
                    <a:ext uri="{9D8B030D-6E8A-4147-A177-3AD203B41FA5}">
                      <a16:colId xmlns:a16="http://schemas.microsoft.com/office/drawing/2014/main" val="2236201249"/>
                    </a:ext>
                  </a:extLst>
                </a:gridCol>
                <a:gridCol w="208280">
                  <a:extLst>
                    <a:ext uri="{9D8B030D-6E8A-4147-A177-3AD203B41FA5}">
                      <a16:colId xmlns:a16="http://schemas.microsoft.com/office/drawing/2014/main" val="969331140"/>
                    </a:ext>
                  </a:extLst>
                </a:gridCol>
                <a:gridCol w="208280">
                  <a:extLst>
                    <a:ext uri="{9D8B030D-6E8A-4147-A177-3AD203B41FA5}">
                      <a16:colId xmlns:a16="http://schemas.microsoft.com/office/drawing/2014/main" val="3215092547"/>
                    </a:ext>
                  </a:extLst>
                </a:gridCol>
                <a:gridCol w="208280">
                  <a:extLst>
                    <a:ext uri="{9D8B030D-6E8A-4147-A177-3AD203B41FA5}">
                      <a16:colId xmlns:a16="http://schemas.microsoft.com/office/drawing/2014/main" val="1710762365"/>
                    </a:ext>
                  </a:extLst>
                </a:gridCol>
                <a:gridCol w="208280">
                  <a:extLst>
                    <a:ext uri="{9D8B030D-6E8A-4147-A177-3AD203B41FA5}">
                      <a16:colId xmlns:a16="http://schemas.microsoft.com/office/drawing/2014/main" val="1632006881"/>
                    </a:ext>
                  </a:extLst>
                </a:gridCol>
                <a:gridCol w="208280">
                  <a:extLst>
                    <a:ext uri="{9D8B030D-6E8A-4147-A177-3AD203B41FA5}">
                      <a16:colId xmlns:a16="http://schemas.microsoft.com/office/drawing/2014/main" val="201685402"/>
                    </a:ext>
                  </a:extLst>
                </a:gridCol>
                <a:gridCol w="208280">
                  <a:extLst>
                    <a:ext uri="{9D8B030D-6E8A-4147-A177-3AD203B41FA5}">
                      <a16:colId xmlns:a16="http://schemas.microsoft.com/office/drawing/2014/main" val="2447047098"/>
                    </a:ext>
                  </a:extLst>
                </a:gridCol>
                <a:gridCol w="208280">
                  <a:extLst>
                    <a:ext uri="{9D8B030D-6E8A-4147-A177-3AD203B41FA5}">
                      <a16:colId xmlns:a16="http://schemas.microsoft.com/office/drawing/2014/main" val="382203690"/>
                    </a:ext>
                  </a:extLst>
                </a:gridCol>
                <a:gridCol w="208280">
                  <a:extLst>
                    <a:ext uri="{9D8B030D-6E8A-4147-A177-3AD203B41FA5}">
                      <a16:colId xmlns:a16="http://schemas.microsoft.com/office/drawing/2014/main" val="1798205175"/>
                    </a:ext>
                  </a:extLst>
                </a:gridCol>
                <a:gridCol w="208280">
                  <a:extLst>
                    <a:ext uri="{9D8B030D-6E8A-4147-A177-3AD203B41FA5}">
                      <a16:colId xmlns:a16="http://schemas.microsoft.com/office/drawing/2014/main" val="385604308"/>
                    </a:ext>
                  </a:extLst>
                </a:gridCol>
                <a:gridCol w="208280">
                  <a:extLst>
                    <a:ext uri="{9D8B030D-6E8A-4147-A177-3AD203B41FA5}">
                      <a16:colId xmlns:a16="http://schemas.microsoft.com/office/drawing/2014/main" val="2939317831"/>
                    </a:ext>
                  </a:extLst>
                </a:gridCol>
                <a:gridCol w="208280">
                  <a:extLst>
                    <a:ext uri="{9D8B030D-6E8A-4147-A177-3AD203B41FA5}">
                      <a16:colId xmlns:a16="http://schemas.microsoft.com/office/drawing/2014/main" val="2321716145"/>
                    </a:ext>
                  </a:extLst>
                </a:gridCol>
                <a:gridCol w="208280">
                  <a:extLst>
                    <a:ext uri="{9D8B030D-6E8A-4147-A177-3AD203B41FA5}">
                      <a16:colId xmlns:a16="http://schemas.microsoft.com/office/drawing/2014/main" val="599351908"/>
                    </a:ext>
                  </a:extLst>
                </a:gridCol>
                <a:gridCol w="208280">
                  <a:extLst>
                    <a:ext uri="{9D8B030D-6E8A-4147-A177-3AD203B41FA5}">
                      <a16:colId xmlns:a16="http://schemas.microsoft.com/office/drawing/2014/main" val="4184687742"/>
                    </a:ext>
                  </a:extLst>
                </a:gridCol>
                <a:gridCol w="208280">
                  <a:extLst>
                    <a:ext uri="{9D8B030D-6E8A-4147-A177-3AD203B41FA5}">
                      <a16:colId xmlns:a16="http://schemas.microsoft.com/office/drawing/2014/main" val="3307673405"/>
                    </a:ext>
                  </a:extLst>
                </a:gridCol>
                <a:gridCol w="208280">
                  <a:extLst>
                    <a:ext uri="{9D8B030D-6E8A-4147-A177-3AD203B41FA5}">
                      <a16:colId xmlns:a16="http://schemas.microsoft.com/office/drawing/2014/main" val="2615502189"/>
                    </a:ext>
                  </a:extLst>
                </a:gridCol>
                <a:gridCol w="208280">
                  <a:extLst>
                    <a:ext uri="{9D8B030D-6E8A-4147-A177-3AD203B41FA5}">
                      <a16:colId xmlns:a16="http://schemas.microsoft.com/office/drawing/2014/main" val="1654273866"/>
                    </a:ext>
                  </a:extLst>
                </a:gridCol>
                <a:gridCol w="208280">
                  <a:extLst>
                    <a:ext uri="{9D8B030D-6E8A-4147-A177-3AD203B41FA5}">
                      <a16:colId xmlns:a16="http://schemas.microsoft.com/office/drawing/2014/main" val="744018283"/>
                    </a:ext>
                  </a:extLst>
                </a:gridCol>
                <a:gridCol w="208280">
                  <a:extLst>
                    <a:ext uri="{9D8B030D-6E8A-4147-A177-3AD203B41FA5}">
                      <a16:colId xmlns:a16="http://schemas.microsoft.com/office/drawing/2014/main" val="1228684312"/>
                    </a:ext>
                  </a:extLst>
                </a:gridCol>
                <a:gridCol w="208280">
                  <a:extLst>
                    <a:ext uri="{9D8B030D-6E8A-4147-A177-3AD203B41FA5}">
                      <a16:colId xmlns:a16="http://schemas.microsoft.com/office/drawing/2014/main" val="1794134931"/>
                    </a:ext>
                  </a:extLst>
                </a:gridCol>
                <a:gridCol w="208280">
                  <a:extLst>
                    <a:ext uri="{9D8B030D-6E8A-4147-A177-3AD203B41FA5}">
                      <a16:colId xmlns:a16="http://schemas.microsoft.com/office/drawing/2014/main" val="871534764"/>
                    </a:ext>
                  </a:extLst>
                </a:gridCol>
                <a:gridCol w="208280">
                  <a:extLst>
                    <a:ext uri="{9D8B030D-6E8A-4147-A177-3AD203B41FA5}">
                      <a16:colId xmlns:a16="http://schemas.microsoft.com/office/drawing/2014/main" val="45401434"/>
                    </a:ext>
                  </a:extLst>
                </a:gridCol>
                <a:gridCol w="208280">
                  <a:extLst>
                    <a:ext uri="{9D8B030D-6E8A-4147-A177-3AD203B41FA5}">
                      <a16:colId xmlns:a16="http://schemas.microsoft.com/office/drawing/2014/main" val="3868001159"/>
                    </a:ext>
                  </a:extLst>
                </a:gridCol>
                <a:gridCol w="208280">
                  <a:extLst>
                    <a:ext uri="{9D8B030D-6E8A-4147-A177-3AD203B41FA5}">
                      <a16:colId xmlns:a16="http://schemas.microsoft.com/office/drawing/2014/main" val="2043413193"/>
                    </a:ext>
                  </a:extLst>
                </a:gridCol>
                <a:gridCol w="208280">
                  <a:extLst>
                    <a:ext uri="{9D8B030D-6E8A-4147-A177-3AD203B41FA5}">
                      <a16:colId xmlns:a16="http://schemas.microsoft.com/office/drawing/2014/main" val="559864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60277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11:05:34</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https://scontent.xx.fbcdn.net/v/t15.5256-10/s720x720/75516062_228590891485938_2652088257411547136_n.jpg?_nc_cat=103&amp;_nc_sid=f2c4d5&amp;_nc_ohc=gtbdgVfrjGYAX_tYuOD&amp;_nc_ht=scontent.xx&amp;_nc_tp=7&amp;oh=3ee3ee8885a29ec1e4a3a6d8bea08442&amp;oe=5EBB3254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609212"/>
                  </a:ext>
                </a:extLst>
              </a:tr>
            </a:tbl>
          </a:graphicData>
        </a:graphic>
      </p:graphicFrame>
      <p:sp>
        <p:nvSpPr>
          <p:cNvPr id="4" name="Text Placeholder 3">
            <a:extLst>
              <a:ext uri="{FF2B5EF4-FFF2-40B4-BE49-F238E27FC236}">
                <a16:creationId xmlns:a16="http://schemas.microsoft.com/office/drawing/2014/main" id="{79876FC3-479E-49A7-8A59-35BA6869FA9A}"/>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0322895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D8162-BBA6-4148-AB4D-F20238FA5673}"/>
              </a:ext>
            </a:extLst>
          </p:cNvPr>
          <p:cNvSpPr>
            <a:spLocks noGrp="1"/>
          </p:cNvSpPr>
          <p:nvPr>
            <p:ph type="title"/>
          </p:nvPr>
        </p:nvSpPr>
        <p:spPr/>
        <p:txBody>
          <a:bodyPr/>
          <a:lstStyle/>
          <a:p>
            <a:r>
              <a:rPr lang="en-US"/>
              <a:t>Facebook Own Posts Table | Sothys Malaysia - 8 of 9</a:t>
            </a:r>
          </a:p>
        </p:txBody>
      </p:sp>
      <p:graphicFrame>
        <p:nvGraphicFramePr>
          <p:cNvPr id="5" name="Table Placeholder 4">
            <a:extLst>
              <a:ext uri="{FF2B5EF4-FFF2-40B4-BE49-F238E27FC236}">
                <a16:creationId xmlns:a16="http://schemas.microsoft.com/office/drawing/2014/main" id="{4B29D8A4-C584-4F64-9586-5FD0227D3119}"/>
              </a:ext>
            </a:extLst>
          </p:cNvPr>
          <p:cNvGraphicFramePr>
            <a:graphicFrameLocks noGrp="1"/>
          </p:cNvGraphicFramePr>
          <p:nvPr>
            <p:ph type="tbl" sz="quarter" idx="13"/>
            <p:extLst>
              <p:ext uri="{D42A27DB-BD31-4B8C-83A1-F6EECF244321}">
                <p14:modId xmlns:p14="http://schemas.microsoft.com/office/powerpoint/2010/main" val="2198509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8202905"/>
                    </a:ext>
                  </a:extLst>
                </a:gridCol>
                <a:gridCol w="822960">
                  <a:extLst>
                    <a:ext uri="{9D8B030D-6E8A-4147-A177-3AD203B41FA5}">
                      <a16:colId xmlns:a16="http://schemas.microsoft.com/office/drawing/2014/main" val="1104767517"/>
                    </a:ext>
                  </a:extLst>
                </a:gridCol>
                <a:gridCol w="329184">
                  <a:extLst>
                    <a:ext uri="{9D8B030D-6E8A-4147-A177-3AD203B41FA5}">
                      <a16:colId xmlns:a16="http://schemas.microsoft.com/office/drawing/2014/main" val="1523358832"/>
                    </a:ext>
                  </a:extLst>
                </a:gridCol>
                <a:gridCol w="208280">
                  <a:extLst>
                    <a:ext uri="{9D8B030D-6E8A-4147-A177-3AD203B41FA5}">
                      <a16:colId xmlns:a16="http://schemas.microsoft.com/office/drawing/2014/main" val="2534313599"/>
                    </a:ext>
                  </a:extLst>
                </a:gridCol>
                <a:gridCol w="208280">
                  <a:extLst>
                    <a:ext uri="{9D8B030D-6E8A-4147-A177-3AD203B41FA5}">
                      <a16:colId xmlns:a16="http://schemas.microsoft.com/office/drawing/2014/main" val="1596352892"/>
                    </a:ext>
                  </a:extLst>
                </a:gridCol>
                <a:gridCol w="208280">
                  <a:extLst>
                    <a:ext uri="{9D8B030D-6E8A-4147-A177-3AD203B41FA5}">
                      <a16:colId xmlns:a16="http://schemas.microsoft.com/office/drawing/2014/main" val="1718024341"/>
                    </a:ext>
                  </a:extLst>
                </a:gridCol>
                <a:gridCol w="208280">
                  <a:extLst>
                    <a:ext uri="{9D8B030D-6E8A-4147-A177-3AD203B41FA5}">
                      <a16:colId xmlns:a16="http://schemas.microsoft.com/office/drawing/2014/main" val="3668100038"/>
                    </a:ext>
                  </a:extLst>
                </a:gridCol>
                <a:gridCol w="208280">
                  <a:extLst>
                    <a:ext uri="{9D8B030D-6E8A-4147-A177-3AD203B41FA5}">
                      <a16:colId xmlns:a16="http://schemas.microsoft.com/office/drawing/2014/main" val="134936447"/>
                    </a:ext>
                  </a:extLst>
                </a:gridCol>
                <a:gridCol w="208280">
                  <a:extLst>
                    <a:ext uri="{9D8B030D-6E8A-4147-A177-3AD203B41FA5}">
                      <a16:colId xmlns:a16="http://schemas.microsoft.com/office/drawing/2014/main" val="3120819235"/>
                    </a:ext>
                  </a:extLst>
                </a:gridCol>
                <a:gridCol w="208280">
                  <a:extLst>
                    <a:ext uri="{9D8B030D-6E8A-4147-A177-3AD203B41FA5}">
                      <a16:colId xmlns:a16="http://schemas.microsoft.com/office/drawing/2014/main" val="1087652178"/>
                    </a:ext>
                  </a:extLst>
                </a:gridCol>
                <a:gridCol w="208280">
                  <a:extLst>
                    <a:ext uri="{9D8B030D-6E8A-4147-A177-3AD203B41FA5}">
                      <a16:colId xmlns:a16="http://schemas.microsoft.com/office/drawing/2014/main" val="2652227277"/>
                    </a:ext>
                  </a:extLst>
                </a:gridCol>
                <a:gridCol w="208280">
                  <a:extLst>
                    <a:ext uri="{9D8B030D-6E8A-4147-A177-3AD203B41FA5}">
                      <a16:colId xmlns:a16="http://schemas.microsoft.com/office/drawing/2014/main" val="1119511417"/>
                    </a:ext>
                  </a:extLst>
                </a:gridCol>
                <a:gridCol w="208280">
                  <a:extLst>
                    <a:ext uri="{9D8B030D-6E8A-4147-A177-3AD203B41FA5}">
                      <a16:colId xmlns:a16="http://schemas.microsoft.com/office/drawing/2014/main" val="344255911"/>
                    </a:ext>
                  </a:extLst>
                </a:gridCol>
                <a:gridCol w="208280">
                  <a:extLst>
                    <a:ext uri="{9D8B030D-6E8A-4147-A177-3AD203B41FA5}">
                      <a16:colId xmlns:a16="http://schemas.microsoft.com/office/drawing/2014/main" val="482441941"/>
                    </a:ext>
                  </a:extLst>
                </a:gridCol>
                <a:gridCol w="208280">
                  <a:extLst>
                    <a:ext uri="{9D8B030D-6E8A-4147-A177-3AD203B41FA5}">
                      <a16:colId xmlns:a16="http://schemas.microsoft.com/office/drawing/2014/main" val="2276281914"/>
                    </a:ext>
                  </a:extLst>
                </a:gridCol>
                <a:gridCol w="208280">
                  <a:extLst>
                    <a:ext uri="{9D8B030D-6E8A-4147-A177-3AD203B41FA5}">
                      <a16:colId xmlns:a16="http://schemas.microsoft.com/office/drawing/2014/main" val="3382080115"/>
                    </a:ext>
                  </a:extLst>
                </a:gridCol>
                <a:gridCol w="208280">
                  <a:extLst>
                    <a:ext uri="{9D8B030D-6E8A-4147-A177-3AD203B41FA5}">
                      <a16:colId xmlns:a16="http://schemas.microsoft.com/office/drawing/2014/main" val="1311081171"/>
                    </a:ext>
                  </a:extLst>
                </a:gridCol>
                <a:gridCol w="208280">
                  <a:extLst>
                    <a:ext uri="{9D8B030D-6E8A-4147-A177-3AD203B41FA5}">
                      <a16:colId xmlns:a16="http://schemas.microsoft.com/office/drawing/2014/main" val="1380612952"/>
                    </a:ext>
                  </a:extLst>
                </a:gridCol>
                <a:gridCol w="208280">
                  <a:extLst>
                    <a:ext uri="{9D8B030D-6E8A-4147-A177-3AD203B41FA5}">
                      <a16:colId xmlns:a16="http://schemas.microsoft.com/office/drawing/2014/main" val="202317470"/>
                    </a:ext>
                  </a:extLst>
                </a:gridCol>
                <a:gridCol w="208280">
                  <a:extLst>
                    <a:ext uri="{9D8B030D-6E8A-4147-A177-3AD203B41FA5}">
                      <a16:colId xmlns:a16="http://schemas.microsoft.com/office/drawing/2014/main" val="4150720306"/>
                    </a:ext>
                  </a:extLst>
                </a:gridCol>
                <a:gridCol w="208280">
                  <a:extLst>
                    <a:ext uri="{9D8B030D-6E8A-4147-A177-3AD203B41FA5}">
                      <a16:colId xmlns:a16="http://schemas.microsoft.com/office/drawing/2014/main" val="1179096540"/>
                    </a:ext>
                  </a:extLst>
                </a:gridCol>
                <a:gridCol w="208280">
                  <a:extLst>
                    <a:ext uri="{9D8B030D-6E8A-4147-A177-3AD203B41FA5}">
                      <a16:colId xmlns:a16="http://schemas.microsoft.com/office/drawing/2014/main" val="1901748304"/>
                    </a:ext>
                  </a:extLst>
                </a:gridCol>
                <a:gridCol w="208280">
                  <a:extLst>
                    <a:ext uri="{9D8B030D-6E8A-4147-A177-3AD203B41FA5}">
                      <a16:colId xmlns:a16="http://schemas.microsoft.com/office/drawing/2014/main" val="2627001000"/>
                    </a:ext>
                  </a:extLst>
                </a:gridCol>
                <a:gridCol w="208280">
                  <a:extLst>
                    <a:ext uri="{9D8B030D-6E8A-4147-A177-3AD203B41FA5}">
                      <a16:colId xmlns:a16="http://schemas.microsoft.com/office/drawing/2014/main" val="2799679453"/>
                    </a:ext>
                  </a:extLst>
                </a:gridCol>
                <a:gridCol w="208280">
                  <a:extLst>
                    <a:ext uri="{9D8B030D-6E8A-4147-A177-3AD203B41FA5}">
                      <a16:colId xmlns:a16="http://schemas.microsoft.com/office/drawing/2014/main" val="2491729999"/>
                    </a:ext>
                  </a:extLst>
                </a:gridCol>
                <a:gridCol w="208280">
                  <a:extLst>
                    <a:ext uri="{9D8B030D-6E8A-4147-A177-3AD203B41FA5}">
                      <a16:colId xmlns:a16="http://schemas.microsoft.com/office/drawing/2014/main" val="786070479"/>
                    </a:ext>
                  </a:extLst>
                </a:gridCol>
                <a:gridCol w="208280">
                  <a:extLst>
                    <a:ext uri="{9D8B030D-6E8A-4147-A177-3AD203B41FA5}">
                      <a16:colId xmlns:a16="http://schemas.microsoft.com/office/drawing/2014/main" val="322462622"/>
                    </a:ext>
                  </a:extLst>
                </a:gridCol>
                <a:gridCol w="208280">
                  <a:extLst>
                    <a:ext uri="{9D8B030D-6E8A-4147-A177-3AD203B41FA5}">
                      <a16:colId xmlns:a16="http://schemas.microsoft.com/office/drawing/2014/main" val="460023041"/>
                    </a:ext>
                  </a:extLst>
                </a:gridCol>
                <a:gridCol w="208280">
                  <a:extLst>
                    <a:ext uri="{9D8B030D-6E8A-4147-A177-3AD203B41FA5}">
                      <a16:colId xmlns:a16="http://schemas.microsoft.com/office/drawing/2014/main" val="3704195538"/>
                    </a:ext>
                  </a:extLst>
                </a:gridCol>
                <a:gridCol w="208280">
                  <a:extLst>
                    <a:ext uri="{9D8B030D-6E8A-4147-A177-3AD203B41FA5}">
                      <a16:colId xmlns:a16="http://schemas.microsoft.com/office/drawing/2014/main" val="3017837495"/>
                    </a:ext>
                  </a:extLst>
                </a:gridCol>
                <a:gridCol w="208280">
                  <a:extLst>
                    <a:ext uri="{9D8B030D-6E8A-4147-A177-3AD203B41FA5}">
                      <a16:colId xmlns:a16="http://schemas.microsoft.com/office/drawing/2014/main" val="3974433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98371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11:05:08</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https://scontent.xx.fbcdn.net/v/t15.5256-10/s720x720/75516062_228590891485938_2652088257411547136_n.jpg?_nc_cat=103&amp;_nc_sid=f2c4d5&amp;_nc_ohc=gtbdgVfrjGYAX_tYuOD&amp;_nc_ht=scontent.xx&amp;_nc_tp=7&amp;oh=3ee3ee8885a29ec1e4a3a6d8bea08442&amp;oe=5EBB3254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16513345"/>
                  </a:ext>
                </a:extLst>
              </a:tr>
            </a:tbl>
          </a:graphicData>
        </a:graphic>
      </p:graphicFrame>
      <p:sp>
        <p:nvSpPr>
          <p:cNvPr id="4" name="Text Placeholder 3">
            <a:extLst>
              <a:ext uri="{FF2B5EF4-FFF2-40B4-BE49-F238E27FC236}">
                <a16:creationId xmlns:a16="http://schemas.microsoft.com/office/drawing/2014/main" id="{D75BA8B9-1C14-4FA1-8D32-2811E789F5BB}"/>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1980909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50A1C-5AE9-473A-8E39-EB280BEA6BD2}"/>
              </a:ext>
            </a:extLst>
          </p:cNvPr>
          <p:cNvSpPr>
            <a:spLocks noGrp="1"/>
          </p:cNvSpPr>
          <p:nvPr>
            <p:ph type="title"/>
          </p:nvPr>
        </p:nvSpPr>
        <p:spPr/>
        <p:txBody>
          <a:bodyPr/>
          <a:lstStyle/>
          <a:p>
            <a:r>
              <a:rPr lang="en-US"/>
              <a:t>Facebook Own Posts Table | Sothys Malaysia - 9 of 9</a:t>
            </a:r>
          </a:p>
        </p:txBody>
      </p:sp>
      <p:graphicFrame>
        <p:nvGraphicFramePr>
          <p:cNvPr id="5" name="Table Placeholder 4">
            <a:extLst>
              <a:ext uri="{FF2B5EF4-FFF2-40B4-BE49-F238E27FC236}">
                <a16:creationId xmlns:a16="http://schemas.microsoft.com/office/drawing/2014/main" id="{1A6A75F0-CAF5-4310-9E43-8E4482B90431}"/>
              </a:ext>
            </a:extLst>
          </p:cNvPr>
          <p:cNvGraphicFramePr>
            <a:graphicFrameLocks noGrp="1"/>
          </p:cNvGraphicFramePr>
          <p:nvPr>
            <p:ph type="tbl" sz="quarter" idx="13"/>
            <p:extLst>
              <p:ext uri="{D42A27DB-BD31-4B8C-83A1-F6EECF244321}">
                <p14:modId xmlns:p14="http://schemas.microsoft.com/office/powerpoint/2010/main" val="144053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96535522"/>
                    </a:ext>
                  </a:extLst>
                </a:gridCol>
                <a:gridCol w="822960">
                  <a:extLst>
                    <a:ext uri="{9D8B030D-6E8A-4147-A177-3AD203B41FA5}">
                      <a16:colId xmlns:a16="http://schemas.microsoft.com/office/drawing/2014/main" val="1396834304"/>
                    </a:ext>
                  </a:extLst>
                </a:gridCol>
                <a:gridCol w="329184">
                  <a:extLst>
                    <a:ext uri="{9D8B030D-6E8A-4147-A177-3AD203B41FA5}">
                      <a16:colId xmlns:a16="http://schemas.microsoft.com/office/drawing/2014/main" val="159946367"/>
                    </a:ext>
                  </a:extLst>
                </a:gridCol>
                <a:gridCol w="208280">
                  <a:extLst>
                    <a:ext uri="{9D8B030D-6E8A-4147-A177-3AD203B41FA5}">
                      <a16:colId xmlns:a16="http://schemas.microsoft.com/office/drawing/2014/main" val="1861025998"/>
                    </a:ext>
                  </a:extLst>
                </a:gridCol>
                <a:gridCol w="208280">
                  <a:extLst>
                    <a:ext uri="{9D8B030D-6E8A-4147-A177-3AD203B41FA5}">
                      <a16:colId xmlns:a16="http://schemas.microsoft.com/office/drawing/2014/main" val="2230643237"/>
                    </a:ext>
                  </a:extLst>
                </a:gridCol>
                <a:gridCol w="208280">
                  <a:extLst>
                    <a:ext uri="{9D8B030D-6E8A-4147-A177-3AD203B41FA5}">
                      <a16:colId xmlns:a16="http://schemas.microsoft.com/office/drawing/2014/main" val="513097206"/>
                    </a:ext>
                  </a:extLst>
                </a:gridCol>
                <a:gridCol w="208280">
                  <a:extLst>
                    <a:ext uri="{9D8B030D-6E8A-4147-A177-3AD203B41FA5}">
                      <a16:colId xmlns:a16="http://schemas.microsoft.com/office/drawing/2014/main" val="1667488807"/>
                    </a:ext>
                  </a:extLst>
                </a:gridCol>
                <a:gridCol w="208280">
                  <a:extLst>
                    <a:ext uri="{9D8B030D-6E8A-4147-A177-3AD203B41FA5}">
                      <a16:colId xmlns:a16="http://schemas.microsoft.com/office/drawing/2014/main" val="2061383206"/>
                    </a:ext>
                  </a:extLst>
                </a:gridCol>
                <a:gridCol w="208280">
                  <a:extLst>
                    <a:ext uri="{9D8B030D-6E8A-4147-A177-3AD203B41FA5}">
                      <a16:colId xmlns:a16="http://schemas.microsoft.com/office/drawing/2014/main" val="3732883129"/>
                    </a:ext>
                  </a:extLst>
                </a:gridCol>
                <a:gridCol w="208280">
                  <a:extLst>
                    <a:ext uri="{9D8B030D-6E8A-4147-A177-3AD203B41FA5}">
                      <a16:colId xmlns:a16="http://schemas.microsoft.com/office/drawing/2014/main" val="2693793551"/>
                    </a:ext>
                  </a:extLst>
                </a:gridCol>
                <a:gridCol w="208280">
                  <a:extLst>
                    <a:ext uri="{9D8B030D-6E8A-4147-A177-3AD203B41FA5}">
                      <a16:colId xmlns:a16="http://schemas.microsoft.com/office/drawing/2014/main" val="1285273972"/>
                    </a:ext>
                  </a:extLst>
                </a:gridCol>
                <a:gridCol w="208280">
                  <a:extLst>
                    <a:ext uri="{9D8B030D-6E8A-4147-A177-3AD203B41FA5}">
                      <a16:colId xmlns:a16="http://schemas.microsoft.com/office/drawing/2014/main" val="441088454"/>
                    </a:ext>
                  </a:extLst>
                </a:gridCol>
                <a:gridCol w="208280">
                  <a:extLst>
                    <a:ext uri="{9D8B030D-6E8A-4147-A177-3AD203B41FA5}">
                      <a16:colId xmlns:a16="http://schemas.microsoft.com/office/drawing/2014/main" val="4084733531"/>
                    </a:ext>
                  </a:extLst>
                </a:gridCol>
                <a:gridCol w="208280">
                  <a:extLst>
                    <a:ext uri="{9D8B030D-6E8A-4147-A177-3AD203B41FA5}">
                      <a16:colId xmlns:a16="http://schemas.microsoft.com/office/drawing/2014/main" val="3968410921"/>
                    </a:ext>
                  </a:extLst>
                </a:gridCol>
                <a:gridCol w="208280">
                  <a:extLst>
                    <a:ext uri="{9D8B030D-6E8A-4147-A177-3AD203B41FA5}">
                      <a16:colId xmlns:a16="http://schemas.microsoft.com/office/drawing/2014/main" val="125312584"/>
                    </a:ext>
                  </a:extLst>
                </a:gridCol>
                <a:gridCol w="208280">
                  <a:extLst>
                    <a:ext uri="{9D8B030D-6E8A-4147-A177-3AD203B41FA5}">
                      <a16:colId xmlns:a16="http://schemas.microsoft.com/office/drawing/2014/main" val="3827720046"/>
                    </a:ext>
                  </a:extLst>
                </a:gridCol>
                <a:gridCol w="208280">
                  <a:extLst>
                    <a:ext uri="{9D8B030D-6E8A-4147-A177-3AD203B41FA5}">
                      <a16:colId xmlns:a16="http://schemas.microsoft.com/office/drawing/2014/main" val="1335346212"/>
                    </a:ext>
                  </a:extLst>
                </a:gridCol>
                <a:gridCol w="208280">
                  <a:extLst>
                    <a:ext uri="{9D8B030D-6E8A-4147-A177-3AD203B41FA5}">
                      <a16:colId xmlns:a16="http://schemas.microsoft.com/office/drawing/2014/main" val="2525190297"/>
                    </a:ext>
                  </a:extLst>
                </a:gridCol>
                <a:gridCol w="208280">
                  <a:extLst>
                    <a:ext uri="{9D8B030D-6E8A-4147-A177-3AD203B41FA5}">
                      <a16:colId xmlns:a16="http://schemas.microsoft.com/office/drawing/2014/main" val="3570507600"/>
                    </a:ext>
                  </a:extLst>
                </a:gridCol>
                <a:gridCol w="208280">
                  <a:extLst>
                    <a:ext uri="{9D8B030D-6E8A-4147-A177-3AD203B41FA5}">
                      <a16:colId xmlns:a16="http://schemas.microsoft.com/office/drawing/2014/main" val="4079566494"/>
                    </a:ext>
                  </a:extLst>
                </a:gridCol>
                <a:gridCol w="208280">
                  <a:extLst>
                    <a:ext uri="{9D8B030D-6E8A-4147-A177-3AD203B41FA5}">
                      <a16:colId xmlns:a16="http://schemas.microsoft.com/office/drawing/2014/main" val="2988687623"/>
                    </a:ext>
                  </a:extLst>
                </a:gridCol>
                <a:gridCol w="208280">
                  <a:extLst>
                    <a:ext uri="{9D8B030D-6E8A-4147-A177-3AD203B41FA5}">
                      <a16:colId xmlns:a16="http://schemas.microsoft.com/office/drawing/2014/main" val="2128499168"/>
                    </a:ext>
                  </a:extLst>
                </a:gridCol>
                <a:gridCol w="208280">
                  <a:extLst>
                    <a:ext uri="{9D8B030D-6E8A-4147-A177-3AD203B41FA5}">
                      <a16:colId xmlns:a16="http://schemas.microsoft.com/office/drawing/2014/main" val="2040378996"/>
                    </a:ext>
                  </a:extLst>
                </a:gridCol>
                <a:gridCol w="208280">
                  <a:extLst>
                    <a:ext uri="{9D8B030D-6E8A-4147-A177-3AD203B41FA5}">
                      <a16:colId xmlns:a16="http://schemas.microsoft.com/office/drawing/2014/main" val="3273564947"/>
                    </a:ext>
                  </a:extLst>
                </a:gridCol>
                <a:gridCol w="208280">
                  <a:extLst>
                    <a:ext uri="{9D8B030D-6E8A-4147-A177-3AD203B41FA5}">
                      <a16:colId xmlns:a16="http://schemas.microsoft.com/office/drawing/2014/main" val="2711119333"/>
                    </a:ext>
                  </a:extLst>
                </a:gridCol>
                <a:gridCol w="208280">
                  <a:extLst>
                    <a:ext uri="{9D8B030D-6E8A-4147-A177-3AD203B41FA5}">
                      <a16:colId xmlns:a16="http://schemas.microsoft.com/office/drawing/2014/main" val="1433240184"/>
                    </a:ext>
                  </a:extLst>
                </a:gridCol>
                <a:gridCol w="208280">
                  <a:extLst>
                    <a:ext uri="{9D8B030D-6E8A-4147-A177-3AD203B41FA5}">
                      <a16:colId xmlns:a16="http://schemas.microsoft.com/office/drawing/2014/main" val="415847943"/>
                    </a:ext>
                  </a:extLst>
                </a:gridCol>
                <a:gridCol w="208280">
                  <a:extLst>
                    <a:ext uri="{9D8B030D-6E8A-4147-A177-3AD203B41FA5}">
                      <a16:colId xmlns:a16="http://schemas.microsoft.com/office/drawing/2014/main" val="853117622"/>
                    </a:ext>
                  </a:extLst>
                </a:gridCol>
                <a:gridCol w="208280">
                  <a:extLst>
                    <a:ext uri="{9D8B030D-6E8A-4147-A177-3AD203B41FA5}">
                      <a16:colId xmlns:a16="http://schemas.microsoft.com/office/drawing/2014/main" val="3070186013"/>
                    </a:ext>
                  </a:extLst>
                </a:gridCol>
                <a:gridCol w="208280">
                  <a:extLst>
                    <a:ext uri="{9D8B030D-6E8A-4147-A177-3AD203B41FA5}">
                      <a16:colId xmlns:a16="http://schemas.microsoft.com/office/drawing/2014/main" val="3183456311"/>
                    </a:ext>
                  </a:extLst>
                </a:gridCol>
                <a:gridCol w="208280">
                  <a:extLst>
                    <a:ext uri="{9D8B030D-6E8A-4147-A177-3AD203B41FA5}">
                      <a16:colId xmlns:a16="http://schemas.microsoft.com/office/drawing/2014/main" val="539539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2821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Sothys Malaysia - 2020-02-04 10:58:07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https://scontent.xx.fbcdn.net/v/t1.0-9/s720x720/83752120_10157830132854763_7211410631566557184_n.png?_nc_cat=104&amp;_nc_sid=a61e81&amp;_nc_ohc=eydusm_5uacAX-z4MfV&amp;_nc_ht=scontent.xx&amp;oh=dc01f76cd9be67bb73b65112a39659a1&amp;oe=5EED7B4A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10:36:28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42519297"/>
                  </a:ext>
                </a:extLst>
              </a:tr>
            </a:tbl>
          </a:graphicData>
        </a:graphic>
      </p:graphicFrame>
      <p:sp>
        <p:nvSpPr>
          <p:cNvPr id="4" name="Text Placeholder 3">
            <a:extLst>
              <a:ext uri="{FF2B5EF4-FFF2-40B4-BE49-F238E27FC236}">
                <a16:creationId xmlns:a16="http://schemas.microsoft.com/office/drawing/2014/main" id="{E77BA876-B057-43CC-B38A-7BBFB64FD71A}"/>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1763188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4039</Words>
  <Application>Microsoft Office PowerPoint</Application>
  <PresentationFormat>On-screen Show (4:3)</PresentationFormat>
  <Paragraphs>1534</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Facebook 2019</vt:lpstr>
      <vt:lpstr>Facebook Key Metrics Table | Sothys Malaysia</vt:lpstr>
      <vt:lpstr>Facebook Fans Change by Like/Unlike Source | Sothys Malaysia</vt:lpstr>
      <vt:lpstr>Facebook Average Interactions Per Post | Sothys Malaysia</vt:lpstr>
      <vt:lpstr>Facebook Fan Demographics | Sothys Malaysia</vt:lpstr>
      <vt:lpstr>Facebook Interaction Rate By Post Type | Sothys Malaysia</vt:lpstr>
      <vt:lpstr>Facebook Fans By City Table | Sothys Malaysia - 1 of 3</vt:lpstr>
      <vt:lpstr>Facebook Fans By City Table | Sothys Malaysia - 2 of 3</vt:lpstr>
      <vt:lpstr>Facebook Fans By City Table | Sothys Malaysia - 3 of 3</vt:lpstr>
      <vt:lpstr>Facebook Own Posts Table | Sothys Malaysia - 1 of 8</vt:lpstr>
      <vt:lpstr>Facebook Own Posts Table | Sothys Malaysia - 2 of 8</vt:lpstr>
      <vt:lpstr>Facebook Own Posts Table | Sothys Malaysia - 3 of 8</vt:lpstr>
      <vt:lpstr>Facebook Own Posts Table | Sothys Malaysia - 4 of 8</vt:lpstr>
      <vt:lpstr>Facebook Own Posts Table | Sothys Malaysia - 5 of 8</vt:lpstr>
      <vt:lpstr>Facebook Own Posts Table | Sothys Malaysia - 6 of 8</vt:lpstr>
      <vt:lpstr>Facebook Own Posts Table | Sothys Malaysia - 7 of 8</vt:lpstr>
      <vt:lpstr>Facebook Own Posts Table | Sothys Malaysia - 8 of 8</vt:lpstr>
      <vt:lpstr>Facebook Interactions Distribution | Sothys Malaysia</vt:lpstr>
      <vt:lpstr>Facebook Reach | Sothys Malaysia</vt:lpstr>
      <vt:lpstr>Facebook Own Posts Table | Sothys Malaysia - 1 of 9</vt:lpstr>
      <vt:lpstr>Facebook Own Posts Table | Sothys Malaysia - 2 of 9</vt:lpstr>
      <vt:lpstr>Facebook Own Posts Table | Sothys Malaysia - 3 of 9</vt:lpstr>
      <vt:lpstr>Facebook Own Posts Table | Sothys Malaysia - 4 of 9</vt:lpstr>
      <vt:lpstr>Facebook Own Posts Table | Sothys Malaysia - 5 of 9</vt:lpstr>
      <vt:lpstr>Facebook Own Posts Table | Sothys Malaysia - 6 of 9</vt:lpstr>
      <vt:lpstr>Facebook Own Posts Table | Sothys Malaysia - 7 of 9</vt:lpstr>
      <vt:lpstr>Facebook Own Posts Table | Sothys Malaysia - 8 of 9</vt:lpstr>
      <vt:lpstr>Facebook Own Posts Table | Sothys Malaysia - 9 of 9</vt:lpstr>
      <vt:lpstr>Facebook Own Posts Table | Sothys Malaysia - 1 of 9</vt:lpstr>
      <vt:lpstr>Facebook Own Posts Table | Sothys Malaysia - 2 of 9</vt:lpstr>
      <vt:lpstr>Facebook Own Posts Table | Sothys Malaysia - 3 of 9</vt:lpstr>
      <vt:lpstr>Facebook Own Posts Table | Sothys Malaysia - 4 of 9</vt:lpstr>
      <vt:lpstr>Facebook Own Posts Table | Sothys Malaysia - 5 of 9</vt:lpstr>
      <vt:lpstr>Facebook Own Posts Table | Sothys Malaysia - 6 of 9</vt:lpstr>
      <vt:lpstr>Facebook Own Posts Table | Sothys Malaysia - 7 of 9</vt:lpstr>
      <vt:lpstr>Facebook Own Posts Table | Sothys Malaysia - 8 of 9</vt:lpstr>
      <vt:lpstr>Facebook Own Posts Table | Sothys Malaysia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2020-03-02T04:21:26Z</dcterms:created>
  <dcterms:modified xsi:type="dcterms:W3CDTF">2020-03-02T04:24:24Z</dcterms:modified>
</cp:coreProperties>
</file>