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Search</c:v>
                </c:pt>
                <c:pt idx="3">
                  <c:v>Page Suggestions</c:v>
                </c:pt>
                <c:pt idx="4">
                  <c:v>Other</c:v>
                </c:pt>
                <c:pt idx="5">
                  <c:v>News Feed</c:v>
                </c:pt>
                <c:pt idx="6">
                  <c:v>Suspicious Account Removals</c:v>
                </c:pt>
                <c:pt idx="7">
                  <c:v>Deactivated or Memorialized Account Removals</c:v>
                </c:pt>
                <c:pt idx="8">
                  <c:v>Unlikes from Page, Posts, or News Feed</c:v>
                </c:pt>
              </c:strCache>
            </c:strRef>
          </c:cat>
          <c:val>
            <c:numRef>
              <c:f>Sheet1!$B$2:$B$10</c:f>
              <c:numCache>
                <c:formatCode>General</c:formatCode>
                <c:ptCount val="9"/>
                <c:pt idx="0">
                  <c:v>55</c:v>
                </c:pt>
                <c:pt idx="1">
                  <c:v>13</c:v>
                </c:pt>
                <c:pt idx="2">
                  <c:v>5</c:v>
                </c:pt>
                <c:pt idx="3">
                  <c:v>4</c:v>
                </c:pt>
                <c:pt idx="4">
                  <c:v>2</c:v>
                </c:pt>
                <c:pt idx="5">
                  <c:v>1</c:v>
                </c:pt>
                <c:pt idx="6">
                  <c:v>-7</c:v>
                </c:pt>
                <c:pt idx="7">
                  <c:v>-13</c:v>
                </c:pt>
                <c:pt idx="8">
                  <c:v>-16</c:v>
                </c:pt>
              </c:numCache>
            </c:numRef>
          </c:val>
          <c:extLst>
            <c:ext xmlns:c16="http://schemas.microsoft.com/office/drawing/2014/chart" uri="{C3380CC4-5D6E-409C-BE32-E72D297353CC}">
              <c16:uniqueId val="{00000000-DA47-4968-99FA-0E5C82C231FC}"/>
            </c:ext>
          </c:extLst>
        </c:ser>
        <c:dLbls>
          <c:showLegendKey val="0"/>
          <c:showVal val="0"/>
          <c:showCatName val="0"/>
          <c:showSerName val="0"/>
          <c:showPercent val="0"/>
          <c:showBubbleSize val="0"/>
        </c:dLbls>
        <c:gapWidth val="219"/>
        <c:overlap val="-27"/>
        <c:axId val="298647208"/>
        <c:axId val="298641304"/>
      </c:barChart>
      <c:catAx>
        <c:axId val="29864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41304"/>
        <c:crosses val="autoZero"/>
        <c:auto val="1"/>
        <c:lblAlgn val="ctr"/>
        <c:lblOffset val="100"/>
        <c:noMultiLvlLbl val="0"/>
      </c:catAx>
      <c:valAx>
        <c:axId val="29864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4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0</c:v>
                </c:pt>
                <c:pt idx="1">
                  <c:v>0</c:v>
                </c:pt>
                <c:pt idx="2">
                  <c:v>0</c:v>
                </c:pt>
                <c:pt idx="3">
                  <c:v>5</c:v>
                </c:pt>
                <c:pt idx="4">
                  <c:v>10</c:v>
                </c:pt>
                <c:pt idx="5">
                  <c:v>0</c:v>
                </c:pt>
                <c:pt idx="6">
                  <c:v>0</c:v>
                </c:pt>
                <c:pt idx="7">
                  <c:v>0</c:v>
                </c:pt>
                <c:pt idx="8">
                  <c:v>0</c:v>
                </c:pt>
                <c:pt idx="9">
                  <c:v>0</c:v>
                </c:pt>
                <c:pt idx="10">
                  <c:v>0</c:v>
                </c:pt>
                <c:pt idx="11">
                  <c:v>0</c:v>
                </c:pt>
                <c:pt idx="12">
                  <c:v>0</c:v>
                </c:pt>
                <c:pt idx="13">
                  <c:v>12</c:v>
                </c:pt>
                <c:pt idx="14">
                  <c:v>0</c:v>
                </c:pt>
                <c:pt idx="15">
                  <c:v>0</c:v>
                </c:pt>
                <c:pt idx="16">
                  <c:v>17</c:v>
                </c:pt>
                <c:pt idx="17">
                  <c:v>0</c:v>
                </c:pt>
                <c:pt idx="18">
                  <c:v>0</c:v>
                </c:pt>
                <c:pt idx="19">
                  <c:v>0</c:v>
                </c:pt>
                <c:pt idx="20">
                  <c:v>0</c:v>
                </c:pt>
                <c:pt idx="21">
                  <c:v>0</c:v>
                </c:pt>
                <c:pt idx="22">
                  <c:v>0</c:v>
                </c:pt>
                <c:pt idx="23">
                  <c:v>20</c:v>
                </c:pt>
                <c:pt idx="24">
                  <c:v>0</c:v>
                </c:pt>
                <c:pt idx="25">
                  <c:v>0</c:v>
                </c:pt>
                <c:pt idx="26">
                  <c:v>0</c:v>
                </c:pt>
                <c:pt idx="27">
                  <c:v>0</c:v>
                </c:pt>
              </c:numCache>
            </c:numRef>
          </c:val>
          <c:smooth val="0"/>
          <c:extLst>
            <c:ext xmlns:c16="http://schemas.microsoft.com/office/drawing/2014/chart" uri="{C3380CC4-5D6E-409C-BE32-E72D297353CC}">
              <c16:uniqueId val="{00000000-7F6F-4326-BFB2-22A88993E7B8}"/>
            </c:ext>
          </c:extLst>
        </c:ser>
        <c:dLbls>
          <c:showLegendKey val="0"/>
          <c:showVal val="0"/>
          <c:showCatName val="0"/>
          <c:showSerName val="0"/>
          <c:showPercent val="0"/>
          <c:showBubbleSize val="0"/>
        </c:dLbls>
        <c:smooth val="0"/>
        <c:axId val="298517696"/>
        <c:axId val="298519664"/>
      </c:lineChart>
      <c:dateAx>
        <c:axId val="29851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9664"/>
        <c:crosses val="autoZero"/>
        <c:auto val="1"/>
        <c:lblOffset val="100"/>
        <c:baseTimeUnit val="days"/>
      </c:dateAx>
      <c:valAx>
        <c:axId val="29851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410</c:v>
                </c:pt>
                <c:pt idx="2">
                  <c:v>1398</c:v>
                </c:pt>
                <c:pt idx="3">
                  <c:v>1024</c:v>
                </c:pt>
                <c:pt idx="4">
                  <c:v>306</c:v>
                </c:pt>
                <c:pt idx="5">
                  <c:v>103</c:v>
                </c:pt>
                <c:pt idx="6">
                  <c:v>48</c:v>
                </c:pt>
              </c:numCache>
            </c:numRef>
          </c:val>
          <c:extLst>
            <c:ext xmlns:c16="http://schemas.microsoft.com/office/drawing/2014/chart" uri="{C3380CC4-5D6E-409C-BE32-E72D297353CC}">
              <c16:uniqueId val="{00000000-63F2-4831-BF8F-D82C9696E74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30</c:v>
                </c:pt>
                <c:pt idx="1">
                  <c:v>1641</c:v>
                </c:pt>
                <c:pt idx="2">
                  <c:v>10074</c:v>
                </c:pt>
                <c:pt idx="3">
                  <c:v>8792</c:v>
                </c:pt>
                <c:pt idx="4">
                  <c:v>2320</c:v>
                </c:pt>
                <c:pt idx="5">
                  <c:v>617</c:v>
                </c:pt>
                <c:pt idx="6">
                  <c:v>224</c:v>
                </c:pt>
              </c:numCache>
            </c:numRef>
          </c:val>
          <c:extLst>
            <c:ext xmlns:c16="http://schemas.microsoft.com/office/drawing/2014/chart" uri="{C3380CC4-5D6E-409C-BE32-E72D297353CC}">
              <c16:uniqueId val="{00000001-63F2-4831-BF8F-D82C9696E742}"/>
            </c:ext>
          </c:extLst>
        </c:ser>
        <c:dLbls>
          <c:showLegendKey val="0"/>
          <c:showVal val="0"/>
          <c:showCatName val="0"/>
          <c:showSerName val="0"/>
          <c:showPercent val="0"/>
          <c:showBubbleSize val="0"/>
        </c:dLbls>
        <c:gapWidth val="219"/>
        <c:overlap val="-27"/>
        <c:axId val="298492016"/>
        <c:axId val="298496608"/>
      </c:barChart>
      <c:catAx>
        <c:axId val="29849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6608"/>
        <c:crosses val="autoZero"/>
        <c:auto val="1"/>
        <c:lblAlgn val="ctr"/>
        <c:lblOffset val="100"/>
        <c:noMultiLvlLbl val="0"/>
      </c:catAx>
      <c:valAx>
        <c:axId val="29849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2.9467015359681999E-2</c:v>
                </c:pt>
                <c:pt idx="1">
                  <c:v>3.6833769199602E-3</c:v>
                </c:pt>
                <c:pt idx="2">
                  <c:v>4.7853320132252998E-2</c:v>
                </c:pt>
              </c:numCache>
            </c:numRef>
          </c:val>
          <c:extLst>
            <c:ext xmlns:c16="http://schemas.microsoft.com/office/drawing/2014/chart" uri="{C3380CC4-5D6E-409C-BE32-E72D297353CC}">
              <c16:uniqueId val="{00000000-EC09-463B-A198-E4D302239B96}"/>
            </c:ext>
          </c:extLst>
        </c:ser>
        <c:dLbls>
          <c:showLegendKey val="0"/>
          <c:showVal val="0"/>
          <c:showCatName val="0"/>
          <c:showSerName val="0"/>
          <c:showPercent val="0"/>
          <c:showBubbleSize val="0"/>
        </c:dLbls>
        <c:gapWidth val="219"/>
        <c:overlap val="-27"/>
        <c:axId val="298488408"/>
        <c:axId val="298495296"/>
      </c:barChart>
      <c:catAx>
        <c:axId val="29848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5296"/>
        <c:crosses val="autoZero"/>
        <c:auto val="1"/>
        <c:lblAlgn val="ctr"/>
        <c:lblOffset val="100"/>
        <c:noMultiLvlLbl val="0"/>
      </c:catAx>
      <c:valAx>
        <c:axId val="29849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8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45</c:v>
                </c:pt>
              </c:numCache>
            </c:numRef>
          </c:val>
          <c:extLst>
            <c:ext xmlns:c16="http://schemas.microsoft.com/office/drawing/2014/chart" uri="{C3380CC4-5D6E-409C-BE32-E72D297353CC}">
              <c16:uniqueId val="{00000000-3B35-457D-88EC-1C78FAA9AD1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1</c:v>
                </c:pt>
              </c:numCache>
            </c:numRef>
          </c:val>
          <c:extLst>
            <c:ext xmlns:c16="http://schemas.microsoft.com/office/drawing/2014/chart" uri="{C3380CC4-5D6E-409C-BE32-E72D297353CC}">
              <c16:uniqueId val="{00000001-3B35-457D-88EC-1C78FAA9AD1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3B35-457D-88EC-1C78FAA9AD1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Sothys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3B35-457D-88EC-1C78FAA9AD1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Sothys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3B35-457D-88EC-1C78FAA9AD1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Sothys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3B35-457D-88EC-1C78FAA9AD1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Sothys Malaysia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3B35-457D-88EC-1C78FAA9AD1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Sothys Malaysia</c:v>
                </c:pt>
              </c:strCache>
            </c:strRef>
          </c:cat>
          <c:val>
            <c:numRef>
              <c:f>Sheet1!$I$2</c:f>
              <c:numCache>
                <c:formatCode>General</c:formatCode>
                <c:ptCount val="1"/>
                <c:pt idx="0">
                  <c:v>28</c:v>
                </c:pt>
              </c:numCache>
            </c:numRef>
          </c:val>
          <c:extLst>
            <c:ext xmlns:c16="http://schemas.microsoft.com/office/drawing/2014/chart" uri="{C3380CC4-5D6E-409C-BE32-E72D297353CC}">
              <c16:uniqueId val="{00000007-3B35-457D-88EC-1C78FAA9AD1B}"/>
            </c:ext>
          </c:extLst>
        </c:ser>
        <c:dLbls>
          <c:showLegendKey val="0"/>
          <c:showVal val="0"/>
          <c:showCatName val="0"/>
          <c:showSerName val="0"/>
          <c:showPercent val="0"/>
          <c:showBubbleSize val="0"/>
        </c:dLbls>
        <c:gapWidth val="150"/>
        <c:overlap val="100"/>
        <c:axId val="397964824"/>
        <c:axId val="397968760"/>
      </c:barChart>
      <c:catAx>
        <c:axId val="39796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8760"/>
        <c:crosses val="autoZero"/>
        <c:auto val="1"/>
        <c:lblAlgn val="ctr"/>
        <c:lblOffset val="100"/>
        <c:noMultiLvlLbl val="0"/>
      </c:catAx>
      <c:valAx>
        <c:axId val="397968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19170</c:v>
                </c:pt>
                <c:pt idx="1">
                  <c:v>18084</c:v>
                </c:pt>
                <c:pt idx="2">
                  <c:v>14852</c:v>
                </c:pt>
                <c:pt idx="3">
                  <c:v>12991</c:v>
                </c:pt>
                <c:pt idx="4">
                  <c:v>13717</c:v>
                </c:pt>
                <c:pt idx="5">
                  <c:v>17195</c:v>
                </c:pt>
                <c:pt idx="6">
                  <c:v>22172</c:v>
                </c:pt>
                <c:pt idx="7">
                  <c:v>13917</c:v>
                </c:pt>
                <c:pt idx="8">
                  <c:v>13166</c:v>
                </c:pt>
                <c:pt idx="9">
                  <c:v>17481</c:v>
                </c:pt>
                <c:pt idx="10">
                  <c:v>25406</c:v>
                </c:pt>
                <c:pt idx="11">
                  <c:v>19926</c:v>
                </c:pt>
                <c:pt idx="12">
                  <c:v>11012</c:v>
                </c:pt>
                <c:pt idx="13">
                  <c:v>10104</c:v>
                </c:pt>
                <c:pt idx="14">
                  <c:v>32140</c:v>
                </c:pt>
                <c:pt idx="15">
                  <c:v>36350</c:v>
                </c:pt>
                <c:pt idx="16">
                  <c:v>20102</c:v>
                </c:pt>
                <c:pt idx="17">
                  <c:v>495</c:v>
                </c:pt>
                <c:pt idx="18">
                  <c:v>1386</c:v>
                </c:pt>
                <c:pt idx="19">
                  <c:v>11299</c:v>
                </c:pt>
                <c:pt idx="20">
                  <c:v>25243</c:v>
                </c:pt>
                <c:pt idx="21">
                  <c:v>18897</c:v>
                </c:pt>
                <c:pt idx="22">
                  <c:v>15635</c:v>
                </c:pt>
                <c:pt idx="23">
                  <c:v>16287</c:v>
                </c:pt>
                <c:pt idx="24">
                  <c:v>20332</c:v>
                </c:pt>
                <c:pt idx="25">
                  <c:v>41167</c:v>
                </c:pt>
                <c:pt idx="26">
                  <c:v>33027</c:v>
                </c:pt>
                <c:pt idx="27">
                  <c:v>6550</c:v>
                </c:pt>
              </c:numCache>
            </c:numRef>
          </c:val>
          <c:smooth val="0"/>
          <c:extLst>
            <c:ext xmlns:c16="http://schemas.microsoft.com/office/drawing/2014/chart" uri="{C3380CC4-5D6E-409C-BE32-E72D297353CC}">
              <c16:uniqueId val="{00000000-E4A0-4198-824C-218D82FA0171}"/>
            </c:ext>
          </c:extLst>
        </c:ser>
        <c:dLbls>
          <c:showLegendKey val="0"/>
          <c:showVal val="0"/>
          <c:showCatName val="0"/>
          <c:showSerName val="0"/>
          <c:showPercent val="0"/>
          <c:showBubbleSize val="0"/>
        </c:dLbls>
        <c:smooth val="0"/>
        <c:axId val="397969744"/>
        <c:axId val="397964168"/>
      </c:lineChart>
      <c:dateAx>
        <c:axId val="39796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4168"/>
        <c:crosses val="autoZero"/>
        <c:auto val="1"/>
        <c:lblOffset val="100"/>
        <c:baseTimeUnit val="days"/>
      </c:dateAx>
      <c:valAx>
        <c:axId val="39796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EE100-2B96-40DD-9C8D-DFF5D0BA27F1}"/>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24832E63-29A5-412F-891C-4D7B3A46924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642467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587D1-6B55-4DC1-ABFC-E5499A176EED}"/>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B9209CFD-6E96-4723-B3F2-3635307F8EF5}"/>
              </a:ext>
            </a:extLst>
          </p:cNvPr>
          <p:cNvGraphicFramePr>
            <a:graphicFrameLocks noGrp="1"/>
          </p:cNvGraphicFramePr>
          <p:nvPr>
            <p:ph type="tbl" sz="quarter" idx="13"/>
            <p:extLst>
              <p:ext uri="{D42A27DB-BD31-4B8C-83A1-F6EECF244321}">
                <p14:modId xmlns:p14="http://schemas.microsoft.com/office/powerpoint/2010/main" val="2620506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926958238"/>
                    </a:ext>
                  </a:extLst>
                </a:gridCol>
                <a:gridCol w="493776">
                  <a:extLst>
                    <a:ext uri="{9D8B030D-6E8A-4147-A177-3AD203B41FA5}">
                      <a16:colId xmlns:a16="http://schemas.microsoft.com/office/drawing/2014/main" val="1583674560"/>
                    </a:ext>
                  </a:extLst>
                </a:gridCol>
                <a:gridCol w="246888">
                  <a:extLst>
                    <a:ext uri="{9D8B030D-6E8A-4147-A177-3AD203B41FA5}">
                      <a16:colId xmlns:a16="http://schemas.microsoft.com/office/drawing/2014/main" val="3048461298"/>
                    </a:ext>
                  </a:extLst>
                </a:gridCol>
                <a:gridCol w="246888">
                  <a:extLst>
                    <a:ext uri="{9D8B030D-6E8A-4147-A177-3AD203B41FA5}">
                      <a16:colId xmlns:a16="http://schemas.microsoft.com/office/drawing/2014/main" val="84932729"/>
                    </a:ext>
                  </a:extLst>
                </a:gridCol>
                <a:gridCol w="246888">
                  <a:extLst>
                    <a:ext uri="{9D8B030D-6E8A-4147-A177-3AD203B41FA5}">
                      <a16:colId xmlns:a16="http://schemas.microsoft.com/office/drawing/2014/main" val="3144017838"/>
                    </a:ext>
                  </a:extLst>
                </a:gridCol>
                <a:gridCol w="246888">
                  <a:extLst>
                    <a:ext uri="{9D8B030D-6E8A-4147-A177-3AD203B41FA5}">
                      <a16:colId xmlns:a16="http://schemas.microsoft.com/office/drawing/2014/main" val="1420557186"/>
                    </a:ext>
                  </a:extLst>
                </a:gridCol>
                <a:gridCol w="246888">
                  <a:extLst>
                    <a:ext uri="{9D8B030D-6E8A-4147-A177-3AD203B41FA5}">
                      <a16:colId xmlns:a16="http://schemas.microsoft.com/office/drawing/2014/main" val="1185071683"/>
                    </a:ext>
                  </a:extLst>
                </a:gridCol>
                <a:gridCol w="246888">
                  <a:extLst>
                    <a:ext uri="{9D8B030D-6E8A-4147-A177-3AD203B41FA5}">
                      <a16:colId xmlns:a16="http://schemas.microsoft.com/office/drawing/2014/main" val="4236094894"/>
                    </a:ext>
                  </a:extLst>
                </a:gridCol>
                <a:gridCol w="246888">
                  <a:extLst>
                    <a:ext uri="{9D8B030D-6E8A-4147-A177-3AD203B41FA5}">
                      <a16:colId xmlns:a16="http://schemas.microsoft.com/office/drawing/2014/main" val="1224849297"/>
                    </a:ext>
                  </a:extLst>
                </a:gridCol>
                <a:gridCol w="246888">
                  <a:extLst>
                    <a:ext uri="{9D8B030D-6E8A-4147-A177-3AD203B41FA5}">
                      <a16:colId xmlns:a16="http://schemas.microsoft.com/office/drawing/2014/main" val="1194541583"/>
                    </a:ext>
                  </a:extLst>
                </a:gridCol>
                <a:gridCol w="246888">
                  <a:extLst>
                    <a:ext uri="{9D8B030D-6E8A-4147-A177-3AD203B41FA5}">
                      <a16:colId xmlns:a16="http://schemas.microsoft.com/office/drawing/2014/main" val="2126775023"/>
                    </a:ext>
                  </a:extLst>
                </a:gridCol>
                <a:gridCol w="246888">
                  <a:extLst>
                    <a:ext uri="{9D8B030D-6E8A-4147-A177-3AD203B41FA5}">
                      <a16:colId xmlns:a16="http://schemas.microsoft.com/office/drawing/2014/main" val="65664664"/>
                    </a:ext>
                  </a:extLst>
                </a:gridCol>
                <a:gridCol w="246888">
                  <a:extLst>
                    <a:ext uri="{9D8B030D-6E8A-4147-A177-3AD203B41FA5}">
                      <a16:colId xmlns:a16="http://schemas.microsoft.com/office/drawing/2014/main" val="4151116357"/>
                    </a:ext>
                  </a:extLst>
                </a:gridCol>
                <a:gridCol w="246888">
                  <a:extLst>
                    <a:ext uri="{9D8B030D-6E8A-4147-A177-3AD203B41FA5}">
                      <a16:colId xmlns:a16="http://schemas.microsoft.com/office/drawing/2014/main" val="1076667258"/>
                    </a:ext>
                  </a:extLst>
                </a:gridCol>
                <a:gridCol w="246888">
                  <a:extLst>
                    <a:ext uri="{9D8B030D-6E8A-4147-A177-3AD203B41FA5}">
                      <a16:colId xmlns:a16="http://schemas.microsoft.com/office/drawing/2014/main" val="1407523499"/>
                    </a:ext>
                  </a:extLst>
                </a:gridCol>
                <a:gridCol w="246888">
                  <a:extLst>
                    <a:ext uri="{9D8B030D-6E8A-4147-A177-3AD203B41FA5}">
                      <a16:colId xmlns:a16="http://schemas.microsoft.com/office/drawing/2014/main" val="1094682043"/>
                    </a:ext>
                  </a:extLst>
                </a:gridCol>
                <a:gridCol w="246888">
                  <a:extLst>
                    <a:ext uri="{9D8B030D-6E8A-4147-A177-3AD203B41FA5}">
                      <a16:colId xmlns:a16="http://schemas.microsoft.com/office/drawing/2014/main" val="2909906823"/>
                    </a:ext>
                  </a:extLst>
                </a:gridCol>
                <a:gridCol w="246888">
                  <a:extLst>
                    <a:ext uri="{9D8B030D-6E8A-4147-A177-3AD203B41FA5}">
                      <a16:colId xmlns:a16="http://schemas.microsoft.com/office/drawing/2014/main" val="2081130705"/>
                    </a:ext>
                  </a:extLst>
                </a:gridCol>
                <a:gridCol w="246888">
                  <a:extLst>
                    <a:ext uri="{9D8B030D-6E8A-4147-A177-3AD203B41FA5}">
                      <a16:colId xmlns:a16="http://schemas.microsoft.com/office/drawing/2014/main" val="1646177763"/>
                    </a:ext>
                  </a:extLst>
                </a:gridCol>
                <a:gridCol w="246888">
                  <a:extLst>
                    <a:ext uri="{9D8B030D-6E8A-4147-A177-3AD203B41FA5}">
                      <a16:colId xmlns:a16="http://schemas.microsoft.com/office/drawing/2014/main" val="2023744173"/>
                    </a:ext>
                  </a:extLst>
                </a:gridCol>
                <a:gridCol w="246888">
                  <a:extLst>
                    <a:ext uri="{9D8B030D-6E8A-4147-A177-3AD203B41FA5}">
                      <a16:colId xmlns:a16="http://schemas.microsoft.com/office/drawing/2014/main" val="2576908864"/>
                    </a:ext>
                  </a:extLst>
                </a:gridCol>
                <a:gridCol w="246888">
                  <a:extLst>
                    <a:ext uri="{9D8B030D-6E8A-4147-A177-3AD203B41FA5}">
                      <a16:colId xmlns:a16="http://schemas.microsoft.com/office/drawing/2014/main" val="3980194809"/>
                    </a:ext>
                  </a:extLst>
                </a:gridCol>
                <a:gridCol w="246888">
                  <a:extLst>
                    <a:ext uri="{9D8B030D-6E8A-4147-A177-3AD203B41FA5}">
                      <a16:colId xmlns:a16="http://schemas.microsoft.com/office/drawing/2014/main" val="9369803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44842814"/>
                  </a:ext>
                </a:extLst>
              </a:tr>
              <a:tr h="370840">
                <a:tc>
                  <a:txBody>
                    <a:bodyPr/>
                    <a:lstStyle/>
                    <a:p>
                      <a:r>
                        <a:rPr lang="en-US" sz="1000"/>
                        <a:t>Sothys Malaysia</a:t>
                      </a:r>
                    </a:p>
                  </a:txBody>
                  <a:tcPr/>
                </a:tc>
                <a:tc>
                  <a:txBody>
                    <a:bodyPr/>
                    <a:lstStyle/>
                    <a:p>
                      <a:r>
                        <a:rPr lang="en-US" sz="1000"/>
                        <a:t>27177</a:t>
                      </a:r>
                    </a:p>
                  </a:txBody>
                  <a:tcPr/>
                </a:tc>
                <a:tc>
                  <a:txBody>
                    <a:bodyPr/>
                    <a:lstStyle/>
                    <a:p>
                      <a:r>
                        <a:rPr lang="en-US" sz="1000"/>
                        <a:t>28</a:t>
                      </a:r>
                    </a:p>
                  </a:txBody>
                  <a:tcPr/>
                </a:tc>
                <a:tc>
                  <a:txBody>
                    <a:bodyPr/>
                    <a:lstStyle/>
                    <a:p>
                      <a:r>
                        <a:rPr lang="en-US" sz="1000"/>
                        <a:t>7</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46</a:t>
                      </a:r>
                    </a:p>
                  </a:txBody>
                  <a:tcPr/>
                </a:tc>
                <a:tc>
                  <a:txBody>
                    <a:bodyPr/>
                    <a:lstStyle/>
                    <a:p>
                      <a:r>
                        <a:rPr lang="en-US" sz="1000"/>
                        <a:t>0</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0.0389 %</a:t>
                      </a:r>
                    </a:p>
                  </a:txBody>
                  <a:tcPr/>
                </a:tc>
                <a:tc>
                  <a:txBody>
                    <a:bodyPr/>
                    <a:lstStyle/>
                    <a:p>
                      <a:r>
                        <a:rPr lang="en-US" sz="1000"/>
                        <a:t>0.0 %</a:t>
                      </a:r>
                    </a:p>
                  </a:txBody>
                  <a:tcPr/>
                </a:tc>
                <a:extLst>
                  <a:ext uri="{0D108BD9-81ED-4DB2-BD59-A6C34878D82A}">
                    <a16:rowId xmlns:a16="http://schemas.microsoft.com/office/drawing/2014/main" val="124223148"/>
                  </a:ext>
                </a:extLst>
              </a:tr>
            </a:tbl>
          </a:graphicData>
        </a:graphic>
      </p:graphicFrame>
      <p:sp>
        <p:nvSpPr>
          <p:cNvPr id="4" name="Text Placeholder 3">
            <a:extLst>
              <a:ext uri="{FF2B5EF4-FFF2-40B4-BE49-F238E27FC236}">
                <a16:creationId xmlns:a16="http://schemas.microsoft.com/office/drawing/2014/main" id="{ACC23D0E-F1BA-409B-999E-E9FCD801DC80}"/>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843569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8D2B6-8897-4136-8350-4FA9E531E19B}"/>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D7477EBB-8199-4B49-862B-13089C096093}"/>
              </a:ext>
            </a:extLst>
          </p:cNvPr>
          <p:cNvGraphicFramePr>
            <a:graphicFrameLocks noGrp="1"/>
          </p:cNvGraphicFramePr>
          <p:nvPr>
            <p:ph type="chart" sz="quarter" idx="13"/>
            <p:extLst>
              <p:ext uri="{D42A27DB-BD31-4B8C-83A1-F6EECF244321}">
                <p14:modId xmlns:p14="http://schemas.microsoft.com/office/powerpoint/2010/main" val="3431268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2386C-6029-440D-BD14-37F3B5C0AC16}"/>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357036CD-D4F8-43D6-B106-CCACE7B292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5996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C6ECB-4C36-45ED-94F6-1874688B1484}"/>
              </a:ext>
            </a:extLst>
          </p:cNvPr>
          <p:cNvSpPr>
            <a:spLocks noGrp="1"/>
          </p:cNvSpPr>
          <p:nvPr>
            <p:ph type="title"/>
          </p:nvPr>
        </p:nvSpPr>
        <p:spPr/>
        <p:txBody>
          <a:bodyPr/>
          <a:lstStyle/>
          <a:p>
            <a:r>
              <a:rPr lang="en-US"/>
              <a:t>Facebook Average Interactions Per Post | Sothys Malaysia</a:t>
            </a:r>
          </a:p>
        </p:txBody>
      </p:sp>
      <p:graphicFrame>
        <p:nvGraphicFramePr>
          <p:cNvPr id="6" name="Chart Placeholder 5">
            <a:extLst>
              <a:ext uri="{FF2B5EF4-FFF2-40B4-BE49-F238E27FC236}">
                <a16:creationId xmlns:a16="http://schemas.microsoft.com/office/drawing/2014/main" id="{91272A52-43FB-44C0-BC25-1A0CFEF02670}"/>
              </a:ext>
            </a:extLst>
          </p:cNvPr>
          <p:cNvGraphicFramePr>
            <a:graphicFrameLocks noGrp="1"/>
          </p:cNvGraphicFramePr>
          <p:nvPr>
            <p:ph type="chart" sz="quarter" idx="13"/>
            <p:extLst>
              <p:ext uri="{D42A27DB-BD31-4B8C-83A1-F6EECF244321}">
                <p14:modId xmlns:p14="http://schemas.microsoft.com/office/powerpoint/2010/main" val="1145270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76444-8D3C-4174-806D-41190132D186}"/>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176740FA-B605-4082-B9E1-1154B07127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090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36F9-B674-460C-AD45-364B0A28FE92}"/>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95463618-1C8A-46F7-BDB7-D310391CD0BF}"/>
              </a:ext>
            </a:extLst>
          </p:cNvPr>
          <p:cNvGraphicFramePr>
            <a:graphicFrameLocks noGrp="1"/>
          </p:cNvGraphicFramePr>
          <p:nvPr>
            <p:ph type="chart" sz="quarter" idx="13"/>
            <p:extLst>
              <p:ext uri="{D42A27DB-BD31-4B8C-83A1-F6EECF244321}">
                <p14:modId xmlns:p14="http://schemas.microsoft.com/office/powerpoint/2010/main" val="116104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F5DAB-AFAF-408B-8DFF-C4EC3BDCCAFC}"/>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4A982723-D966-4F60-900C-67934C8E52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0324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A351-3824-4A7B-A695-3C966535E8E0}"/>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6A2FD075-6316-44F8-8B86-8D238D59F86A}"/>
              </a:ext>
            </a:extLst>
          </p:cNvPr>
          <p:cNvGraphicFramePr>
            <a:graphicFrameLocks noGrp="1"/>
          </p:cNvGraphicFramePr>
          <p:nvPr>
            <p:ph type="chart" sz="quarter" idx="13"/>
            <p:extLst>
              <p:ext uri="{D42A27DB-BD31-4B8C-83A1-F6EECF244321}">
                <p14:modId xmlns:p14="http://schemas.microsoft.com/office/powerpoint/2010/main" val="361670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4E3733-A8E3-40B0-858A-048CBBF0B9B9}"/>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D6E355C2-5D1B-42E6-8E9E-77B41CE31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915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2B853-5ADD-4D9E-A828-E846D60BE0D8}"/>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33DF1664-E9AC-44E6-B96E-1279342A00BB}"/>
              </a:ext>
            </a:extLst>
          </p:cNvPr>
          <p:cNvGraphicFramePr>
            <a:graphicFrameLocks noGrp="1"/>
          </p:cNvGraphicFramePr>
          <p:nvPr>
            <p:ph type="tbl" sz="quarter" idx="13"/>
            <p:extLst>
              <p:ext uri="{D42A27DB-BD31-4B8C-83A1-F6EECF244321}">
                <p14:modId xmlns:p14="http://schemas.microsoft.com/office/powerpoint/2010/main" val="1324935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06903877"/>
                    </a:ext>
                  </a:extLst>
                </a:gridCol>
                <a:gridCol w="1645920">
                  <a:extLst>
                    <a:ext uri="{9D8B030D-6E8A-4147-A177-3AD203B41FA5}">
                      <a16:colId xmlns:a16="http://schemas.microsoft.com/office/drawing/2014/main" val="1837571860"/>
                    </a:ext>
                  </a:extLst>
                </a:gridCol>
                <a:gridCol w="1645920">
                  <a:extLst>
                    <a:ext uri="{9D8B030D-6E8A-4147-A177-3AD203B41FA5}">
                      <a16:colId xmlns:a16="http://schemas.microsoft.com/office/drawing/2014/main" val="24525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7835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31.5 %</a:t>
                      </a:r>
                    </a:p>
                  </a:txBody>
                  <a:tcPr/>
                </a:tc>
                <a:extLst>
                  <a:ext uri="{0D108BD9-81ED-4DB2-BD59-A6C34878D82A}">
                    <a16:rowId xmlns:a16="http://schemas.microsoft.com/office/drawing/2014/main" val="182116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371420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408437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39786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12181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39502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78978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81401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01220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050576420"/>
                  </a:ext>
                </a:extLst>
              </a:tr>
            </a:tbl>
          </a:graphicData>
        </a:graphic>
      </p:graphicFrame>
      <p:sp>
        <p:nvSpPr>
          <p:cNvPr id="4" name="Text Placeholder 3">
            <a:extLst>
              <a:ext uri="{FF2B5EF4-FFF2-40B4-BE49-F238E27FC236}">
                <a16:creationId xmlns:a16="http://schemas.microsoft.com/office/drawing/2014/main" id="{71F5CBCF-848D-4B62-91D9-B5CCF6B83EA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585535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52D97-5A73-4DBF-8E6D-EBE74507D1ED}"/>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F9252795-CCBE-4BAC-AE52-CBDB6D6D3B1B}"/>
              </a:ext>
            </a:extLst>
          </p:cNvPr>
          <p:cNvGraphicFramePr>
            <a:graphicFrameLocks noGrp="1"/>
          </p:cNvGraphicFramePr>
          <p:nvPr>
            <p:ph type="tbl" sz="quarter" idx="13"/>
            <p:extLst>
              <p:ext uri="{D42A27DB-BD31-4B8C-83A1-F6EECF244321}">
                <p14:modId xmlns:p14="http://schemas.microsoft.com/office/powerpoint/2010/main" val="1900432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54205176"/>
                    </a:ext>
                  </a:extLst>
                </a:gridCol>
                <a:gridCol w="1645920">
                  <a:extLst>
                    <a:ext uri="{9D8B030D-6E8A-4147-A177-3AD203B41FA5}">
                      <a16:colId xmlns:a16="http://schemas.microsoft.com/office/drawing/2014/main" val="3969313078"/>
                    </a:ext>
                  </a:extLst>
                </a:gridCol>
                <a:gridCol w="1645920">
                  <a:extLst>
                    <a:ext uri="{9D8B030D-6E8A-4147-A177-3AD203B41FA5}">
                      <a16:colId xmlns:a16="http://schemas.microsoft.com/office/drawing/2014/main" val="371167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8222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93569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57665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2844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008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52337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9766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9974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6450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1517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092941191"/>
                  </a:ext>
                </a:extLst>
              </a:tr>
            </a:tbl>
          </a:graphicData>
        </a:graphic>
      </p:graphicFrame>
      <p:sp>
        <p:nvSpPr>
          <p:cNvPr id="4" name="Text Placeholder 3">
            <a:extLst>
              <a:ext uri="{FF2B5EF4-FFF2-40B4-BE49-F238E27FC236}">
                <a16:creationId xmlns:a16="http://schemas.microsoft.com/office/drawing/2014/main" id="{9E30D3A7-7239-42ED-B09C-0B7BEC8A9126}"/>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954540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FFDA-DA79-4686-9F5C-386CF3F96D7A}"/>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25073452-8418-4404-A7FE-FF53017E610C}"/>
              </a:ext>
            </a:extLst>
          </p:cNvPr>
          <p:cNvGraphicFramePr>
            <a:graphicFrameLocks noGrp="1"/>
          </p:cNvGraphicFramePr>
          <p:nvPr>
            <p:ph type="tbl" sz="quarter" idx="13"/>
            <p:extLst>
              <p:ext uri="{D42A27DB-BD31-4B8C-83A1-F6EECF244321}">
                <p14:modId xmlns:p14="http://schemas.microsoft.com/office/powerpoint/2010/main" val="90395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1876915"/>
                    </a:ext>
                  </a:extLst>
                </a:gridCol>
                <a:gridCol w="1645920">
                  <a:extLst>
                    <a:ext uri="{9D8B030D-6E8A-4147-A177-3AD203B41FA5}">
                      <a16:colId xmlns:a16="http://schemas.microsoft.com/office/drawing/2014/main" val="2687949170"/>
                    </a:ext>
                  </a:extLst>
                </a:gridCol>
                <a:gridCol w="1645920">
                  <a:extLst>
                    <a:ext uri="{9D8B030D-6E8A-4147-A177-3AD203B41FA5}">
                      <a16:colId xmlns:a16="http://schemas.microsoft.com/office/drawing/2014/main" val="187972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2698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4655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83143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35315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77466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144279432"/>
                  </a:ext>
                </a:extLst>
              </a:tr>
            </a:tbl>
          </a:graphicData>
        </a:graphic>
      </p:graphicFrame>
      <p:sp>
        <p:nvSpPr>
          <p:cNvPr id="4" name="Text Placeholder 3">
            <a:extLst>
              <a:ext uri="{FF2B5EF4-FFF2-40B4-BE49-F238E27FC236}">
                <a16:creationId xmlns:a16="http://schemas.microsoft.com/office/drawing/2014/main" id="{E13AF366-9C89-4094-AE30-7DA6111FFBB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576955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45EC2-6FBD-44C6-80A0-C08185305EA0}"/>
              </a:ext>
            </a:extLst>
          </p:cNvPr>
          <p:cNvSpPr>
            <a:spLocks noGrp="1"/>
          </p:cNvSpPr>
          <p:nvPr>
            <p:ph type="title"/>
          </p:nvPr>
        </p:nvSpPr>
        <p:spPr/>
        <p:txBody>
          <a:bodyPr/>
          <a:lstStyle/>
          <a:p>
            <a:r>
              <a:rPr lang="en-US"/>
              <a:t>Facebook Own Posts Table | Sothys Malaysia - 1 of 8</a:t>
            </a:r>
          </a:p>
        </p:txBody>
      </p:sp>
      <p:graphicFrame>
        <p:nvGraphicFramePr>
          <p:cNvPr id="5" name="Table Placeholder 4">
            <a:extLst>
              <a:ext uri="{FF2B5EF4-FFF2-40B4-BE49-F238E27FC236}">
                <a16:creationId xmlns:a16="http://schemas.microsoft.com/office/drawing/2014/main" id="{4D8086E0-FAE5-4265-9CEC-7F6EA3362515}"/>
              </a:ext>
            </a:extLst>
          </p:cNvPr>
          <p:cNvGraphicFramePr>
            <a:graphicFrameLocks noGrp="1"/>
          </p:cNvGraphicFramePr>
          <p:nvPr>
            <p:ph type="tbl" sz="quarter" idx="13"/>
            <p:extLst>
              <p:ext uri="{D42A27DB-BD31-4B8C-83A1-F6EECF244321}">
                <p14:modId xmlns:p14="http://schemas.microsoft.com/office/powerpoint/2010/main" val="417282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77507839"/>
                    </a:ext>
                  </a:extLst>
                </a:gridCol>
                <a:gridCol w="905256">
                  <a:extLst>
                    <a:ext uri="{9D8B030D-6E8A-4147-A177-3AD203B41FA5}">
                      <a16:colId xmlns:a16="http://schemas.microsoft.com/office/drawing/2014/main" val="3525594363"/>
                    </a:ext>
                  </a:extLst>
                </a:gridCol>
                <a:gridCol w="658368">
                  <a:extLst>
                    <a:ext uri="{9D8B030D-6E8A-4147-A177-3AD203B41FA5}">
                      <a16:colId xmlns:a16="http://schemas.microsoft.com/office/drawing/2014/main" val="3817875211"/>
                    </a:ext>
                  </a:extLst>
                </a:gridCol>
                <a:gridCol w="329184">
                  <a:extLst>
                    <a:ext uri="{9D8B030D-6E8A-4147-A177-3AD203B41FA5}">
                      <a16:colId xmlns:a16="http://schemas.microsoft.com/office/drawing/2014/main" val="2685104815"/>
                    </a:ext>
                  </a:extLst>
                </a:gridCol>
                <a:gridCol w="329184">
                  <a:extLst>
                    <a:ext uri="{9D8B030D-6E8A-4147-A177-3AD203B41FA5}">
                      <a16:colId xmlns:a16="http://schemas.microsoft.com/office/drawing/2014/main" val="4070436600"/>
                    </a:ext>
                  </a:extLst>
                </a:gridCol>
                <a:gridCol w="329184">
                  <a:extLst>
                    <a:ext uri="{9D8B030D-6E8A-4147-A177-3AD203B41FA5}">
                      <a16:colId xmlns:a16="http://schemas.microsoft.com/office/drawing/2014/main" val="3102553010"/>
                    </a:ext>
                  </a:extLst>
                </a:gridCol>
                <a:gridCol w="329184">
                  <a:extLst>
                    <a:ext uri="{9D8B030D-6E8A-4147-A177-3AD203B41FA5}">
                      <a16:colId xmlns:a16="http://schemas.microsoft.com/office/drawing/2014/main" val="3407726260"/>
                    </a:ext>
                  </a:extLst>
                </a:gridCol>
                <a:gridCol w="329184">
                  <a:extLst>
                    <a:ext uri="{9D8B030D-6E8A-4147-A177-3AD203B41FA5}">
                      <a16:colId xmlns:a16="http://schemas.microsoft.com/office/drawing/2014/main" val="2440922040"/>
                    </a:ext>
                  </a:extLst>
                </a:gridCol>
                <a:gridCol w="329184">
                  <a:extLst>
                    <a:ext uri="{9D8B030D-6E8A-4147-A177-3AD203B41FA5}">
                      <a16:colId xmlns:a16="http://schemas.microsoft.com/office/drawing/2014/main" val="2312392556"/>
                    </a:ext>
                  </a:extLst>
                </a:gridCol>
                <a:gridCol w="329184">
                  <a:extLst>
                    <a:ext uri="{9D8B030D-6E8A-4147-A177-3AD203B41FA5}">
                      <a16:colId xmlns:a16="http://schemas.microsoft.com/office/drawing/2014/main" val="3604041137"/>
                    </a:ext>
                  </a:extLst>
                </a:gridCol>
                <a:gridCol w="329184">
                  <a:extLst>
                    <a:ext uri="{9D8B030D-6E8A-4147-A177-3AD203B41FA5}">
                      <a16:colId xmlns:a16="http://schemas.microsoft.com/office/drawing/2014/main" val="4055920138"/>
                    </a:ext>
                  </a:extLst>
                </a:gridCol>
                <a:gridCol w="329184">
                  <a:extLst>
                    <a:ext uri="{9D8B030D-6E8A-4147-A177-3AD203B41FA5}">
                      <a16:colId xmlns:a16="http://schemas.microsoft.com/office/drawing/2014/main" val="2564218862"/>
                    </a:ext>
                  </a:extLst>
                </a:gridCol>
                <a:gridCol w="329184">
                  <a:extLst>
                    <a:ext uri="{9D8B030D-6E8A-4147-A177-3AD203B41FA5}">
                      <a16:colId xmlns:a16="http://schemas.microsoft.com/office/drawing/2014/main" val="2448429711"/>
                    </a:ext>
                  </a:extLst>
                </a:gridCol>
                <a:gridCol w="329184">
                  <a:extLst>
                    <a:ext uri="{9D8B030D-6E8A-4147-A177-3AD203B41FA5}">
                      <a16:colId xmlns:a16="http://schemas.microsoft.com/office/drawing/2014/main" val="313248264"/>
                    </a:ext>
                  </a:extLst>
                </a:gridCol>
                <a:gridCol w="329184">
                  <a:extLst>
                    <a:ext uri="{9D8B030D-6E8A-4147-A177-3AD203B41FA5}">
                      <a16:colId xmlns:a16="http://schemas.microsoft.com/office/drawing/2014/main" val="555113474"/>
                    </a:ext>
                  </a:extLst>
                </a:gridCol>
                <a:gridCol w="329184">
                  <a:extLst>
                    <a:ext uri="{9D8B030D-6E8A-4147-A177-3AD203B41FA5}">
                      <a16:colId xmlns:a16="http://schemas.microsoft.com/office/drawing/2014/main" val="2040715713"/>
                    </a:ext>
                  </a:extLst>
                </a:gridCol>
                <a:gridCol w="329184">
                  <a:extLst>
                    <a:ext uri="{9D8B030D-6E8A-4147-A177-3AD203B41FA5}">
                      <a16:colId xmlns:a16="http://schemas.microsoft.com/office/drawing/2014/main" val="2841462826"/>
                    </a:ext>
                  </a:extLst>
                </a:gridCol>
                <a:gridCol w="329184">
                  <a:extLst>
                    <a:ext uri="{9D8B030D-6E8A-4147-A177-3AD203B41FA5}">
                      <a16:colId xmlns:a16="http://schemas.microsoft.com/office/drawing/2014/main" val="53659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1493789"/>
                  </a:ext>
                </a:extLst>
              </a:tr>
            </a:tbl>
          </a:graphicData>
        </a:graphic>
      </p:graphicFrame>
      <p:sp>
        <p:nvSpPr>
          <p:cNvPr id="4" name="Text Placeholder 3">
            <a:extLst>
              <a:ext uri="{FF2B5EF4-FFF2-40B4-BE49-F238E27FC236}">
                <a16:creationId xmlns:a16="http://schemas.microsoft.com/office/drawing/2014/main" id="{3AB716CF-7BB9-4F62-86C2-1426F77450B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714671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6F0CE-A6C4-445C-AD2A-9BC554D6DF77}"/>
              </a:ext>
            </a:extLst>
          </p:cNvPr>
          <p:cNvSpPr>
            <a:spLocks noGrp="1"/>
          </p:cNvSpPr>
          <p:nvPr>
            <p:ph type="title"/>
          </p:nvPr>
        </p:nvSpPr>
        <p:spPr/>
        <p:txBody>
          <a:bodyPr/>
          <a:lstStyle/>
          <a:p>
            <a:r>
              <a:rPr lang="en-US"/>
              <a:t>Facebook Own Posts Table | Sothys Malaysia - 2 of 8</a:t>
            </a:r>
          </a:p>
        </p:txBody>
      </p:sp>
      <p:graphicFrame>
        <p:nvGraphicFramePr>
          <p:cNvPr id="5" name="Table Placeholder 4">
            <a:extLst>
              <a:ext uri="{FF2B5EF4-FFF2-40B4-BE49-F238E27FC236}">
                <a16:creationId xmlns:a16="http://schemas.microsoft.com/office/drawing/2014/main" id="{FC1589AF-1739-47A5-8C02-B9BA4332D0C2}"/>
              </a:ext>
            </a:extLst>
          </p:cNvPr>
          <p:cNvGraphicFramePr>
            <a:graphicFrameLocks noGrp="1"/>
          </p:cNvGraphicFramePr>
          <p:nvPr>
            <p:ph type="tbl" sz="quarter" idx="13"/>
            <p:extLst>
              <p:ext uri="{D42A27DB-BD31-4B8C-83A1-F6EECF244321}">
                <p14:modId xmlns:p14="http://schemas.microsoft.com/office/powerpoint/2010/main" val="88565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86793398"/>
                    </a:ext>
                  </a:extLst>
                </a:gridCol>
                <a:gridCol w="905256">
                  <a:extLst>
                    <a:ext uri="{9D8B030D-6E8A-4147-A177-3AD203B41FA5}">
                      <a16:colId xmlns:a16="http://schemas.microsoft.com/office/drawing/2014/main" val="1234433781"/>
                    </a:ext>
                  </a:extLst>
                </a:gridCol>
                <a:gridCol w="658368">
                  <a:extLst>
                    <a:ext uri="{9D8B030D-6E8A-4147-A177-3AD203B41FA5}">
                      <a16:colId xmlns:a16="http://schemas.microsoft.com/office/drawing/2014/main" val="1381711313"/>
                    </a:ext>
                  </a:extLst>
                </a:gridCol>
                <a:gridCol w="329184">
                  <a:extLst>
                    <a:ext uri="{9D8B030D-6E8A-4147-A177-3AD203B41FA5}">
                      <a16:colId xmlns:a16="http://schemas.microsoft.com/office/drawing/2014/main" val="3683513619"/>
                    </a:ext>
                  </a:extLst>
                </a:gridCol>
                <a:gridCol w="329184">
                  <a:extLst>
                    <a:ext uri="{9D8B030D-6E8A-4147-A177-3AD203B41FA5}">
                      <a16:colId xmlns:a16="http://schemas.microsoft.com/office/drawing/2014/main" val="3298284508"/>
                    </a:ext>
                  </a:extLst>
                </a:gridCol>
                <a:gridCol w="329184">
                  <a:extLst>
                    <a:ext uri="{9D8B030D-6E8A-4147-A177-3AD203B41FA5}">
                      <a16:colId xmlns:a16="http://schemas.microsoft.com/office/drawing/2014/main" val="3508751815"/>
                    </a:ext>
                  </a:extLst>
                </a:gridCol>
                <a:gridCol w="329184">
                  <a:extLst>
                    <a:ext uri="{9D8B030D-6E8A-4147-A177-3AD203B41FA5}">
                      <a16:colId xmlns:a16="http://schemas.microsoft.com/office/drawing/2014/main" val="237070023"/>
                    </a:ext>
                  </a:extLst>
                </a:gridCol>
                <a:gridCol w="329184">
                  <a:extLst>
                    <a:ext uri="{9D8B030D-6E8A-4147-A177-3AD203B41FA5}">
                      <a16:colId xmlns:a16="http://schemas.microsoft.com/office/drawing/2014/main" val="2501631701"/>
                    </a:ext>
                  </a:extLst>
                </a:gridCol>
                <a:gridCol w="329184">
                  <a:extLst>
                    <a:ext uri="{9D8B030D-6E8A-4147-A177-3AD203B41FA5}">
                      <a16:colId xmlns:a16="http://schemas.microsoft.com/office/drawing/2014/main" val="717510143"/>
                    </a:ext>
                  </a:extLst>
                </a:gridCol>
                <a:gridCol w="329184">
                  <a:extLst>
                    <a:ext uri="{9D8B030D-6E8A-4147-A177-3AD203B41FA5}">
                      <a16:colId xmlns:a16="http://schemas.microsoft.com/office/drawing/2014/main" val="794321450"/>
                    </a:ext>
                  </a:extLst>
                </a:gridCol>
                <a:gridCol w="329184">
                  <a:extLst>
                    <a:ext uri="{9D8B030D-6E8A-4147-A177-3AD203B41FA5}">
                      <a16:colId xmlns:a16="http://schemas.microsoft.com/office/drawing/2014/main" val="279321501"/>
                    </a:ext>
                  </a:extLst>
                </a:gridCol>
                <a:gridCol w="329184">
                  <a:extLst>
                    <a:ext uri="{9D8B030D-6E8A-4147-A177-3AD203B41FA5}">
                      <a16:colId xmlns:a16="http://schemas.microsoft.com/office/drawing/2014/main" val="149166278"/>
                    </a:ext>
                  </a:extLst>
                </a:gridCol>
                <a:gridCol w="329184">
                  <a:extLst>
                    <a:ext uri="{9D8B030D-6E8A-4147-A177-3AD203B41FA5}">
                      <a16:colId xmlns:a16="http://schemas.microsoft.com/office/drawing/2014/main" val="425917840"/>
                    </a:ext>
                  </a:extLst>
                </a:gridCol>
                <a:gridCol w="329184">
                  <a:extLst>
                    <a:ext uri="{9D8B030D-6E8A-4147-A177-3AD203B41FA5}">
                      <a16:colId xmlns:a16="http://schemas.microsoft.com/office/drawing/2014/main" val="3712850580"/>
                    </a:ext>
                  </a:extLst>
                </a:gridCol>
                <a:gridCol w="329184">
                  <a:extLst>
                    <a:ext uri="{9D8B030D-6E8A-4147-A177-3AD203B41FA5}">
                      <a16:colId xmlns:a16="http://schemas.microsoft.com/office/drawing/2014/main" val="3855678879"/>
                    </a:ext>
                  </a:extLst>
                </a:gridCol>
                <a:gridCol w="329184">
                  <a:extLst>
                    <a:ext uri="{9D8B030D-6E8A-4147-A177-3AD203B41FA5}">
                      <a16:colId xmlns:a16="http://schemas.microsoft.com/office/drawing/2014/main" val="1803473662"/>
                    </a:ext>
                  </a:extLst>
                </a:gridCol>
                <a:gridCol w="329184">
                  <a:extLst>
                    <a:ext uri="{9D8B030D-6E8A-4147-A177-3AD203B41FA5}">
                      <a16:colId xmlns:a16="http://schemas.microsoft.com/office/drawing/2014/main" val="3171670322"/>
                    </a:ext>
                  </a:extLst>
                </a:gridCol>
                <a:gridCol w="329184">
                  <a:extLst>
                    <a:ext uri="{9D8B030D-6E8A-4147-A177-3AD203B41FA5}">
                      <a16:colId xmlns:a16="http://schemas.microsoft.com/office/drawing/2014/main" val="199404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559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https://scontent.xx.fbcdn.net/v/t15.5256-10/p720x720/81128127_1050867345272692_8515967425437499392_n.jpg?_nc_cat=108&amp;_nc_sid=f2c4d5&amp;_nc_ohc=VTPL5joRxpEAX9FzrgD&amp;_nc_ht=scontent.xx&amp;_nc_tp=6&amp;oh=0728a00b3605e05241e0e260412b265c&amp;oe=5EB82FC7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02/28/2020 15:13:51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738800"/>
                  </a:ext>
                </a:extLst>
              </a:tr>
            </a:tbl>
          </a:graphicData>
        </a:graphic>
      </p:graphicFrame>
      <p:sp>
        <p:nvSpPr>
          <p:cNvPr id="4" name="Text Placeholder 3">
            <a:extLst>
              <a:ext uri="{FF2B5EF4-FFF2-40B4-BE49-F238E27FC236}">
                <a16:creationId xmlns:a16="http://schemas.microsoft.com/office/drawing/2014/main" id="{335A13A6-4982-49C0-96DC-EB7E837A8752}"/>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786815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E6D18-0AE6-4424-B74C-1B266C89CD81}"/>
              </a:ext>
            </a:extLst>
          </p:cNvPr>
          <p:cNvSpPr>
            <a:spLocks noGrp="1"/>
          </p:cNvSpPr>
          <p:nvPr>
            <p:ph type="title"/>
          </p:nvPr>
        </p:nvSpPr>
        <p:spPr/>
        <p:txBody>
          <a:bodyPr/>
          <a:lstStyle/>
          <a:p>
            <a:r>
              <a:rPr lang="en-US"/>
              <a:t>Facebook Own Posts Table | Sothys Malaysia - 3 of 8</a:t>
            </a:r>
          </a:p>
        </p:txBody>
      </p:sp>
      <p:graphicFrame>
        <p:nvGraphicFramePr>
          <p:cNvPr id="5" name="Table Placeholder 4">
            <a:extLst>
              <a:ext uri="{FF2B5EF4-FFF2-40B4-BE49-F238E27FC236}">
                <a16:creationId xmlns:a16="http://schemas.microsoft.com/office/drawing/2014/main" id="{510BD2DD-4198-47D7-91A6-8BE08600F646}"/>
              </a:ext>
            </a:extLst>
          </p:cNvPr>
          <p:cNvGraphicFramePr>
            <a:graphicFrameLocks noGrp="1"/>
          </p:cNvGraphicFramePr>
          <p:nvPr>
            <p:ph type="tbl" sz="quarter" idx="13"/>
            <p:extLst>
              <p:ext uri="{D42A27DB-BD31-4B8C-83A1-F6EECF244321}">
                <p14:modId xmlns:p14="http://schemas.microsoft.com/office/powerpoint/2010/main" val="243853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29713444"/>
                    </a:ext>
                  </a:extLst>
                </a:gridCol>
                <a:gridCol w="905256">
                  <a:extLst>
                    <a:ext uri="{9D8B030D-6E8A-4147-A177-3AD203B41FA5}">
                      <a16:colId xmlns:a16="http://schemas.microsoft.com/office/drawing/2014/main" val="1950905462"/>
                    </a:ext>
                  </a:extLst>
                </a:gridCol>
                <a:gridCol w="658368">
                  <a:extLst>
                    <a:ext uri="{9D8B030D-6E8A-4147-A177-3AD203B41FA5}">
                      <a16:colId xmlns:a16="http://schemas.microsoft.com/office/drawing/2014/main" val="1946680990"/>
                    </a:ext>
                  </a:extLst>
                </a:gridCol>
                <a:gridCol w="329184">
                  <a:extLst>
                    <a:ext uri="{9D8B030D-6E8A-4147-A177-3AD203B41FA5}">
                      <a16:colId xmlns:a16="http://schemas.microsoft.com/office/drawing/2014/main" val="873798893"/>
                    </a:ext>
                  </a:extLst>
                </a:gridCol>
                <a:gridCol w="329184">
                  <a:extLst>
                    <a:ext uri="{9D8B030D-6E8A-4147-A177-3AD203B41FA5}">
                      <a16:colId xmlns:a16="http://schemas.microsoft.com/office/drawing/2014/main" val="112470659"/>
                    </a:ext>
                  </a:extLst>
                </a:gridCol>
                <a:gridCol w="329184">
                  <a:extLst>
                    <a:ext uri="{9D8B030D-6E8A-4147-A177-3AD203B41FA5}">
                      <a16:colId xmlns:a16="http://schemas.microsoft.com/office/drawing/2014/main" val="3822516819"/>
                    </a:ext>
                  </a:extLst>
                </a:gridCol>
                <a:gridCol w="329184">
                  <a:extLst>
                    <a:ext uri="{9D8B030D-6E8A-4147-A177-3AD203B41FA5}">
                      <a16:colId xmlns:a16="http://schemas.microsoft.com/office/drawing/2014/main" val="2344106108"/>
                    </a:ext>
                  </a:extLst>
                </a:gridCol>
                <a:gridCol w="329184">
                  <a:extLst>
                    <a:ext uri="{9D8B030D-6E8A-4147-A177-3AD203B41FA5}">
                      <a16:colId xmlns:a16="http://schemas.microsoft.com/office/drawing/2014/main" val="761007837"/>
                    </a:ext>
                  </a:extLst>
                </a:gridCol>
                <a:gridCol w="329184">
                  <a:extLst>
                    <a:ext uri="{9D8B030D-6E8A-4147-A177-3AD203B41FA5}">
                      <a16:colId xmlns:a16="http://schemas.microsoft.com/office/drawing/2014/main" val="2976265772"/>
                    </a:ext>
                  </a:extLst>
                </a:gridCol>
                <a:gridCol w="329184">
                  <a:extLst>
                    <a:ext uri="{9D8B030D-6E8A-4147-A177-3AD203B41FA5}">
                      <a16:colId xmlns:a16="http://schemas.microsoft.com/office/drawing/2014/main" val="4259459227"/>
                    </a:ext>
                  </a:extLst>
                </a:gridCol>
                <a:gridCol w="329184">
                  <a:extLst>
                    <a:ext uri="{9D8B030D-6E8A-4147-A177-3AD203B41FA5}">
                      <a16:colId xmlns:a16="http://schemas.microsoft.com/office/drawing/2014/main" val="1798193085"/>
                    </a:ext>
                  </a:extLst>
                </a:gridCol>
                <a:gridCol w="329184">
                  <a:extLst>
                    <a:ext uri="{9D8B030D-6E8A-4147-A177-3AD203B41FA5}">
                      <a16:colId xmlns:a16="http://schemas.microsoft.com/office/drawing/2014/main" val="2327711816"/>
                    </a:ext>
                  </a:extLst>
                </a:gridCol>
                <a:gridCol w="329184">
                  <a:extLst>
                    <a:ext uri="{9D8B030D-6E8A-4147-A177-3AD203B41FA5}">
                      <a16:colId xmlns:a16="http://schemas.microsoft.com/office/drawing/2014/main" val="3927369118"/>
                    </a:ext>
                  </a:extLst>
                </a:gridCol>
                <a:gridCol w="329184">
                  <a:extLst>
                    <a:ext uri="{9D8B030D-6E8A-4147-A177-3AD203B41FA5}">
                      <a16:colId xmlns:a16="http://schemas.microsoft.com/office/drawing/2014/main" val="701617459"/>
                    </a:ext>
                  </a:extLst>
                </a:gridCol>
                <a:gridCol w="329184">
                  <a:extLst>
                    <a:ext uri="{9D8B030D-6E8A-4147-A177-3AD203B41FA5}">
                      <a16:colId xmlns:a16="http://schemas.microsoft.com/office/drawing/2014/main" val="295306913"/>
                    </a:ext>
                  </a:extLst>
                </a:gridCol>
                <a:gridCol w="329184">
                  <a:extLst>
                    <a:ext uri="{9D8B030D-6E8A-4147-A177-3AD203B41FA5}">
                      <a16:colId xmlns:a16="http://schemas.microsoft.com/office/drawing/2014/main" val="771870948"/>
                    </a:ext>
                  </a:extLst>
                </a:gridCol>
                <a:gridCol w="329184">
                  <a:extLst>
                    <a:ext uri="{9D8B030D-6E8A-4147-A177-3AD203B41FA5}">
                      <a16:colId xmlns:a16="http://schemas.microsoft.com/office/drawing/2014/main" val="658374293"/>
                    </a:ext>
                  </a:extLst>
                </a:gridCol>
                <a:gridCol w="329184">
                  <a:extLst>
                    <a:ext uri="{9D8B030D-6E8A-4147-A177-3AD203B41FA5}">
                      <a16:colId xmlns:a16="http://schemas.microsoft.com/office/drawing/2014/main" val="1736571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764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https://scontent.xx.fbcdn.net/v/t15.5256-10/p720x720/82313821_2563259480615291_2687868281334792192_n.jpg?_nc_cat=108&amp;_nc_ohc=uSKxbh1xrhkAX--YneX&amp;_nc_ht=scontent.xx&amp;_nc_tp=6&amp;oh=27ee5468438ed7ba8257617c192c9552&amp;oe=5EF469F5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02/24/2020 15:11:43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7214678"/>
                  </a:ext>
                </a:extLst>
              </a:tr>
            </a:tbl>
          </a:graphicData>
        </a:graphic>
      </p:graphicFrame>
      <p:sp>
        <p:nvSpPr>
          <p:cNvPr id="4" name="Text Placeholder 3">
            <a:extLst>
              <a:ext uri="{FF2B5EF4-FFF2-40B4-BE49-F238E27FC236}">
                <a16:creationId xmlns:a16="http://schemas.microsoft.com/office/drawing/2014/main" id="{CECDA94E-CE0D-403F-AEE2-6C679F230126}"/>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253310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31039-F3E2-44D8-B8A2-CA1FD3516C58}"/>
              </a:ext>
            </a:extLst>
          </p:cNvPr>
          <p:cNvSpPr>
            <a:spLocks noGrp="1"/>
          </p:cNvSpPr>
          <p:nvPr>
            <p:ph type="title"/>
          </p:nvPr>
        </p:nvSpPr>
        <p:spPr/>
        <p:txBody>
          <a:bodyPr/>
          <a:lstStyle/>
          <a:p>
            <a:r>
              <a:rPr lang="en-US"/>
              <a:t>Facebook Own Posts Table | Sothys Malaysia - 4 of 8</a:t>
            </a:r>
          </a:p>
        </p:txBody>
      </p:sp>
      <p:graphicFrame>
        <p:nvGraphicFramePr>
          <p:cNvPr id="5" name="Table Placeholder 4">
            <a:extLst>
              <a:ext uri="{FF2B5EF4-FFF2-40B4-BE49-F238E27FC236}">
                <a16:creationId xmlns:a16="http://schemas.microsoft.com/office/drawing/2014/main" id="{F574EC1E-6BD4-46AF-AC39-D635A0A44373}"/>
              </a:ext>
            </a:extLst>
          </p:cNvPr>
          <p:cNvGraphicFramePr>
            <a:graphicFrameLocks noGrp="1"/>
          </p:cNvGraphicFramePr>
          <p:nvPr>
            <p:ph type="tbl" sz="quarter" idx="13"/>
            <p:extLst>
              <p:ext uri="{D42A27DB-BD31-4B8C-83A1-F6EECF244321}">
                <p14:modId xmlns:p14="http://schemas.microsoft.com/office/powerpoint/2010/main" val="377000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50051011"/>
                    </a:ext>
                  </a:extLst>
                </a:gridCol>
                <a:gridCol w="905256">
                  <a:extLst>
                    <a:ext uri="{9D8B030D-6E8A-4147-A177-3AD203B41FA5}">
                      <a16:colId xmlns:a16="http://schemas.microsoft.com/office/drawing/2014/main" val="457234343"/>
                    </a:ext>
                  </a:extLst>
                </a:gridCol>
                <a:gridCol w="658368">
                  <a:extLst>
                    <a:ext uri="{9D8B030D-6E8A-4147-A177-3AD203B41FA5}">
                      <a16:colId xmlns:a16="http://schemas.microsoft.com/office/drawing/2014/main" val="1264641836"/>
                    </a:ext>
                  </a:extLst>
                </a:gridCol>
                <a:gridCol w="329184">
                  <a:extLst>
                    <a:ext uri="{9D8B030D-6E8A-4147-A177-3AD203B41FA5}">
                      <a16:colId xmlns:a16="http://schemas.microsoft.com/office/drawing/2014/main" val="1404837519"/>
                    </a:ext>
                  </a:extLst>
                </a:gridCol>
                <a:gridCol w="329184">
                  <a:extLst>
                    <a:ext uri="{9D8B030D-6E8A-4147-A177-3AD203B41FA5}">
                      <a16:colId xmlns:a16="http://schemas.microsoft.com/office/drawing/2014/main" val="1621237955"/>
                    </a:ext>
                  </a:extLst>
                </a:gridCol>
                <a:gridCol w="329184">
                  <a:extLst>
                    <a:ext uri="{9D8B030D-6E8A-4147-A177-3AD203B41FA5}">
                      <a16:colId xmlns:a16="http://schemas.microsoft.com/office/drawing/2014/main" val="2045470184"/>
                    </a:ext>
                  </a:extLst>
                </a:gridCol>
                <a:gridCol w="329184">
                  <a:extLst>
                    <a:ext uri="{9D8B030D-6E8A-4147-A177-3AD203B41FA5}">
                      <a16:colId xmlns:a16="http://schemas.microsoft.com/office/drawing/2014/main" val="3626167435"/>
                    </a:ext>
                  </a:extLst>
                </a:gridCol>
                <a:gridCol w="329184">
                  <a:extLst>
                    <a:ext uri="{9D8B030D-6E8A-4147-A177-3AD203B41FA5}">
                      <a16:colId xmlns:a16="http://schemas.microsoft.com/office/drawing/2014/main" val="3256715223"/>
                    </a:ext>
                  </a:extLst>
                </a:gridCol>
                <a:gridCol w="329184">
                  <a:extLst>
                    <a:ext uri="{9D8B030D-6E8A-4147-A177-3AD203B41FA5}">
                      <a16:colId xmlns:a16="http://schemas.microsoft.com/office/drawing/2014/main" val="2086823307"/>
                    </a:ext>
                  </a:extLst>
                </a:gridCol>
                <a:gridCol w="329184">
                  <a:extLst>
                    <a:ext uri="{9D8B030D-6E8A-4147-A177-3AD203B41FA5}">
                      <a16:colId xmlns:a16="http://schemas.microsoft.com/office/drawing/2014/main" val="2871476405"/>
                    </a:ext>
                  </a:extLst>
                </a:gridCol>
                <a:gridCol w="329184">
                  <a:extLst>
                    <a:ext uri="{9D8B030D-6E8A-4147-A177-3AD203B41FA5}">
                      <a16:colId xmlns:a16="http://schemas.microsoft.com/office/drawing/2014/main" val="3205306979"/>
                    </a:ext>
                  </a:extLst>
                </a:gridCol>
                <a:gridCol w="329184">
                  <a:extLst>
                    <a:ext uri="{9D8B030D-6E8A-4147-A177-3AD203B41FA5}">
                      <a16:colId xmlns:a16="http://schemas.microsoft.com/office/drawing/2014/main" val="2654357048"/>
                    </a:ext>
                  </a:extLst>
                </a:gridCol>
                <a:gridCol w="329184">
                  <a:extLst>
                    <a:ext uri="{9D8B030D-6E8A-4147-A177-3AD203B41FA5}">
                      <a16:colId xmlns:a16="http://schemas.microsoft.com/office/drawing/2014/main" val="3961577735"/>
                    </a:ext>
                  </a:extLst>
                </a:gridCol>
                <a:gridCol w="329184">
                  <a:extLst>
                    <a:ext uri="{9D8B030D-6E8A-4147-A177-3AD203B41FA5}">
                      <a16:colId xmlns:a16="http://schemas.microsoft.com/office/drawing/2014/main" val="3921078511"/>
                    </a:ext>
                  </a:extLst>
                </a:gridCol>
                <a:gridCol w="329184">
                  <a:extLst>
                    <a:ext uri="{9D8B030D-6E8A-4147-A177-3AD203B41FA5}">
                      <a16:colId xmlns:a16="http://schemas.microsoft.com/office/drawing/2014/main" val="3951661118"/>
                    </a:ext>
                  </a:extLst>
                </a:gridCol>
                <a:gridCol w="329184">
                  <a:extLst>
                    <a:ext uri="{9D8B030D-6E8A-4147-A177-3AD203B41FA5}">
                      <a16:colId xmlns:a16="http://schemas.microsoft.com/office/drawing/2014/main" val="4178197203"/>
                    </a:ext>
                  </a:extLst>
                </a:gridCol>
                <a:gridCol w="329184">
                  <a:extLst>
                    <a:ext uri="{9D8B030D-6E8A-4147-A177-3AD203B41FA5}">
                      <a16:colId xmlns:a16="http://schemas.microsoft.com/office/drawing/2014/main" val="1004356506"/>
                    </a:ext>
                  </a:extLst>
                </a:gridCol>
                <a:gridCol w="329184">
                  <a:extLst>
                    <a:ext uri="{9D8B030D-6E8A-4147-A177-3AD203B41FA5}">
                      <a16:colId xmlns:a16="http://schemas.microsoft.com/office/drawing/2014/main" val="2329130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427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https://scontent.xx.fbcdn.net/v/t15.5256-10/p720x720/81252661_1005431619838733_4987483313091379200_n.jpg?_nc_cat=100&amp;_nc_ohc=DuX7xyfLf-QAX-ohzqj&amp;_nc_ht=scontent.xx&amp;_nc_tp=6&amp;oh=3c1a3dc512f91924b2223603dde73a93&amp;oe=5EFCB547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02/16/2020 20:45:42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003344"/>
                  </a:ext>
                </a:extLst>
              </a:tr>
            </a:tbl>
          </a:graphicData>
        </a:graphic>
      </p:graphicFrame>
      <p:sp>
        <p:nvSpPr>
          <p:cNvPr id="4" name="Text Placeholder 3">
            <a:extLst>
              <a:ext uri="{FF2B5EF4-FFF2-40B4-BE49-F238E27FC236}">
                <a16:creationId xmlns:a16="http://schemas.microsoft.com/office/drawing/2014/main" id="{BD12D021-F326-441E-8DA7-A9E29C911237}"/>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117582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BA85F-A86B-42FE-98E4-2F3EC5EEB390}"/>
              </a:ext>
            </a:extLst>
          </p:cNvPr>
          <p:cNvSpPr>
            <a:spLocks noGrp="1"/>
          </p:cNvSpPr>
          <p:nvPr>
            <p:ph type="title"/>
          </p:nvPr>
        </p:nvSpPr>
        <p:spPr/>
        <p:txBody>
          <a:bodyPr/>
          <a:lstStyle/>
          <a:p>
            <a:r>
              <a:rPr lang="en-US"/>
              <a:t>Facebook Own Posts Table | Sothys Malaysia - 5 of 8</a:t>
            </a:r>
          </a:p>
        </p:txBody>
      </p:sp>
      <p:graphicFrame>
        <p:nvGraphicFramePr>
          <p:cNvPr id="5" name="Table Placeholder 4">
            <a:extLst>
              <a:ext uri="{FF2B5EF4-FFF2-40B4-BE49-F238E27FC236}">
                <a16:creationId xmlns:a16="http://schemas.microsoft.com/office/drawing/2014/main" id="{9F2E423D-6507-4DD2-BE63-DA6813BDE9DA}"/>
              </a:ext>
            </a:extLst>
          </p:cNvPr>
          <p:cNvGraphicFramePr>
            <a:graphicFrameLocks noGrp="1"/>
          </p:cNvGraphicFramePr>
          <p:nvPr>
            <p:ph type="tbl" sz="quarter" idx="13"/>
            <p:extLst>
              <p:ext uri="{D42A27DB-BD31-4B8C-83A1-F6EECF244321}">
                <p14:modId xmlns:p14="http://schemas.microsoft.com/office/powerpoint/2010/main" val="97336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69880886"/>
                    </a:ext>
                  </a:extLst>
                </a:gridCol>
                <a:gridCol w="905256">
                  <a:extLst>
                    <a:ext uri="{9D8B030D-6E8A-4147-A177-3AD203B41FA5}">
                      <a16:colId xmlns:a16="http://schemas.microsoft.com/office/drawing/2014/main" val="1564672077"/>
                    </a:ext>
                  </a:extLst>
                </a:gridCol>
                <a:gridCol w="658368">
                  <a:extLst>
                    <a:ext uri="{9D8B030D-6E8A-4147-A177-3AD203B41FA5}">
                      <a16:colId xmlns:a16="http://schemas.microsoft.com/office/drawing/2014/main" val="1044869449"/>
                    </a:ext>
                  </a:extLst>
                </a:gridCol>
                <a:gridCol w="329184">
                  <a:extLst>
                    <a:ext uri="{9D8B030D-6E8A-4147-A177-3AD203B41FA5}">
                      <a16:colId xmlns:a16="http://schemas.microsoft.com/office/drawing/2014/main" val="267915368"/>
                    </a:ext>
                  </a:extLst>
                </a:gridCol>
                <a:gridCol w="329184">
                  <a:extLst>
                    <a:ext uri="{9D8B030D-6E8A-4147-A177-3AD203B41FA5}">
                      <a16:colId xmlns:a16="http://schemas.microsoft.com/office/drawing/2014/main" val="1522264652"/>
                    </a:ext>
                  </a:extLst>
                </a:gridCol>
                <a:gridCol w="329184">
                  <a:extLst>
                    <a:ext uri="{9D8B030D-6E8A-4147-A177-3AD203B41FA5}">
                      <a16:colId xmlns:a16="http://schemas.microsoft.com/office/drawing/2014/main" val="4259125575"/>
                    </a:ext>
                  </a:extLst>
                </a:gridCol>
                <a:gridCol w="329184">
                  <a:extLst>
                    <a:ext uri="{9D8B030D-6E8A-4147-A177-3AD203B41FA5}">
                      <a16:colId xmlns:a16="http://schemas.microsoft.com/office/drawing/2014/main" val="1879254581"/>
                    </a:ext>
                  </a:extLst>
                </a:gridCol>
                <a:gridCol w="329184">
                  <a:extLst>
                    <a:ext uri="{9D8B030D-6E8A-4147-A177-3AD203B41FA5}">
                      <a16:colId xmlns:a16="http://schemas.microsoft.com/office/drawing/2014/main" val="1679767465"/>
                    </a:ext>
                  </a:extLst>
                </a:gridCol>
                <a:gridCol w="329184">
                  <a:extLst>
                    <a:ext uri="{9D8B030D-6E8A-4147-A177-3AD203B41FA5}">
                      <a16:colId xmlns:a16="http://schemas.microsoft.com/office/drawing/2014/main" val="1428146225"/>
                    </a:ext>
                  </a:extLst>
                </a:gridCol>
                <a:gridCol w="329184">
                  <a:extLst>
                    <a:ext uri="{9D8B030D-6E8A-4147-A177-3AD203B41FA5}">
                      <a16:colId xmlns:a16="http://schemas.microsoft.com/office/drawing/2014/main" val="707600616"/>
                    </a:ext>
                  </a:extLst>
                </a:gridCol>
                <a:gridCol w="329184">
                  <a:extLst>
                    <a:ext uri="{9D8B030D-6E8A-4147-A177-3AD203B41FA5}">
                      <a16:colId xmlns:a16="http://schemas.microsoft.com/office/drawing/2014/main" val="231561920"/>
                    </a:ext>
                  </a:extLst>
                </a:gridCol>
                <a:gridCol w="329184">
                  <a:extLst>
                    <a:ext uri="{9D8B030D-6E8A-4147-A177-3AD203B41FA5}">
                      <a16:colId xmlns:a16="http://schemas.microsoft.com/office/drawing/2014/main" val="1625479704"/>
                    </a:ext>
                  </a:extLst>
                </a:gridCol>
                <a:gridCol w="329184">
                  <a:extLst>
                    <a:ext uri="{9D8B030D-6E8A-4147-A177-3AD203B41FA5}">
                      <a16:colId xmlns:a16="http://schemas.microsoft.com/office/drawing/2014/main" val="2193347861"/>
                    </a:ext>
                  </a:extLst>
                </a:gridCol>
                <a:gridCol w="329184">
                  <a:extLst>
                    <a:ext uri="{9D8B030D-6E8A-4147-A177-3AD203B41FA5}">
                      <a16:colId xmlns:a16="http://schemas.microsoft.com/office/drawing/2014/main" val="1212974927"/>
                    </a:ext>
                  </a:extLst>
                </a:gridCol>
                <a:gridCol w="329184">
                  <a:extLst>
                    <a:ext uri="{9D8B030D-6E8A-4147-A177-3AD203B41FA5}">
                      <a16:colId xmlns:a16="http://schemas.microsoft.com/office/drawing/2014/main" val="3541651155"/>
                    </a:ext>
                  </a:extLst>
                </a:gridCol>
                <a:gridCol w="329184">
                  <a:extLst>
                    <a:ext uri="{9D8B030D-6E8A-4147-A177-3AD203B41FA5}">
                      <a16:colId xmlns:a16="http://schemas.microsoft.com/office/drawing/2014/main" val="3465334846"/>
                    </a:ext>
                  </a:extLst>
                </a:gridCol>
                <a:gridCol w="329184">
                  <a:extLst>
                    <a:ext uri="{9D8B030D-6E8A-4147-A177-3AD203B41FA5}">
                      <a16:colId xmlns:a16="http://schemas.microsoft.com/office/drawing/2014/main" val="824705868"/>
                    </a:ext>
                  </a:extLst>
                </a:gridCol>
                <a:gridCol w="329184">
                  <a:extLst>
                    <a:ext uri="{9D8B030D-6E8A-4147-A177-3AD203B41FA5}">
                      <a16:colId xmlns:a16="http://schemas.microsoft.com/office/drawing/2014/main" val="865776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0184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https://scontent.xx.fbcdn.net/v/t15.13418-10/p720x720/72741388_122960515699150_6897119360230359040_n.jpg?_nc_cat=105&amp;_nc_sid=f2c4d5&amp;_nc_ohc=teIIG_bWtQwAX_-Wv5i&amp;_nc_ht=scontent.xx&amp;_nc_tp=6&amp;oh=01f47a3204d961c920b5fb15c961c95d&amp;oe=5F00776E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15:12:24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5910033"/>
                  </a:ext>
                </a:extLst>
              </a:tr>
            </a:tbl>
          </a:graphicData>
        </a:graphic>
      </p:graphicFrame>
      <p:sp>
        <p:nvSpPr>
          <p:cNvPr id="4" name="Text Placeholder 3">
            <a:extLst>
              <a:ext uri="{FF2B5EF4-FFF2-40B4-BE49-F238E27FC236}">
                <a16:creationId xmlns:a16="http://schemas.microsoft.com/office/drawing/2014/main" id="{3FC145C7-C153-4301-8842-4A24C9F26E9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974037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DDAA0-CAF9-44DC-82C3-7DFD4F6EDC22}"/>
              </a:ext>
            </a:extLst>
          </p:cNvPr>
          <p:cNvSpPr>
            <a:spLocks noGrp="1"/>
          </p:cNvSpPr>
          <p:nvPr>
            <p:ph type="title"/>
          </p:nvPr>
        </p:nvSpPr>
        <p:spPr/>
        <p:txBody>
          <a:bodyPr/>
          <a:lstStyle/>
          <a:p>
            <a:r>
              <a:rPr lang="en-US"/>
              <a:t>Facebook Own Posts Table | Sothys Malaysia - 6 of 8</a:t>
            </a:r>
          </a:p>
        </p:txBody>
      </p:sp>
      <p:graphicFrame>
        <p:nvGraphicFramePr>
          <p:cNvPr id="5" name="Table Placeholder 4">
            <a:extLst>
              <a:ext uri="{FF2B5EF4-FFF2-40B4-BE49-F238E27FC236}">
                <a16:creationId xmlns:a16="http://schemas.microsoft.com/office/drawing/2014/main" id="{922EE071-817E-4CD7-A9E1-7B5E60184D5C}"/>
              </a:ext>
            </a:extLst>
          </p:cNvPr>
          <p:cNvGraphicFramePr>
            <a:graphicFrameLocks noGrp="1"/>
          </p:cNvGraphicFramePr>
          <p:nvPr>
            <p:ph type="tbl" sz="quarter" idx="13"/>
            <p:extLst>
              <p:ext uri="{D42A27DB-BD31-4B8C-83A1-F6EECF244321}">
                <p14:modId xmlns:p14="http://schemas.microsoft.com/office/powerpoint/2010/main" val="310896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15573749"/>
                    </a:ext>
                  </a:extLst>
                </a:gridCol>
                <a:gridCol w="905256">
                  <a:extLst>
                    <a:ext uri="{9D8B030D-6E8A-4147-A177-3AD203B41FA5}">
                      <a16:colId xmlns:a16="http://schemas.microsoft.com/office/drawing/2014/main" val="235295741"/>
                    </a:ext>
                  </a:extLst>
                </a:gridCol>
                <a:gridCol w="658368">
                  <a:extLst>
                    <a:ext uri="{9D8B030D-6E8A-4147-A177-3AD203B41FA5}">
                      <a16:colId xmlns:a16="http://schemas.microsoft.com/office/drawing/2014/main" val="2149552253"/>
                    </a:ext>
                  </a:extLst>
                </a:gridCol>
                <a:gridCol w="329184">
                  <a:extLst>
                    <a:ext uri="{9D8B030D-6E8A-4147-A177-3AD203B41FA5}">
                      <a16:colId xmlns:a16="http://schemas.microsoft.com/office/drawing/2014/main" val="17212045"/>
                    </a:ext>
                  </a:extLst>
                </a:gridCol>
                <a:gridCol w="329184">
                  <a:extLst>
                    <a:ext uri="{9D8B030D-6E8A-4147-A177-3AD203B41FA5}">
                      <a16:colId xmlns:a16="http://schemas.microsoft.com/office/drawing/2014/main" val="1523371356"/>
                    </a:ext>
                  </a:extLst>
                </a:gridCol>
                <a:gridCol w="329184">
                  <a:extLst>
                    <a:ext uri="{9D8B030D-6E8A-4147-A177-3AD203B41FA5}">
                      <a16:colId xmlns:a16="http://schemas.microsoft.com/office/drawing/2014/main" val="3118362626"/>
                    </a:ext>
                  </a:extLst>
                </a:gridCol>
                <a:gridCol w="329184">
                  <a:extLst>
                    <a:ext uri="{9D8B030D-6E8A-4147-A177-3AD203B41FA5}">
                      <a16:colId xmlns:a16="http://schemas.microsoft.com/office/drawing/2014/main" val="3818651414"/>
                    </a:ext>
                  </a:extLst>
                </a:gridCol>
                <a:gridCol w="329184">
                  <a:extLst>
                    <a:ext uri="{9D8B030D-6E8A-4147-A177-3AD203B41FA5}">
                      <a16:colId xmlns:a16="http://schemas.microsoft.com/office/drawing/2014/main" val="3230193640"/>
                    </a:ext>
                  </a:extLst>
                </a:gridCol>
                <a:gridCol w="329184">
                  <a:extLst>
                    <a:ext uri="{9D8B030D-6E8A-4147-A177-3AD203B41FA5}">
                      <a16:colId xmlns:a16="http://schemas.microsoft.com/office/drawing/2014/main" val="682695838"/>
                    </a:ext>
                  </a:extLst>
                </a:gridCol>
                <a:gridCol w="329184">
                  <a:extLst>
                    <a:ext uri="{9D8B030D-6E8A-4147-A177-3AD203B41FA5}">
                      <a16:colId xmlns:a16="http://schemas.microsoft.com/office/drawing/2014/main" val="2795008912"/>
                    </a:ext>
                  </a:extLst>
                </a:gridCol>
                <a:gridCol w="329184">
                  <a:extLst>
                    <a:ext uri="{9D8B030D-6E8A-4147-A177-3AD203B41FA5}">
                      <a16:colId xmlns:a16="http://schemas.microsoft.com/office/drawing/2014/main" val="2907223649"/>
                    </a:ext>
                  </a:extLst>
                </a:gridCol>
                <a:gridCol w="329184">
                  <a:extLst>
                    <a:ext uri="{9D8B030D-6E8A-4147-A177-3AD203B41FA5}">
                      <a16:colId xmlns:a16="http://schemas.microsoft.com/office/drawing/2014/main" val="948896108"/>
                    </a:ext>
                  </a:extLst>
                </a:gridCol>
                <a:gridCol w="329184">
                  <a:extLst>
                    <a:ext uri="{9D8B030D-6E8A-4147-A177-3AD203B41FA5}">
                      <a16:colId xmlns:a16="http://schemas.microsoft.com/office/drawing/2014/main" val="2828136433"/>
                    </a:ext>
                  </a:extLst>
                </a:gridCol>
                <a:gridCol w="329184">
                  <a:extLst>
                    <a:ext uri="{9D8B030D-6E8A-4147-A177-3AD203B41FA5}">
                      <a16:colId xmlns:a16="http://schemas.microsoft.com/office/drawing/2014/main" val="2274201725"/>
                    </a:ext>
                  </a:extLst>
                </a:gridCol>
                <a:gridCol w="329184">
                  <a:extLst>
                    <a:ext uri="{9D8B030D-6E8A-4147-A177-3AD203B41FA5}">
                      <a16:colId xmlns:a16="http://schemas.microsoft.com/office/drawing/2014/main" val="965042229"/>
                    </a:ext>
                  </a:extLst>
                </a:gridCol>
                <a:gridCol w="329184">
                  <a:extLst>
                    <a:ext uri="{9D8B030D-6E8A-4147-A177-3AD203B41FA5}">
                      <a16:colId xmlns:a16="http://schemas.microsoft.com/office/drawing/2014/main" val="1947091626"/>
                    </a:ext>
                  </a:extLst>
                </a:gridCol>
                <a:gridCol w="329184">
                  <a:extLst>
                    <a:ext uri="{9D8B030D-6E8A-4147-A177-3AD203B41FA5}">
                      <a16:colId xmlns:a16="http://schemas.microsoft.com/office/drawing/2014/main" val="67013513"/>
                    </a:ext>
                  </a:extLst>
                </a:gridCol>
                <a:gridCol w="329184">
                  <a:extLst>
                    <a:ext uri="{9D8B030D-6E8A-4147-A177-3AD203B41FA5}">
                      <a16:colId xmlns:a16="http://schemas.microsoft.com/office/drawing/2014/main" val="1938328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804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oc=AQkVvC8iWzNwdrAlhXO7LJI7danH_bEGlhlxeeLU3-p_t5AuJirhgXby8VksGaec-Eo&amp;_nc_ht=scontent.xx&amp;_nc_tp=6&amp;oh=98f0889814e75df6039a6faa6923b309&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02:48:55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1500244"/>
                  </a:ext>
                </a:extLst>
              </a:tr>
            </a:tbl>
          </a:graphicData>
        </a:graphic>
      </p:graphicFrame>
      <p:sp>
        <p:nvSpPr>
          <p:cNvPr id="4" name="Text Placeholder 3">
            <a:extLst>
              <a:ext uri="{FF2B5EF4-FFF2-40B4-BE49-F238E27FC236}">
                <a16:creationId xmlns:a16="http://schemas.microsoft.com/office/drawing/2014/main" id="{FCAEE241-2EBD-4221-839D-05209AFE12A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982586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CEF8-1EC1-476A-B71E-3C4A72C067F4}"/>
              </a:ext>
            </a:extLst>
          </p:cNvPr>
          <p:cNvSpPr>
            <a:spLocks noGrp="1"/>
          </p:cNvSpPr>
          <p:nvPr>
            <p:ph type="title"/>
          </p:nvPr>
        </p:nvSpPr>
        <p:spPr/>
        <p:txBody>
          <a:bodyPr/>
          <a:lstStyle/>
          <a:p>
            <a:r>
              <a:rPr lang="en-US"/>
              <a:t>Facebook Own Posts Table | Sothys Malaysia - 7 of 8</a:t>
            </a:r>
          </a:p>
        </p:txBody>
      </p:sp>
      <p:graphicFrame>
        <p:nvGraphicFramePr>
          <p:cNvPr id="5" name="Table Placeholder 4">
            <a:extLst>
              <a:ext uri="{FF2B5EF4-FFF2-40B4-BE49-F238E27FC236}">
                <a16:creationId xmlns:a16="http://schemas.microsoft.com/office/drawing/2014/main" id="{34CEF420-4377-47E7-9FDD-84829252F69D}"/>
              </a:ext>
            </a:extLst>
          </p:cNvPr>
          <p:cNvGraphicFramePr>
            <a:graphicFrameLocks noGrp="1"/>
          </p:cNvGraphicFramePr>
          <p:nvPr>
            <p:ph type="tbl" sz="quarter" idx="13"/>
            <p:extLst>
              <p:ext uri="{D42A27DB-BD31-4B8C-83A1-F6EECF244321}">
                <p14:modId xmlns:p14="http://schemas.microsoft.com/office/powerpoint/2010/main" val="338049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09997128"/>
                    </a:ext>
                  </a:extLst>
                </a:gridCol>
                <a:gridCol w="905256">
                  <a:extLst>
                    <a:ext uri="{9D8B030D-6E8A-4147-A177-3AD203B41FA5}">
                      <a16:colId xmlns:a16="http://schemas.microsoft.com/office/drawing/2014/main" val="1827311313"/>
                    </a:ext>
                  </a:extLst>
                </a:gridCol>
                <a:gridCol w="658368">
                  <a:extLst>
                    <a:ext uri="{9D8B030D-6E8A-4147-A177-3AD203B41FA5}">
                      <a16:colId xmlns:a16="http://schemas.microsoft.com/office/drawing/2014/main" val="3541273824"/>
                    </a:ext>
                  </a:extLst>
                </a:gridCol>
                <a:gridCol w="329184">
                  <a:extLst>
                    <a:ext uri="{9D8B030D-6E8A-4147-A177-3AD203B41FA5}">
                      <a16:colId xmlns:a16="http://schemas.microsoft.com/office/drawing/2014/main" val="936746696"/>
                    </a:ext>
                  </a:extLst>
                </a:gridCol>
                <a:gridCol w="329184">
                  <a:extLst>
                    <a:ext uri="{9D8B030D-6E8A-4147-A177-3AD203B41FA5}">
                      <a16:colId xmlns:a16="http://schemas.microsoft.com/office/drawing/2014/main" val="2996765259"/>
                    </a:ext>
                  </a:extLst>
                </a:gridCol>
                <a:gridCol w="329184">
                  <a:extLst>
                    <a:ext uri="{9D8B030D-6E8A-4147-A177-3AD203B41FA5}">
                      <a16:colId xmlns:a16="http://schemas.microsoft.com/office/drawing/2014/main" val="2128695709"/>
                    </a:ext>
                  </a:extLst>
                </a:gridCol>
                <a:gridCol w="329184">
                  <a:extLst>
                    <a:ext uri="{9D8B030D-6E8A-4147-A177-3AD203B41FA5}">
                      <a16:colId xmlns:a16="http://schemas.microsoft.com/office/drawing/2014/main" val="1941735504"/>
                    </a:ext>
                  </a:extLst>
                </a:gridCol>
                <a:gridCol w="329184">
                  <a:extLst>
                    <a:ext uri="{9D8B030D-6E8A-4147-A177-3AD203B41FA5}">
                      <a16:colId xmlns:a16="http://schemas.microsoft.com/office/drawing/2014/main" val="997011221"/>
                    </a:ext>
                  </a:extLst>
                </a:gridCol>
                <a:gridCol w="329184">
                  <a:extLst>
                    <a:ext uri="{9D8B030D-6E8A-4147-A177-3AD203B41FA5}">
                      <a16:colId xmlns:a16="http://schemas.microsoft.com/office/drawing/2014/main" val="3986337950"/>
                    </a:ext>
                  </a:extLst>
                </a:gridCol>
                <a:gridCol w="329184">
                  <a:extLst>
                    <a:ext uri="{9D8B030D-6E8A-4147-A177-3AD203B41FA5}">
                      <a16:colId xmlns:a16="http://schemas.microsoft.com/office/drawing/2014/main" val="1692858583"/>
                    </a:ext>
                  </a:extLst>
                </a:gridCol>
                <a:gridCol w="329184">
                  <a:extLst>
                    <a:ext uri="{9D8B030D-6E8A-4147-A177-3AD203B41FA5}">
                      <a16:colId xmlns:a16="http://schemas.microsoft.com/office/drawing/2014/main" val="175721091"/>
                    </a:ext>
                  </a:extLst>
                </a:gridCol>
                <a:gridCol w="329184">
                  <a:extLst>
                    <a:ext uri="{9D8B030D-6E8A-4147-A177-3AD203B41FA5}">
                      <a16:colId xmlns:a16="http://schemas.microsoft.com/office/drawing/2014/main" val="3321973066"/>
                    </a:ext>
                  </a:extLst>
                </a:gridCol>
                <a:gridCol w="329184">
                  <a:extLst>
                    <a:ext uri="{9D8B030D-6E8A-4147-A177-3AD203B41FA5}">
                      <a16:colId xmlns:a16="http://schemas.microsoft.com/office/drawing/2014/main" val="3255963137"/>
                    </a:ext>
                  </a:extLst>
                </a:gridCol>
                <a:gridCol w="329184">
                  <a:extLst>
                    <a:ext uri="{9D8B030D-6E8A-4147-A177-3AD203B41FA5}">
                      <a16:colId xmlns:a16="http://schemas.microsoft.com/office/drawing/2014/main" val="318888790"/>
                    </a:ext>
                  </a:extLst>
                </a:gridCol>
                <a:gridCol w="329184">
                  <a:extLst>
                    <a:ext uri="{9D8B030D-6E8A-4147-A177-3AD203B41FA5}">
                      <a16:colId xmlns:a16="http://schemas.microsoft.com/office/drawing/2014/main" val="508422993"/>
                    </a:ext>
                  </a:extLst>
                </a:gridCol>
                <a:gridCol w="329184">
                  <a:extLst>
                    <a:ext uri="{9D8B030D-6E8A-4147-A177-3AD203B41FA5}">
                      <a16:colId xmlns:a16="http://schemas.microsoft.com/office/drawing/2014/main" val="2283830034"/>
                    </a:ext>
                  </a:extLst>
                </a:gridCol>
                <a:gridCol w="329184">
                  <a:extLst>
                    <a:ext uri="{9D8B030D-6E8A-4147-A177-3AD203B41FA5}">
                      <a16:colId xmlns:a16="http://schemas.microsoft.com/office/drawing/2014/main" val="3363242247"/>
                    </a:ext>
                  </a:extLst>
                </a:gridCol>
                <a:gridCol w="329184">
                  <a:extLst>
                    <a:ext uri="{9D8B030D-6E8A-4147-A177-3AD203B41FA5}">
                      <a16:colId xmlns:a16="http://schemas.microsoft.com/office/drawing/2014/main" val="195601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776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https://scontent.xx.fbcdn.net/v/t15.5256-10/s720x720/75516062_228590891485938_2652088257411547136_n.jpg?_nc_cat=103&amp;_nc_sid=f2c4d5&amp;_nc_ohc=gmQVkjfxzWAAX_ZPzf1&amp;_nc_ht=scontent.xx&amp;_nc_tp=7&amp;oh=18355d7b486e5d94e029726541fa055d&amp;oe=5EBB3254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09:11:09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0878709"/>
                  </a:ext>
                </a:extLst>
              </a:tr>
            </a:tbl>
          </a:graphicData>
        </a:graphic>
      </p:graphicFrame>
      <p:sp>
        <p:nvSpPr>
          <p:cNvPr id="4" name="Text Placeholder 3">
            <a:extLst>
              <a:ext uri="{FF2B5EF4-FFF2-40B4-BE49-F238E27FC236}">
                <a16:creationId xmlns:a16="http://schemas.microsoft.com/office/drawing/2014/main" id="{74125C5C-5163-4701-990E-B0F39C4AED6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970149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291C7-B7F3-4662-A6D1-ADADA89F7D92}"/>
              </a:ext>
            </a:extLst>
          </p:cNvPr>
          <p:cNvSpPr>
            <a:spLocks noGrp="1"/>
          </p:cNvSpPr>
          <p:nvPr>
            <p:ph type="title"/>
          </p:nvPr>
        </p:nvSpPr>
        <p:spPr/>
        <p:txBody>
          <a:bodyPr/>
          <a:lstStyle/>
          <a:p>
            <a:r>
              <a:rPr lang="en-US"/>
              <a:t>Facebook Own Posts Table | Sothys Malaysia - 8 of 8</a:t>
            </a:r>
          </a:p>
        </p:txBody>
      </p:sp>
      <p:graphicFrame>
        <p:nvGraphicFramePr>
          <p:cNvPr id="5" name="Table Placeholder 4">
            <a:extLst>
              <a:ext uri="{FF2B5EF4-FFF2-40B4-BE49-F238E27FC236}">
                <a16:creationId xmlns:a16="http://schemas.microsoft.com/office/drawing/2014/main" id="{C4789E12-78A3-4DC1-B701-47A6D98759E8}"/>
              </a:ext>
            </a:extLst>
          </p:cNvPr>
          <p:cNvGraphicFramePr>
            <a:graphicFrameLocks noGrp="1"/>
          </p:cNvGraphicFramePr>
          <p:nvPr>
            <p:ph type="tbl" sz="quarter" idx="13"/>
            <p:extLst>
              <p:ext uri="{D42A27DB-BD31-4B8C-83A1-F6EECF244321}">
                <p14:modId xmlns:p14="http://schemas.microsoft.com/office/powerpoint/2010/main" val="1478272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55381521"/>
                    </a:ext>
                  </a:extLst>
                </a:gridCol>
                <a:gridCol w="905256">
                  <a:extLst>
                    <a:ext uri="{9D8B030D-6E8A-4147-A177-3AD203B41FA5}">
                      <a16:colId xmlns:a16="http://schemas.microsoft.com/office/drawing/2014/main" val="2739788317"/>
                    </a:ext>
                  </a:extLst>
                </a:gridCol>
                <a:gridCol w="658368">
                  <a:extLst>
                    <a:ext uri="{9D8B030D-6E8A-4147-A177-3AD203B41FA5}">
                      <a16:colId xmlns:a16="http://schemas.microsoft.com/office/drawing/2014/main" val="1401926605"/>
                    </a:ext>
                  </a:extLst>
                </a:gridCol>
                <a:gridCol w="329184">
                  <a:extLst>
                    <a:ext uri="{9D8B030D-6E8A-4147-A177-3AD203B41FA5}">
                      <a16:colId xmlns:a16="http://schemas.microsoft.com/office/drawing/2014/main" val="3770529441"/>
                    </a:ext>
                  </a:extLst>
                </a:gridCol>
                <a:gridCol w="329184">
                  <a:extLst>
                    <a:ext uri="{9D8B030D-6E8A-4147-A177-3AD203B41FA5}">
                      <a16:colId xmlns:a16="http://schemas.microsoft.com/office/drawing/2014/main" val="3061267823"/>
                    </a:ext>
                  </a:extLst>
                </a:gridCol>
                <a:gridCol w="329184">
                  <a:extLst>
                    <a:ext uri="{9D8B030D-6E8A-4147-A177-3AD203B41FA5}">
                      <a16:colId xmlns:a16="http://schemas.microsoft.com/office/drawing/2014/main" val="3809264422"/>
                    </a:ext>
                  </a:extLst>
                </a:gridCol>
                <a:gridCol w="329184">
                  <a:extLst>
                    <a:ext uri="{9D8B030D-6E8A-4147-A177-3AD203B41FA5}">
                      <a16:colId xmlns:a16="http://schemas.microsoft.com/office/drawing/2014/main" val="763483601"/>
                    </a:ext>
                  </a:extLst>
                </a:gridCol>
                <a:gridCol w="329184">
                  <a:extLst>
                    <a:ext uri="{9D8B030D-6E8A-4147-A177-3AD203B41FA5}">
                      <a16:colId xmlns:a16="http://schemas.microsoft.com/office/drawing/2014/main" val="3930593009"/>
                    </a:ext>
                  </a:extLst>
                </a:gridCol>
                <a:gridCol w="329184">
                  <a:extLst>
                    <a:ext uri="{9D8B030D-6E8A-4147-A177-3AD203B41FA5}">
                      <a16:colId xmlns:a16="http://schemas.microsoft.com/office/drawing/2014/main" val="2677698784"/>
                    </a:ext>
                  </a:extLst>
                </a:gridCol>
                <a:gridCol w="329184">
                  <a:extLst>
                    <a:ext uri="{9D8B030D-6E8A-4147-A177-3AD203B41FA5}">
                      <a16:colId xmlns:a16="http://schemas.microsoft.com/office/drawing/2014/main" val="2114836120"/>
                    </a:ext>
                  </a:extLst>
                </a:gridCol>
                <a:gridCol w="329184">
                  <a:extLst>
                    <a:ext uri="{9D8B030D-6E8A-4147-A177-3AD203B41FA5}">
                      <a16:colId xmlns:a16="http://schemas.microsoft.com/office/drawing/2014/main" val="1540259040"/>
                    </a:ext>
                  </a:extLst>
                </a:gridCol>
                <a:gridCol w="329184">
                  <a:extLst>
                    <a:ext uri="{9D8B030D-6E8A-4147-A177-3AD203B41FA5}">
                      <a16:colId xmlns:a16="http://schemas.microsoft.com/office/drawing/2014/main" val="539595941"/>
                    </a:ext>
                  </a:extLst>
                </a:gridCol>
                <a:gridCol w="329184">
                  <a:extLst>
                    <a:ext uri="{9D8B030D-6E8A-4147-A177-3AD203B41FA5}">
                      <a16:colId xmlns:a16="http://schemas.microsoft.com/office/drawing/2014/main" val="901640708"/>
                    </a:ext>
                  </a:extLst>
                </a:gridCol>
                <a:gridCol w="329184">
                  <a:extLst>
                    <a:ext uri="{9D8B030D-6E8A-4147-A177-3AD203B41FA5}">
                      <a16:colId xmlns:a16="http://schemas.microsoft.com/office/drawing/2014/main" val="1135251837"/>
                    </a:ext>
                  </a:extLst>
                </a:gridCol>
                <a:gridCol w="329184">
                  <a:extLst>
                    <a:ext uri="{9D8B030D-6E8A-4147-A177-3AD203B41FA5}">
                      <a16:colId xmlns:a16="http://schemas.microsoft.com/office/drawing/2014/main" val="743576145"/>
                    </a:ext>
                  </a:extLst>
                </a:gridCol>
                <a:gridCol w="329184">
                  <a:extLst>
                    <a:ext uri="{9D8B030D-6E8A-4147-A177-3AD203B41FA5}">
                      <a16:colId xmlns:a16="http://schemas.microsoft.com/office/drawing/2014/main" val="2092902580"/>
                    </a:ext>
                  </a:extLst>
                </a:gridCol>
                <a:gridCol w="329184">
                  <a:extLst>
                    <a:ext uri="{9D8B030D-6E8A-4147-A177-3AD203B41FA5}">
                      <a16:colId xmlns:a16="http://schemas.microsoft.com/office/drawing/2014/main" val="2518942587"/>
                    </a:ext>
                  </a:extLst>
                </a:gridCol>
                <a:gridCol w="329184">
                  <a:extLst>
                    <a:ext uri="{9D8B030D-6E8A-4147-A177-3AD203B41FA5}">
                      <a16:colId xmlns:a16="http://schemas.microsoft.com/office/drawing/2014/main" val="1809268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661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https://scontent.xx.fbcdn.net/v/t1.0-9/s720x720/83752120_10157830132854763_7211410631566557184_n.png?_nc_cat=104&amp;_nc_ohc=ywvYq1ano6MAX_m_ShO&amp;_nc_ht=scontent.xx&amp;oh=84e03e50a7532940a92cf734504b9e83&amp;oe=5EC5EE4A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02:53:16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8513890"/>
                  </a:ext>
                </a:extLst>
              </a:tr>
            </a:tbl>
          </a:graphicData>
        </a:graphic>
      </p:graphicFrame>
      <p:sp>
        <p:nvSpPr>
          <p:cNvPr id="4" name="Text Placeholder 3">
            <a:extLst>
              <a:ext uri="{FF2B5EF4-FFF2-40B4-BE49-F238E27FC236}">
                <a16:creationId xmlns:a16="http://schemas.microsoft.com/office/drawing/2014/main" id="{CC55970B-0815-462E-BD54-3E94F49ECC83}"/>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50842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D817-20EE-4DFD-8726-DE2E93EC52CB}"/>
              </a:ext>
            </a:extLst>
          </p:cNvPr>
          <p:cNvSpPr>
            <a:spLocks noGrp="1"/>
          </p:cNvSpPr>
          <p:nvPr>
            <p:ph type="title"/>
          </p:nvPr>
        </p:nvSpPr>
        <p:spPr/>
        <p:txBody>
          <a:bodyPr/>
          <a:lstStyle/>
          <a:p>
            <a:r>
              <a:rPr lang="en-US"/>
              <a:t>Facebook Interactions Distribution | Sothys Malaysia</a:t>
            </a:r>
          </a:p>
        </p:txBody>
      </p:sp>
      <p:graphicFrame>
        <p:nvGraphicFramePr>
          <p:cNvPr id="6" name="Chart Placeholder 5">
            <a:extLst>
              <a:ext uri="{FF2B5EF4-FFF2-40B4-BE49-F238E27FC236}">
                <a16:creationId xmlns:a16="http://schemas.microsoft.com/office/drawing/2014/main" id="{E8AB8041-6999-488B-ACC9-7D12CF6E50A2}"/>
              </a:ext>
            </a:extLst>
          </p:cNvPr>
          <p:cNvGraphicFramePr>
            <a:graphicFrameLocks noGrp="1"/>
          </p:cNvGraphicFramePr>
          <p:nvPr>
            <p:ph type="chart" sz="quarter" idx="13"/>
            <p:extLst>
              <p:ext uri="{D42A27DB-BD31-4B8C-83A1-F6EECF244321}">
                <p14:modId xmlns:p14="http://schemas.microsoft.com/office/powerpoint/2010/main" val="1043578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0257E6-5543-4B28-80D7-58319F8FBB3D}"/>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20D8FD93-5C91-4DF2-AB3A-5FB455209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915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84BC5-8FDE-4893-A6E8-2CBB1BC6D395}"/>
              </a:ext>
            </a:extLst>
          </p:cNvPr>
          <p:cNvSpPr>
            <a:spLocks noGrp="1"/>
          </p:cNvSpPr>
          <p:nvPr>
            <p:ph type="title"/>
          </p:nvPr>
        </p:nvSpPr>
        <p:spPr/>
        <p:txBody>
          <a:bodyPr/>
          <a:lstStyle/>
          <a:p>
            <a:r>
              <a:rPr lang="en-US"/>
              <a:t>Facebook Reach | Sothys Malaysia</a:t>
            </a:r>
          </a:p>
        </p:txBody>
      </p:sp>
      <p:graphicFrame>
        <p:nvGraphicFramePr>
          <p:cNvPr id="6" name="Chart Placeholder 5">
            <a:extLst>
              <a:ext uri="{FF2B5EF4-FFF2-40B4-BE49-F238E27FC236}">
                <a16:creationId xmlns:a16="http://schemas.microsoft.com/office/drawing/2014/main" id="{8B57BDA3-3E71-4435-8C54-B6136467A94F}"/>
              </a:ext>
            </a:extLst>
          </p:cNvPr>
          <p:cNvGraphicFramePr>
            <a:graphicFrameLocks noGrp="1"/>
          </p:cNvGraphicFramePr>
          <p:nvPr>
            <p:ph type="chart" sz="quarter" idx="13"/>
            <p:extLst>
              <p:ext uri="{D42A27DB-BD31-4B8C-83A1-F6EECF244321}">
                <p14:modId xmlns:p14="http://schemas.microsoft.com/office/powerpoint/2010/main" val="3927251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B1687-A29D-43D3-8CC8-96C9BF41BE06}"/>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B84D42E0-2C25-4FA3-AFF9-76BAA9694D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6201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A28A-E5AB-4C95-BFB6-3DD528241F23}"/>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68D565D8-CB6C-4489-B350-E92043EE5BD3}"/>
              </a:ext>
            </a:extLst>
          </p:cNvPr>
          <p:cNvGraphicFramePr>
            <a:graphicFrameLocks noGrp="1"/>
          </p:cNvGraphicFramePr>
          <p:nvPr>
            <p:ph type="tbl" sz="quarter" idx="13"/>
            <p:extLst>
              <p:ext uri="{D42A27DB-BD31-4B8C-83A1-F6EECF244321}">
                <p14:modId xmlns:p14="http://schemas.microsoft.com/office/powerpoint/2010/main" val="1691691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97646121"/>
                    </a:ext>
                  </a:extLst>
                </a:gridCol>
                <a:gridCol w="822960">
                  <a:extLst>
                    <a:ext uri="{9D8B030D-6E8A-4147-A177-3AD203B41FA5}">
                      <a16:colId xmlns:a16="http://schemas.microsoft.com/office/drawing/2014/main" val="478526199"/>
                    </a:ext>
                  </a:extLst>
                </a:gridCol>
                <a:gridCol w="329184">
                  <a:extLst>
                    <a:ext uri="{9D8B030D-6E8A-4147-A177-3AD203B41FA5}">
                      <a16:colId xmlns:a16="http://schemas.microsoft.com/office/drawing/2014/main" val="1873956156"/>
                    </a:ext>
                  </a:extLst>
                </a:gridCol>
                <a:gridCol w="208280">
                  <a:extLst>
                    <a:ext uri="{9D8B030D-6E8A-4147-A177-3AD203B41FA5}">
                      <a16:colId xmlns:a16="http://schemas.microsoft.com/office/drawing/2014/main" val="655234521"/>
                    </a:ext>
                  </a:extLst>
                </a:gridCol>
                <a:gridCol w="208280">
                  <a:extLst>
                    <a:ext uri="{9D8B030D-6E8A-4147-A177-3AD203B41FA5}">
                      <a16:colId xmlns:a16="http://schemas.microsoft.com/office/drawing/2014/main" val="3781542513"/>
                    </a:ext>
                  </a:extLst>
                </a:gridCol>
                <a:gridCol w="208280">
                  <a:extLst>
                    <a:ext uri="{9D8B030D-6E8A-4147-A177-3AD203B41FA5}">
                      <a16:colId xmlns:a16="http://schemas.microsoft.com/office/drawing/2014/main" val="740802992"/>
                    </a:ext>
                  </a:extLst>
                </a:gridCol>
                <a:gridCol w="208280">
                  <a:extLst>
                    <a:ext uri="{9D8B030D-6E8A-4147-A177-3AD203B41FA5}">
                      <a16:colId xmlns:a16="http://schemas.microsoft.com/office/drawing/2014/main" val="4082986526"/>
                    </a:ext>
                  </a:extLst>
                </a:gridCol>
                <a:gridCol w="208280">
                  <a:extLst>
                    <a:ext uri="{9D8B030D-6E8A-4147-A177-3AD203B41FA5}">
                      <a16:colId xmlns:a16="http://schemas.microsoft.com/office/drawing/2014/main" val="1206545277"/>
                    </a:ext>
                  </a:extLst>
                </a:gridCol>
                <a:gridCol w="208280">
                  <a:extLst>
                    <a:ext uri="{9D8B030D-6E8A-4147-A177-3AD203B41FA5}">
                      <a16:colId xmlns:a16="http://schemas.microsoft.com/office/drawing/2014/main" val="1638612414"/>
                    </a:ext>
                  </a:extLst>
                </a:gridCol>
                <a:gridCol w="208280">
                  <a:extLst>
                    <a:ext uri="{9D8B030D-6E8A-4147-A177-3AD203B41FA5}">
                      <a16:colId xmlns:a16="http://schemas.microsoft.com/office/drawing/2014/main" val="1911020352"/>
                    </a:ext>
                  </a:extLst>
                </a:gridCol>
                <a:gridCol w="208280">
                  <a:extLst>
                    <a:ext uri="{9D8B030D-6E8A-4147-A177-3AD203B41FA5}">
                      <a16:colId xmlns:a16="http://schemas.microsoft.com/office/drawing/2014/main" val="2914310663"/>
                    </a:ext>
                  </a:extLst>
                </a:gridCol>
                <a:gridCol w="208280">
                  <a:extLst>
                    <a:ext uri="{9D8B030D-6E8A-4147-A177-3AD203B41FA5}">
                      <a16:colId xmlns:a16="http://schemas.microsoft.com/office/drawing/2014/main" val="2815285762"/>
                    </a:ext>
                  </a:extLst>
                </a:gridCol>
                <a:gridCol w="208280">
                  <a:extLst>
                    <a:ext uri="{9D8B030D-6E8A-4147-A177-3AD203B41FA5}">
                      <a16:colId xmlns:a16="http://schemas.microsoft.com/office/drawing/2014/main" val="1042054695"/>
                    </a:ext>
                  </a:extLst>
                </a:gridCol>
                <a:gridCol w="208280">
                  <a:extLst>
                    <a:ext uri="{9D8B030D-6E8A-4147-A177-3AD203B41FA5}">
                      <a16:colId xmlns:a16="http://schemas.microsoft.com/office/drawing/2014/main" val="499320338"/>
                    </a:ext>
                  </a:extLst>
                </a:gridCol>
                <a:gridCol w="208280">
                  <a:extLst>
                    <a:ext uri="{9D8B030D-6E8A-4147-A177-3AD203B41FA5}">
                      <a16:colId xmlns:a16="http://schemas.microsoft.com/office/drawing/2014/main" val="2215984524"/>
                    </a:ext>
                  </a:extLst>
                </a:gridCol>
                <a:gridCol w="208280">
                  <a:extLst>
                    <a:ext uri="{9D8B030D-6E8A-4147-A177-3AD203B41FA5}">
                      <a16:colId xmlns:a16="http://schemas.microsoft.com/office/drawing/2014/main" val="2883190828"/>
                    </a:ext>
                  </a:extLst>
                </a:gridCol>
                <a:gridCol w="208280">
                  <a:extLst>
                    <a:ext uri="{9D8B030D-6E8A-4147-A177-3AD203B41FA5}">
                      <a16:colId xmlns:a16="http://schemas.microsoft.com/office/drawing/2014/main" val="1701188857"/>
                    </a:ext>
                  </a:extLst>
                </a:gridCol>
                <a:gridCol w="208280">
                  <a:extLst>
                    <a:ext uri="{9D8B030D-6E8A-4147-A177-3AD203B41FA5}">
                      <a16:colId xmlns:a16="http://schemas.microsoft.com/office/drawing/2014/main" val="3086842443"/>
                    </a:ext>
                  </a:extLst>
                </a:gridCol>
                <a:gridCol w="208280">
                  <a:extLst>
                    <a:ext uri="{9D8B030D-6E8A-4147-A177-3AD203B41FA5}">
                      <a16:colId xmlns:a16="http://schemas.microsoft.com/office/drawing/2014/main" val="514112678"/>
                    </a:ext>
                  </a:extLst>
                </a:gridCol>
                <a:gridCol w="208280">
                  <a:extLst>
                    <a:ext uri="{9D8B030D-6E8A-4147-A177-3AD203B41FA5}">
                      <a16:colId xmlns:a16="http://schemas.microsoft.com/office/drawing/2014/main" val="2538062047"/>
                    </a:ext>
                  </a:extLst>
                </a:gridCol>
                <a:gridCol w="208280">
                  <a:extLst>
                    <a:ext uri="{9D8B030D-6E8A-4147-A177-3AD203B41FA5}">
                      <a16:colId xmlns:a16="http://schemas.microsoft.com/office/drawing/2014/main" val="840299452"/>
                    </a:ext>
                  </a:extLst>
                </a:gridCol>
                <a:gridCol w="208280">
                  <a:extLst>
                    <a:ext uri="{9D8B030D-6E8A-4147-A177-3AD203B41FA5}">
                      <a16:colId xmlns:a16="http://schemas.microsoft.com/office/drawing/2014/main" val="4036766826"/>
                    </a:ext>
                  </a:extLst>
                </a:gridCol>
                <a:gridCol w="208280">
                  <a:extLst>
                    <a:ext uri="{9D8B030D-6E8A-4147-A177-3AD203B41FA5}">
                      <a16:colId xmlns:a16="http://schemas.microsoft.com/office/drawing/2014/main" val="1753072340"/>
                    </a:ext>
                  </a:extLst>
                </a:gridCol>
                <a:gridCol w="208280">
                  <a:extLst>
                    <a:ext uri="{9D8B030D-6E8A-4147-A177-3AD203B41FA5}">
                      <a16:colId xmlns:a16="http://schemas.microsoft.com/office/drawing/2014/main" val="3243859022"/>
                    </a:ext>
                  </a:extLst>
                </a:gridCol>
                <a:gridCol w="208280">
                  <a:extLst>
                    <a:ext uri="{9D8B030D-6E8A-4147-A177-3AD203B41FA5}">
                      <a16:colId xmlns:a16="http://schemas.microsoft.com/office/drawing/2014/main" val="3415690812"/>
                    </a:ext>
                  </a:extLst>
                </a:gridCol>
                <a:gridCol w="208280">
                  <a:extLst>
                    <a:ext uri="{9D8B030D-6E8A-4147-A177-3AD203B41FA5}">
                      <a16:colId xmlns:a16="http://schemas.microsoft.com/office/drawing/2014/main" val="2085795450"/>
                    </a:ext>
                  </a:extLst>
                </a:gridCol>
                <a:gridCol w="208280">
                  <a:extLst>
                    <a:ext uri="{9D8B030D-6E8A-4147-A177-3AD203B41FA5}">
                      <a16:colId xmlns:a16="http://schemas.microsoft.com/office/drawing/2014/main" val="3521828011"/>
                    </a:ext>
                  </a:extLst>
                </a:gridCol>
                <a:gridCol w="208280">
                  <a:extLst>
                    <a:ext uri="{9D8B030D-6E8A-4147-A177-3AD203B41FA5}">
                      <a16:colId xmlns:a16="http://schemas.microsoft.com/office/drawing/2014/main" val="558198243"/>
                    </a:ext>
                  </a:extLst>
                </a:gridCol>
                <a:gridCol w="208280">
                  <a:extLst>
                    <a:ext uri="{9D8B030D-6E8A-4147-A177-3AD203B41FA5}">
                      <a16:colId xmlns:a16="http://schemas.microsoft.com/office/drawing/2014/main" val="2135877343"/>
                    </a:ext>
                  </a:extLst>
                </a:gridCol>
                <a:gridCol w="208280">
                  <a:extLst>
                    <a:ext uri="{9D8B030D-6E8A-4147-A177-3AD203B41FA5}">
                      <a16:colId xmlns:a16="http://schemas.microsoft.com/office/drawing/2014/main" val="1898051760"/>
                    </a:ext>
                  </a:extLst>
                </a:gridCol>
                <a:gridCol w="208280">
                  <a:extLst>
                    <a:ext uri="{9D8B030D-6E8A-4147-A177-3AD203B41FA5}">
                      <a16:colId xmlns:a16="http://schemas.microsoft.com/office/drawing/2014/main" val="995059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69823289"/>
                  </a:ext>
                </a:extLst>
              </a:tr>
            </a:tbl>
          </a:graphicData>
        </a:graphic>
      </p:graphicFrame>
      <p:sp>
        <p:nvSpPr>
          <p:cNvPr id="4" name="Text Placeholder 3">
            <a:extLst>
              <a:ext uri="{FF2B5EF4-FFF2-40B4-BE49-F238E27FC236}">
                <a16:creationId xmlns:a16="http://schemas.microsoft.com/office/drawing/2014/main" id="{27DE8ADF-9849-4124-9D2B-148EC368E23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451200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4883-6B72-40BA-8914-C3E7A8027D99}"/>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DCDF92BE-C869-4BAE-AF05-703AF603CA02}"/>
              </a:ext>
            </a:extLst>
          </p:cNvPr>
          <p:cNvGraphicFramePr>
            <a:graphicFrameLocks noGrp="1"/>
          </p:cNvGraphicFramePr>
          <p:nvPr>
            <p:ph type="tbl" sz="quarter" idx="13"/>
            <p:extLst>
              <p:ext uri="{D42A27DB-BD31-4B8C-83A1-F6EECF244321}">
                <p14:modId xmlns:p14="http://schemas.microsoft.com/office/powerpoint/2010/main" val="134704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96804154"/>
                    </a:ext>
                  </a:extLst>
                </a:gridCol>
                <a:gridCol w="822960">
                  <a:extLst>
                    <a:ext uri="{9D8B030D-6E8A-4147-A177-3AD203B41FA5}">
                      <a16:colId xmlns:a16="http://schemas.microsoft.com/office/drawing/2014/main" val="698454997"/>
                    </a:ext>
                  </a:extLst>
                </a:gridCol>
                <a:gridCol w="329184">
                  <a:extLst>
                    <a:ext uri="{9D8B030D-6E8A-4147-A177-3AD203B41FA5}">
                      <a16:colId xmlns:a16="http://schemas.microsoft.com/office/drawing/2014/main" val="1815655405"/>
                    </a:ext>
                  </a:extLst>
                </a:gridCol>
                <a:gridCol w="208280">
                  <a:extLst>
                    <a:ext uri="{9D8B030D-6E8A-4147-A177-3AD203B41FA5}">
                      <a16:colId xmlns:a16="http://schemas.microsoft.com/office/drawing/2014/main" val="3077001967"/>
                    </a:ext>
                  </a:extLst>
                </a:gridCol>
                <a:gridCol w="208280">
                  <a:extLst>
                    <a:ext uri="{9D8B030D-6E8A-4147-A177-3AD203B41FA5}">
                      <a16:colId xmlns:a16="http://schemas.microsoft.com/office/drawing/2014/main" val="3810638822"/>
                    </a:ext>
                  </a:extLst>
                </a:gridCol>
                <a:gridCol w="208280">
                  <a:extLst>
                    <a:ext uri="{9D8B030D-6E8A-4147-A177-3AD203B41FA5}">
                      <a16:colId xmlns:a16="http://schemas.microsoft.com/office/drawing/2014/main" val="1988197882"/>
                    </a:ext>
                  </a:extLst>
                </a:gridCol>
                <a:gridCol w="208280">
                  <a:extLst>
                    <a:ext uri="{9D8B030D-6E8A-4147-A177-3AD203B41FA5}">
                      <a16:colId xmlns:a16="http://schemas.microsoft.com/office/drawing/2014/main" val="3480990781"/>
                    </a:ext>
                  </a:extLst>
                </a:gridCol>
                <a:gridCol w="208280">
                  <a:extLst>
                    <a:ext uri="{9D8B030D-6E8A-4147-A177-3AD203B41FA5}">
                      <a16:colId xmlns:a16="http://schemas.microsoft.com/office/drawing/2014/main" val="2386147730"/>
                    </a:ext>
                  </a:extLst>
                </a:gridCol>
                <a:gridCol w="208280">
                  <a:extLst>
                    <a:ext uri="{9D8B030D-6E8A-4147-A177-3AD203B41FA5}">
                      <a16:colId xmlns:a16="http://schemas.microsoft.com/office/drawing/2014/main" val="3512595979"/>
                    </a:ext>
                  </a:extLst>
                </a:gridCol>
                <a:gridCol w="208280">
                  <a:extLst>
                    <a:ext uri="{9D8B030D-6E8A-4147-A177-3AD203B41FA5}">
                      <a16:colId xmlns:a16="http://schemas.microsoft.com/office/drawing/2014/main" val="644526708"/>
                    </a:ext>
                  </a:extLst>
                </a:gridCol>
                <a:gridCol w="208280">
                  <a:extLst>
                    <a:ext uri="{9D8B030D-6E8A-4147-A177-3AD203B41FA5}">
                      <a16:colId xmlns:a16="http://schemas.microsoft.com/office/drawing/2014/main" val="404786912"/>
                    </a:ext>
                  </a:extLst>
                </a:gridCol>
                <a:gridCol w="208280">
                  <a:extLst>
                    <a:ext uri="{9D8B030D-6E8A-4147-A177-3AD203B41FA5}">
                      <a16:colId xmlns:a16="http://schemas.microsoft.com/office/drawing/2014/main" val="1979883197"/>
                    </a:ext>
                  </a:extLst>
                </a:gridCol>
                <a:gridCol w="208280">
                  <a:extLst>
                    <a:ext uri="{9D8B030D-6E8A-4147-A177-3AD203B41FA5}">
                      <a16:colId xmlns:a16="http://schemas.microsoft.com/office/drawing/2014/main" val="3693839805"/>
                    </a:ext>
                  </a:extLst>
                </a:gridCol>
                <a:gridCol w="208280">
                  <a:extLst>
                    <a:ext uri="{9D8B030D-6E8A-4147-A177-3AD203B41FA5}">
                      <a16:colId xmlns:a16="http://schemas.microsoft.com/office/drawing/2014/main" val="3477961985"/>
                    </a:ext>
                  </a:extLst>
                </a:gridCol>
                <a:gridCol w="208280">
                  <a:extLst>
                    <a:ext uri="{9D8B030D-6E8A-4147-A177-3AD203B41FA5}">
                      <a16:colId xmlns:a16="http://schemas.microsoft.com/office/drawing/2014/main" val="1091767467"/>
                    </a:ext>
                  </a:extLst>
                </a:gridCol>
                <a:gridCol w="208280">
                  <a:extLst>
                    <a:ext uri="{9D8B030D-6E8A-4147-A177-3AD203B41FA5}">
                      <a16:colId xmlns:a16="http://schemas.microsoft.com/office/drawing/2014/main" val="3313220668"/>
                    </a:ext>
                  </a:extLst>
                </a:gridCol>
                <a:gridCol w="208280">
                  <a:extLst>
                    <a:ext uri="{9D8B030D-6E8A-4147-A177-3AD203B41FA5}">
                      <a16:colId xmlns:a16="http://schemas.microsoft.com/office/drawing/2014/main" val="2489260246"/>
                    </a:ext>
                  </a:extLst>
                </a:gridCol>
                <a:gridCol w="208280">
                  <a:extLst>
                    <a:ext uri="{9D8B030D-6E8A-4147-A177-3AD203B41FA5}">
                      <a16:colId xmlns:a16="http://schemas.microsoft.com/office/drawing/2014/main" val="2779738441"/>
                    </a:ext>
                  </a:extLst>
                </a:gridCol>
                <a:gridCol w="208280">
                  <a:extLst>
                    <a:ext uri="{9D8B030D-6E8A-4147-A177-3AD203B41FA5}">
                      <a16:colId xmlns:a16="http://schemas.microsoft.com/office/drawing/2014/main" val="1485386410"/>
                    </a:ext>
                  </a:extLst>
                </a:gridCol>
                <a:gridCol w="208280">
                  <a:extLst>
                    <a:ext uri="{9D8B030D-6E8A-4147-A177-3AD203B41FA5}">
                      <a16:colId xmlns:a16="http://schemas.microsoft.com/office/drawing/2014/main" val="812807229"/>
                    </a:ext>
                  </a:extLst>
                </a:gridCol>
                <a:gridCol w="208280">
                  <a:extLst>
                    <a:ext uri="{9D8B030D-6E8A-4147-A177-3AD203B41FA5}">
                      <a16:colId xmlns:a16="http://schemas.microsoft.com/office/drawing/2014/main" val="944682713"/>
                    </a:ext>
                  </a:extLst>
                </a:gridCol>
                <a:gridCol w="208280">
                  <a:extLst>
                    <a:ext uri="{9D8B030D-6E8A-4147-A177-3AD203B41FA5}">
                      <a16:colId xmlns:a16="http://schemas.microsoft.com/office/drawing/2014/main" val="168923194"/>
                    </a:ext>
                  </a:extLst>
                </a:gridCol>
                <a:gridCol w="208280">
                  <a:extLst>
                    <a:ext uri="{9D8B030D-6E8A-4147-A177-3AD203B41FA5}">
                      <a16:colId xmlns:a16="http://schemas.microsoft.com/office/drawing/2014/main" val="2347641561"/>
                    </a:ext>
                  </a:extLst>
                </a:gridCol>
                <a:gridCol w="208280">
                  <a:extLst>
                    <a:ext uri="{9D8B030D-6E8A-4147-A177-3AD203B41FA5}">
                      <a16:colId xmlns:a16="http://schemas.microsoft.com/office/drawing/2014/main" val="3817713998"/>
                    </a:ext>
                  </a:extLst>
                </a:gridCol>
                <a:gridCol w="208280">
                  <a:extLst>
                    <a:ext uri="{9D8B030D-6E8A-4147-A177-3AD203B41FA5}">
                      <a16:colId xmlns:a16="http://schemas.microsoft.com/office/drawing/2014/main" val="2324129781"/>
                    </a:ext>
                  </a:extLst>
                </a:gridCol>
                <a:gridCol w="208280">
                  <a:extLst>
                    <a:ext uri="{9D8B030D-6E8A-4147-A177-3AD203B41FA5}">
                      <a16:colId xmlns:a16="http://schemas.microsoft.com/office/drawing/2014/main" val="2041195298"/>
                    </a:ext>
                  </a:extLst>
                </a:gridCol>
                <a:gridCol w="208280">
                  <a:extLst>
                    <a:ext uri="{9D8B030D-6E8A-4147-A177-3AD203B41FA5}">
                      <a16:colId xmlns:a16="http://schemas.microsoft.com/office/drawing/2014/main" val="29945715"/>
                    </a:ext>
                  </a:extLst>
                </a:gridCol>
                <a:gridCol w="208280">
                  <a:extLst>
                    <a:ext uri="{9D8B030D-6E8A-4147-A177-3AD203B41FA5}">
                      <a16:colId xmlns:a16="http://schemas.microsoft.com/office/drawing/2014/main" val="711040159"/>
                    </a:ext>
                  </a:extLst>
                </a:gridCol>
                <a:gridCol w="208280">
                  <a:extLst>
                    <a:ext uri="{9D8B030D-6E8A-4147-A177-3AD203B41FA5}">
                      <a16:colId xmlns:a16="http://schemas.microsoft.com/office/drawing/2014/main" val="232960981"/>
                    </a:ext>
                  </a:extLst>
                </a:gridCol>
                <a:gridCol w="208280">
                  <a:extLst>
                    <a:ext uri="{9D8B030D-6E8A-4147-A177-3AD203B41FA5}">
                      <a16:colId xmlns:a16="http://schemas.microsoft.com/office/drawing/2014/main" val="2556302067"/>
                    </a:ext>
                  </a:extLst>
                </a:gridCol>
                <a:gridCol w="208280">
                  <a:extLst>
                    <a:ext uri="{9D8B030D-6E8A-4147-A177-3AD203B41FA5}">
                      <a16:colId xmlns:a16="http://schemas.microsoft.com/office/drawing/2014/main" val="3888124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51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7121208"/>
                  </a:ext>
                </a:extLst>
              </a:tr>
            </a:tbl>
          </a:graphicData>
        </a:graphic>
      </p:graphicFrame>
      <p:sp>
        <p:nvSpPr>
          <p:cNvPr id="4" name="Text Placeholder 3">
            <a:extLst>
              <a:ext uri="{FF2B5EF4-FFF2-40B4-BE49-F238E27FC236}">
                <a16:creationId xmlns:a16="http://schemas.microsoft.com/office/drawing/2014/main" id="{3DF76A99-C8F0-42A9-A471-3795700B44F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507482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7D66-F675-44B9-8F16-2AED113E6F5D}"/>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93889DE5-55AF-4E6D-AFB1-65A53F8F7AC1}"/>
              </a:ext>
            </a:extLst>
          </p:cNvPr>
          <p:cNvGraphicFramePr>
            <a:graphicFrameLocks noGrp="1"/>
          </p:cNvGraphicFramePr>
          <p:nvPr>
            <p:ph type="tbl" sz="quarter" idx="13"/>
            <p:extLst>
              <p:ext uri="{D42A27DB-BD31-4B8C-83A1-F6EECF244321}">
                <p14:modId xmlns:p14="http://schemas.microsoft.com/office/powerpoint/2010/main" val="364149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56243335"/>
                    </a:ext>
                  </a:extLst>
                </a:gridCol>
                <a:gridCol w="822960">
                  <a:extLst>
                    <a:ext uri="{9D8B030D-6E8A-4147-A177-3AD203B41FA5}">
                      <a16:colId xmlns:a16="http://schemas.microsoft.com/office/drawing/2014/main" val="2147393724"/>
                    </a:ext>
                  </a:extLst>
                </a:gridCol>
                <a:gridCol w="329184">
                  <a:extLst>
                    <a:ext uri="{9D8B030D-6E8A-4147-A177-3AD203B41FA5}">
                      <a16:colId xmlns:a16="http://schemas.microsoft.com/office/drawing/2014/main" val="4137630262"/>
                    </a:ext>
                  </a:extLst>
                </a:gridCol>
                <a:gridCol w="208280">
                  <a:extLst>
                    <a:ext uri="{9D8B030D-6E8A-4147-A177-3AD203B41FA5}">
                      <a16:colId xmlns:a16="http://schemas.microsoft.com/office/drawing/2014/main" val="2462061091"/>
                    </a:ext>
                  </a:extLst>
                </a:gridCol>
                <a:gridCol w="208280">
                  <a:extLst>
                    <a:ext uri="{9D8B030D-6E8A-4147-A177-3AD203B41FA5}">
                      <a16:colId xmlns:a16="http://schemas.microsoft.com/office/drawing/2014/main" val="3772701251"/>
                    </a:ext>
                  </a:extLst>
                </a:gridCol>
                <a:gridCol w="208280">
                  <a:extLst>
                    <a:ext uri="{9D8B030D-6E8A-4147-A177-3AD203B41FA5}">
                      <a16:colId xmlns:a16="http://schemas.microsoft.com/office/drawing/2014/main" val="1476663069"/>
                    </a:ext>
                  </a:extLst>
                </a:gridCol>
                <a:gridCol w="208280">
                  <a:extLst>
                    <a:ext uri="{9D8B030D-6E8A-4147-A177-3AD203B41FA5}">
                      <a16:colId xmlns:a16="http://schemas.microsoft.com/office/drawing/2014/main" val="593267191"/>
                    </a:ext>
                  </a:extLst>
                </a:gridCol>
                <a:gridCol w="208280">
                  <a:extLst>
                    <a:ext uri="{9D8B030D-6E8A-4147-A177-3AD203B41FA5}">
                      <a16:colId xmlns:a16="http://schemas.microsoft.com/office/drawing/2014/main" val="2934914620"/>
                    </a:ext>
                  </a:extLst>
                </a:gridCol>
                <a:gridCol w="208280">
                  <a:extLst>
                    <a:ext uri="{9D8B030D-6E8A-4147-A177-3AD203B41FA5}">
                      <a16:colId xmlns:a16="http://schemas.microsoft.com/office/drawing/2014/main" val="3252152688"/>
                    </a:ext>
                  </a:extLst>
                </a:gridCol>
                <a:gridCol w="208280">
                  <a:extLst>
                    <a:ext uri="{9D8B030D-6E8A-4147-A177-3AD203B41FA5}">
                      <a16:colId xmlns:a16="http://schemas.microsoft.com/office/drawing/2014/main" val="962587023"/>
                    </a:ext>
                  </a:extLst>
                </a:gridCol>
                <a:gridCol w="208280">
                  <a:extLst>
                    <a:ext uri="{9D8B030D-6E8A-4147-A177-3AD203B41FA5}">
                      <a16:colId xmlns:a16="http://schemas.microsoft.com/office/drawing/2014/main" val="3357405211"/>
                    </a:ext>
                  </a:extLst>
                </a:gridCol>
                <a:gridCol w="208280">
                  <a:extLst>
                    <a:ext uri="{9D8B030D-6E8A-4147-A177-3AD203B41FA5}">
                      <a16:colId xmlns:a16="http://schemas.microsoft.com/office/drawing/2014/main" val="105506358"/>
                    </a:ext>
                  </a:extLst>
                </a:gridCol>
                <a:gridCol w="208280">
                  <a:extLst>
                    <a:ext uri="{9D8B030D-6E8A-4147-A177-3AD203B41FA5}">
                      <a16:colId xmlns:a16="http://schemas.microsoft.com/office/drawing/2014/main" val="742573699"/>
                    </a:ext>
                  </a:extLst>
                </a:gridCol>
                <a:gridCol w="208280">
                  <a:extLst>
                    <a:ext uri="{9D8B030D-6E8A-4147-A177-3AD203B41FA5}">
                      <a16:colId xmlns:a16="http://schemas.microsoft.com/office/drawing/2014/main" val="216759861"/>
                    </a:ext>
                  </a:extLst>
                </a:gridCol>
                <a:gridCol w="208280">
                  <a:extLst>
                    <a:ext uri="{9D8B030D-6E8A-4147-A177-3AD203B41FA5}">
                      <a16:colId xmlns:a16="http://schemas.microsoft.com/office/drawing/2014/main" val="2202342802"/>
                    </a:ext>
                  </a:extLst>
                </a:gridCol>
                <a:gridCol w="208280">
                  <a:extLst>
                    <a:ext uri="{9D8B030D-6E8A-4147-A177-3AD203B41FA5}">
                      <a16:colId xmlns:a16="http://schemas.microsoft.com/office/drawing/2014/main" val="640151295"/>
                    </a:ext>
                  </a:extLst>
                </a:gridCol>
                <a:gridCol w="208280">
                  <a:extLst>
                    <a:ext uri="{9D8B030D-6E8A-4147-A177-3AD203B41FA5}">
                      <a16:colId xmlns:a16="http://schemas.microsoft.com/office/drawing/2014/main" val="3349022864"/>
                    </a:ext>
                  </a:extLst>
                </a:gridCol>
                <a:gridCol w="208280">
                  <a:extLst>
                    <a:ext uri="{9D8B030D-6E8A-4147-A177-3AD203B41FA5}">
                      <a16:colId xmlns:a16="http://schemas.microsoft.com/office/drawing/2014/main" val="2852307794"/>
                    </a:ext>
                  </a:extLst>
                </a:gridCol>
                <a:gridCol w="208280">
                  <a:extLst>
                    <a:ext uri="{9D8B030D-6E8A-4147-A177-3AD203B41FA5}">
                      <a16:colId xmlns:a16="http://schemas.microsoft.com/office/drawing/2014/main" val="3439727218"/>
                    </a:ext>
                  </a:extLst>
                </a:gridCol>
                <a:gridCol w="208280">
                  <a:extLst>
                    <a:ext uri="{9D8B030D-6E8A-4147-A177-3AD203B41FA5}">
                      <a16:colId xmlns:a16="http://schemas.microsoft.com/office/drawing/2014/main" val="2136792092"/>
                    </a:ext>
                  </a:extLst>
                </a:gridCol>
                <a:gridCol w="208280">
                  <a:extLst>
                    <a:ext uri="{9D8B030D-6E8A-4147-A177-3AD203B41FA5}">
                      <a16:colId xmlns:a16="http://schemas.microsoft.com/office/drawing/2014/main" val="271295601"/>
                    </a:ext>
                  </a:extLst>
                </a:gridCol>
                <a:gridCol w="208280">
                  <a:extLst>
                    <a:ext uri="{9D8B030D-6E8A-4147-A177-3AD203B41FA5}">
                      <a16:colId xmlns:a16="http://schemas.microsoft.com/office/drawing/2014/main" val="4230508985"/>
                    </a:ext>
                  </a:extLst>
                </a:gridCol>
                <a:gridCol w="208280">
                  <a:extLst>
                    <a:ext uri="{9D8B030D-6E8A-4147-A177-3AD203B41FA5}">
                      <a16:colId xmlns:a16="http://schemas.microsoft.com/office/drawing/2014/main" val="3967067191"/>
                    </a:ext>
                  </a:extLst>
                </a:gridCol>
                <a:gridCol w="208280">
                  <a:extLst>
                    <a:ext uri="{9D8B030D-6E8A-4147-A177-3AD203B41FA5}">
                      <a16:colId xmlns:a16="http://schemas.microsoft.com/office/drawing/2014/main" val="4111282899"/>
                    </a:ext>
                  </a:extLst>
                </a:gridCol>
                <a:gridCol w="208280">
                  <a:extLst>
                    <a:ext uri="{9D8B030D-6E8A-4147-A177-3AD203B41FA5}">
                      <a16:colId xmlns:a16="http://schemas.microsoft.com/office/drawing/2014/main" val="1425712982"/>
                    </a:ext>
                  </a:extLst>
                </a:gridCol>
                <a:gridCol w="208280">
                  <a:extLst>
                    <a:ext uri="{9D8B030D-6E8A-4147-A177-3AD203B41FA5}">
                      <a16:colId xmlns:a16="http://schemas.microsoft.com/office/drawing/2014/main" val="331056686"/>
                    </a:ext>
                  </a:extLst>
                </a:gridCol>
                <a:gridCol w="208280">
                  <a:extLst>
                    <a:ext uri="{9D8B030D-6E8A-4147-A177-3AD203B41FA5}">
                      <a16:colId xmlns:a16="http://schemas.microsoft.com/office/drawing/2014/main" val="3681697710"/>
                    </a:ext>
                  </a:extLst>
                </a:gridCol>
                <a:gridCol w="208280">
                  <a:extLst>
                    <a:ext uri="{9D8B030D-6E8A-4147-A177-3AD203B41FA5}">
                      <a16:colId xmlns:a16="http://schemas.microsoft.com/office/drawing/2014/main" val="19009557"/>
                    </a:ext>
                  </a:extLst>
                </a:gridCol>
                <a:gridCol w="208280">
                  <a:extLst>
                    <a:ext uri="{9D8B030D-6E8A-4147-A177-3AD203B41FA5}">
                      <a16:colId xmlns:a16="http://schemas.microsoft.com/office/drawing/2014/main" val="2416981185"/>
                    </a:ext>
                  </a:extLst>
                </a:gridCol>
                <a:gridCol w="208280">
                  <a:extLst>
                    <a:ext uri="{9D8B030D-6E8A-4147-A177-3AD203B41FA5}">
                      <a16:colId xmlns:a16="http://schemas.microsoft.com/office/drawing/2014/main" val="996774848"/>
                    </a:ext>
                  </a:extLst>
                </a:gridCol>
                <a:gridCol w="208280">
                  <a:extLst>
                    <a:ext uri="{9D8B030D-6E8A-4147-A177-3AD203B41FA5}">
                      <a16:colId xmlns:a16="http://schemas.microsoft.com/office/drawing/2014/main" val="343080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2089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97467320"/>
                  </a:ext>
                </a:extLst>
              </a:tr>
            </a:tbl>
          </a:graphicData>
        </a:graphic>
      </p:graphicFrame>
      <p:sp>
        <p:nvSpPr>
          <p:cNvPr id="4" name="Text Placeholder 3">
            <a:extLst>
              <a:ext uri="{FF2B5EF4-FFF2-40B4-BE49-F238E27FC236}">
                <a16:creationId xmlns:a16="http://schemas.microsoft.com/office/drawing/2014/main" id="{6BC536F0-48DC-43A8-BDB0-68550C429887}"/>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362372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FE098-0518-45E8-B341-FDB42246633A}"/>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DC3C65CB-8587-4D67-95FA-2C64BB4B8B1A}"/>
              </a:ext>
            </a:extLst>
          </p:cNvPr>
          <p:cNvGraphicFramePr>
            <a:graphicFrameLocks noGrp="1"/>
          </p:cNvGraphicFramePr>
          <p:nvPr>
            <p:ph type="tbl" sz="quarter" idx="13"/>
            <p:extLst>
              <p:ext uri="{D42A27DB-BD31-4B8C-83A1-F6EECF244321}">
                <p14:modId xmlns:p14="http://schemas.microsoft.com/office/powerpoint/2010/main" val="276221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30607027"/>
                    </a:ext>
                  </a:extLst>
                </a:gridCol>
                <a:gridCol w="822960">
                  <a:extLst>
                    <a:ext uri="{9D8B030D-6E8A-4147-A177-3AD203B41FA5}">
                      <a16:colId xmlns:a16="http://schemas.microsoft.com/office/drawing/2014/main" val="3286048501"/>
                    </a:ext>
                  </a:extLst>
                </a:gridCol>
                <a:gridCol w="329184">
                  <a:extLst>
                    <a:ext uri="{9D8B030D-6E8A-4147-A177-3AD203B41FA5}">
                      <a16:colId xmlns:a16="http://schemas.microsoft.com/office/drawing/2014/main" val="235886225"/>
                    </a:ext>
                  </a:extLst>
                </a:gridCol>
                <a:gridCol w="208280">
                  <a:extLst>
                    <a:ext uri="{9D8B030D-6E8A-4147-A177-3AD203B41FA5}">
                      <a16:colId xmlns:a16="http://schemas.microsoft.com/office/drawing/2014/main" val="4142991684"/>
                    </a:ext>
                  </a:extLst>
                </a:gridCol>
                <a:gridCol w="208280">
                  <a:extLst>
                    <a:ext uri="{9D8B030D-6E8A-4147-A177-3AD203B41FA5}">
                      <a16:colId xmlns:a16="http://schemas.microsoft.com/office/drawing/2014/main" val="3675701633"/>
                    </a:ext>
                  </a:extLst>
                </a:gridCol>
                <a:gridCol w="208280">
                  <a:extLst>
                    <a:ext uri="{9D8B030D-6E8A-4147-A177-3AD203B41FA5}">
                      <a16:colId xmlns:a16="http://schemas.microsoft.com/office/drawing/2014/main" val="1590731468"/>
                    </a:ext>
                  </a:extLst>
                </a:gridCol>
                <a:gridCol w="208280">
                  <a:extLst>
                    <a:ext uri="{9D8B030D-6E8A-4147-A177-3AD203B41FA5}">
                      <a16:colId xmlns:a16="http://schemas.microsoft.com/office/drawing/2014/main" val="848646821"/>
                    </a:ext>
                  </a:extLst>
                </a:gridCol>
                <a:gridCol w="208280">
                  <a:extLst>
                    <a:ext uri="{9D8B030D-6E8A-4147-A177-3AD203B41FA5}">
                      <a16:colId xmlns:a16="http://schemas.microsoft.com/office/drawing/2014/main" val="957742499"/>
                    </a:ext>
                  </a:extLst>
                </a:gridCol>
                <a:gridCol w="208280">
                  <a:extLst>
                    <a:ext uri="{9D8B030D-6E8A-4147-A177-3AD203B41FA5}">
                      <a16:colId xmlns:a16="http://schemas.microsoft.com/office/drawing/2014/main" val="3025660332"/>
                    </a:ext>
                  </a:extLst>
                </a:gridCol>
                <a:gridCol w="208280">
                  <a:extLst>
                    <a:ext uri="{9D8B030D-6E8A-4147-A177-3AD203B41FA5}">
                      <a16:colId xmlns:a16="http://schemas.microsoft.com/office/drawing/2014/main" val="374787269"/>
                    </a:ext>
                  </a:extLst>
                </a:gridCol>
                <a:gridCol w="208280">
                  <a:extLst>
                    <a:ext uri="{9D8B030D-6E8A-4147-A177-3AD203B41FA5}">
                      <a16:colId xmlns:a16="http://schemas.microsoft.com/office/drawing/2014/main" val="756950120"/>
                    </a:ext>
                  </a:extLst>
                </a:gridCol>
                <a:gridCol w="208280">
                  <a:extLst>
                    <a:ext uri="{9D8B030D-6E8A-4147-A177-3AD203B41FA5}">
                      <a16:colId xmlns:a16="http://schemas.microsoft.com/office/drawing/2014/main" val="4033481246"/>
                    </a:ext>
                  </a:extLst>
                </a:gridCol>
                <a:gridCol w="208280">
                  <a:extLst>
                    <a:ext uri="{9D8B030D-6E8A-4147-A177-3AD203B41FA5}">
                      <a16:colId xmlns:a16="http://schemas.microsoft.com/office/drawing/2014/main" val="2239649042"/>
                    </a:ext>
                  </a:extLst>
                </a:gridCol>
                <a:gridCol w="208280">
                  <a:extLst>
                    <a:ext uri="{9D8B030D-6E8A-4147-A177-3AD203B41FA5}">
                      <a16:colId xmlns:a16="http://schemas.microsoft.com/office/drawing/2014/main" val="121668137"/>
                    </a:ext>
                  </a:extLst>
                </a:gridCol>
                <a:gridCol w="208280">
                  <a:extLst>
                    <a:ext uri="{9D8B030D-6E8A-4147-A177-3AD203B41FA5}">
                      <a16:colId xmlns:a16="http://schemas.microsoft.com/office/drawing/2014/main" val="2576851833"/>
                    </a:ext>
                  </a:extLst>
                </a:gridCol>
                <a:gridCol w="208280">
                  <a:extLst>
                    <a:ext uri="{9D8B030D-6E8A-4147-A177-3AD203B41FA5}">
                      <a16:colId xmlns:a16="http://schemas.microsoft.com/office/drawing/2014/main" val="978751697"/>
                    </a:ext>
                  </a:extLst>
                </a:gridCol>
                <a:gridCol w="208280">
                  <a:extLst>
                    <a:ext uri="{9D8B030D-6E8A-4147-A177-3AD203B41FA5}">
                      <a16:colId xmlns:a16="http://schemas.microsoft.com/office/drawing/2014/main" val="3020316498"/>
                    </a:ext>
                  </a:extLst>
                </a:gridCol>
                <a:gridCol w="208280">
                  <a:extLst>
                    <a:ext uri="{9D8B030D-6E8A-4147-A177-3AD203B41FA5}">
                      <a16:colId xmlns:a16="http://schemas.microsoft.com/office/drawing/2014/main" val="630749121"/>
                    </a:ext>
                  </a:extLst>
                </a:gridCol>
                <a:gridCol w="208280">
                  <a:extLst>
                    <a:ext uri="{9D8B030D-6E8A-4147-A177-3AD203B41FA5}">
                      <a16:colId xmlns:a16="http://schemas.microsoft.com/office/drawing/2014/main" val="1514349718"/>
                    </a:ext>
                  </a:extLst>
                </a:gridCol>
                <a:gridCol w="208280">
                  <a:extLst>
                    <a:ext uri="{9D8B030D-6E8A-4147-A177-3AD203B41FA5}">
                      <a16:colId xmlns:a16="http://schemas.microsoft.com/office/drawing/2014/main" val="3836173724"/>
                    </a:ext>
                  </a:extLst>
                </a:gridCol>
                <a:gridCol w="208280">
                  <a:extLst>
                    <a:ext uri="{9D8B030D-6E8A-4147-A177-3AD203B41FA5}">
                      <a16:colId xmlns:a16="http://schemas.microsoft.com/office/drawing/2014/main" val="9578795"/>
                    </a:ext>
                  </a:extLst>
                </a:gridCol>
                <a:gridCol w="208280">
                  <a:extLst>
                    <a:ext uri="{9D8B030D-6E8A-4147-A177-3AD203B41FA5}">
                      <a16:colId xmlns:a16="http://schemas.microsoft.com/office/drawing/2014/main" val="1371628689"/>
                    </a:ext>
                  </a:extLst>
                </a:gridCol>
                <a:gridCol w="208280">
                  <a:extLst>
                    <a:ext uri="{9D8B030D-6E8A-4147-A177-3AD203B41FA5}">
                      <a16:colId xmlns:a16="http://schemas.microsoft.com/office/drawing/2014/main" val="1627191533"/>
                    </a:ext>
                  </a:extLst>
                </a:gridCol>
                <a:gridCol w="208280">
                  <a:extLst>
                    <a:ext uri="{9D8B030D-6E8A-4147-A177-3AD203B41FA5}">
                      <a16:colId xmlns:a16="http://schemas.microsoft.com/office/drawing/2014/main" val="252844825"/>
                    </a:ext>
                  </a:extLst>
                </a:gridCol>
                <a:gridCol w="208280">
                  <a:extLst>
                    <a:ext uri="{9D8B030D-6E8A-4147-A177-3AD203B41FA5}">
                      <a16:colId xmlns:a16="http://schemas.microsoft.com/office/drawing/2014/main" val="334233631"/>
                    </a:ext>
                  </a:extLst>
                </a:gridCol>
                <a:gridCol w="208280">
                  <a:extLst>
                    <a:ext uri="{9D8B030D-6E8A-4147-A177-3AD203B41FA5}">
                      <a16:colId xmlns:a16="http://schemas.microsoft.com/office/drawing/2014/main" val="1125158679"/>
                    </a:ext>
                  </a:extLst>
                </a:gridCol>
                <a:gridCol w="208280">
                  <a:extLst>
                    <a:ext uri="{9D8B030D-6E8A-4147-A177-3AD203B41FA5}">
                      <a16:colId xmlns:a16="http://schemas.microsoft.com/office/drawing/2014/main" val="3767240043"/>
                    </a:ext>
                  </a:extLst>
                </a:gridCol>
                <a:gridCol w="208280">
                  <a:extLst>
                    <a:ext uri="{9D8B030D-6E8A-4147-A177-3AD203B41FA5}">
                      <a16:colId xmlns:a16="http://schemas.microsoft.com/office/drawing/2014/main" val="2829838902"/>
                    </a:ext>
                  </a:extLst>
                </a:gridCol>
                <a:gridCol w="208280">
                  <a:extLst>
                    <a:ext uri="{9D8B030D-6E8A-4147-A177-3AD203B41FA5}">
                      <a16:colId xmlns:a16="http://schemas.microsoft.com/office/drawing/2014/main" val="2041058547"/>
                    </a:ext>
                  </a:extLst>
                </a:gridCol>
                <a:gridCol w="208280">
                  <a:extLst>
                    <a:ext uri="{9D8B030D-6E8A-4147-A177-3AD203B41FA5}">
                      <a16:colId xmlns:a16="http://schemas.microsoft.com/office/drawing/2014/main" val="2289420988"/>
                    </a:ext>
                  </a:extLst>
                </a:gridCol>
                <a:gridCol w="208280">
                  <a:extLst>
                    <a:ext uri="{9D8B030D-6E8A-4147-A177-3AD203B41FA5}">
                      <a16:colId xmlns:a16="http://schemas.microsoft.com/office/drawing/2014/main" val="354369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5130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27564154"/>
                  </a:ext>
                </a:extLst>
              </a:tr>
            </a:tbl>
          </a:graphicData>
        </a:graphic>
      </p:graphicFrame>
      <p:sp>
        <p:nvSpPr>
          <p:cNvPr id="4" name="Text Placeholder 3">
            <a:extLst>
              <a:ext uri="{FF2B5EF4-FFF2-40B4-BE49-F238E27FC236}">
                <a16:creationId xmlns:a16="http://schemas.microsoft.com/office/drawing/2014/main" id="{0849A3B1-13E0-4D2C-8BF0-5E7840636F69}"/>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130060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65F36-FAFC-4A72-886D-98418F7800A7}"/>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3045605E-E0A6-44FA-868A-7DF09EFDC4DF}"/>
              </a:ext>
            </a:extLst>
          </p:cNvPr>
          <p:cNvGraphicFramePr>
            <a:graphicFrameLocks noGrp="1"/>
          </p:cNvGraphicFramePr>
          <p:nvPr>
            <p:ph type="tbl" sz="quarter" idx="13"/>
            <p:extLst>
              <p:ext uri="{D42A27DB-BD31-4B8C-83A1-F6EECF244321}">
                <p14:modId xmlns:p14="http://schemas.microsoft.com/office/powerpoint/2010/main" val="108226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52417449"/>
                    </a:ext>
                  </a:extLst>
                </a:gridCol>
                <a:gridCol w="822960">
                  <a:extLst>
                    <a:ext uri="{9D8B030D-6E8A-4147-A177-3AD203B41FA5}">
                      <a16:colId xmlns:a16="http://schemas.microsoft.com/office/drawing/2014/main" val="29115047"/>
                    </a:ext>
                  </a:extLst>
                </a:gridCol>
                <a:gridCol w="329184">
                  <a:extLst>
                    <a:ext uri="{9D8B030D-6E8A-4147-A177-3AD203B41FA5}">
                      <a16:colId xmlns:a16="http://schemas.microsoft.com/office/drawing/2014/main" val="1846780080"/>
                    </a:ext>
                  </a:extLst>
                </a:gridCol>
                <a:gridCol w="208280">
                  <a:extLst>
                    <a:ext uri="{9D8B030D-6E8A-4147-A177-3AD203B41FA5}">
                      <a16:colId xmlns:a16="http://schemas.microsoft.com/office/drawing/2014/main" val="68216031"/>
                    </a:ext>
                  </a:extLst>
                </a:gridCol>
                <a:gridCol w="208280">
                  <a:extLst>
                    <a:ext uri="{9D8B030D-6E8A-4147-A177-3AD203B41FA5}">
                      <a16:colId xmlns:a16="http://schemas.microsoft.com/office/drawing/2014/main" val="2869244157"/>
                    </a:ext>
                  </a:extLst>
                </a:gridCol>
                <a:gridCol w="208280">
                  <a:extLst>
                    <a:ext uri="{9D8B030D-6E8A-4147-A177-3AD203B41FA5}">
                      <a16:colId xmlns:a16="http://schemas.microsoft.com/office/drawing/2014/main" val="3772617825"/>
                    </a:ext>
                  </a:extLst>
                </a:gridCol>
                <a:gridCol w="208280">
                  <a:extLst>
                    <a:ext uri="{9D8B030D-6E8A-4147-A177-3AD203B41FA5}">
                      <a16:colId xmlns:a16="http://schemas.microsoft.com/office/drawing/2014/main" val="1846691394"/>
                    </a:ext>
                  </a:extLst>
                </a:gridCol>
                <a:gridCol w="208280">
                  <a:extLst>
                    <a:ext uri="{9D8B030D-6E8A-4147-A177-3AD203B41FA5}">
                      <a16:colId xmlns:a16="http://schemas.microsoft.com/office/drawing/2014/main" val="2356955358"/>
                    </a:ext>
                  </a:extLst>
                </a:gridCol>
                <a:gridCol w="208280">
                  <a:extLst>
                    <a:ext uri="{9D8B030D-6E8A-4147-A177-3AD203B41FA5}">
                      <a16:colId xmlns:a16="http://schemas.microsoft.com/office/drawing/2014/main" val="1110321298"/>
                    </a:ext>
                  </a:extLst>
                </a:gridCol>
                <a:gridCol w="208280">
                  <a:extLst>
                    <a:ext uri="{9D8B030D-6E8A-4147-A177-3AD203B41FA5}">
                      <a16:colId xmlns:a16="http://schemas.microsoft.com/office/drawing/2014/main" val="3713984499"/>
                    </a:ext>
                  </a:extLst>
                </a:gridCol>
                <a:gridCol w="208280">
                  <a:extLst>
                    <a:ext uri="{9D8B030D-6E8A-4147-A177-3AD203B41FA5}">
                      <a16:colId xmlns:a16="http://schemas.microsoft.com/office/drawing/2014/main" val="994854910"/>
                    </a:ext>
                  </a:extLst>
                </a:gridCol>
                <a:gridCol w="208280">
                  <a:extLst>
                    <a:ext uri="{9D8B030D-6E8A-4147-A177-3AD203B41FA5}">
                      <a16:colId xmlns:a16="http://schemas.microsoft.com/office/drawing/2014/main" val="1028847442"/>
                    </a:ext>
                  </a:extLst>
                </a:gridCol>
                <a:gridCol w="208280">
                  <a:extLst>
                    <a:ext uri="{9D8B030D-6E8A-4147-A177-3AD203B41FA5}">
                      <a16:colId xmlns:a16="http://schemas.microsoft.com/office/drawing/2014/main" val="2571685474"/>
                    </a:ext>
                  </a:extLst>
                </a:gridCol>
                <a:gridCol w="208280">
                  <a:extLst>
                    <a:ext uri="{9D8B030D-6E8A-4147-A177-3AD203B41FA5}">
                      <a16:colId xmlns:a16="http://schemas.microsoft.com/office/drawing/2014/main" val="1187980660"/>
                    </a:ext>
                  </a:extLst>
                </a:gridCol>
                <a:gridCol w="208280">
                  <a:extLst>
                    <a:ext uri="{9D8B030D-6E8A-4147-A177-3AD203B41FA5}">
                      <a16:colId xmlns:a16="http://schemas.microsoft.com/office/drawing/2014/main" val="535937331"/>
                    </a:ext>
                  </a:extLst>
                </a:gridCol>
                <a:gridCol w="208280">
                  <a:extLst>
                    <a:ext uri="{9D8B030D-6E8A-4147-A177-3AD203B41FA5}">
                      <a16:colId xmlns:a16="http://schemas.microsoft.com/office/drawing/2014/main" val="1088585564"/>
                    </a:ext>
                  </a:extLst>
                </a:gridCol>
                <a:gridCol w="208280">
                  <a:extLst>
                    <a:ext uri="{9D8B030D-6E8A-4147-A177-3AD203B41FA5}">
                      <a16:colId xmlns:a16="http://schemas.microsoft.com/office/drawing/2014/main" val="1976860157"/>
                    </a:ext>
                  </a:extLst>
                </a:gridCol>
                <a:gridCol w="208280">
                  <a:extLst>
                    <a:ext uri="{9D8B030D-6E8A-4147-A177-3AD203B41FA5}">
                      <a16:colId xmlns:a16="http://schemas.microsoft.com/office/drawing/2014/main" val="2717941411"/>
                    </a:ext>
                  </a:extLst>
                </a:gridCol>
                <a:gridCol w="208280">
                  <a:extLst>
                    <a:ext uri="{9D8B030D-6E8A-4147-A177-3AD203B41FA5}">
                      <a16:colId xmlns:a16="http://schemas.microsoft.com/office/drawing/2014/main" val="772605559"/>
                    </a:ext>
                  </a:extLst>
                </a:gridCol>
                <a:gridCol w="208280">
                  <a:extLst>
                    <a:ext uri="{9D8B030D-6E8A-4147-A177-3AD203B41FA5}">
                      <a16:colId xmlns:a16="http://schemas.microsoft.com/office/drawing/2014/main" val="1049445927"/>
                    </a:ext>
                  </a:extLst>
                </a:gridCol>
                <a:gridCol w="208280">
                  <a:extLst>
                    <a:ext uri="{9D8B030D-6E8A-4147-A177-3AD203B41FA5}">
                      <a16:colId xmlns:a16="http://schemas.microsoft.com/office/drawing/2014/main" val="2981158131"/>
                    </a:ext>
                  </a:extLst>
                </a:gridCol>
                <a:gridCol w="208280">
                  <a:extLst>
                    <a:ext uri="{9D8B030D-6E8A-4147-A177-3AD203B41FA5}">
                      <a16:colId xmlns:a16="http://schemas.microsoft.com/office/drawing/2014/main" val="3353746649"/>
                    </a:ext>
                  </a:extLst>
                </a:gridCol>
                <a:gridCol w="208280">
                  <a:extLst>
                    <a:ext uri="{9D8B030D-6E8A-4147-A177-3AD203B41FA5}">
                      <a16:colId xmlns:a16="http://schemas.microsoft.com/office/drawing/2014/main" val="396135672"/>
                    </a:ext>
                  </a:extLst>
                </a:gridCol>
                <a:gridCol w="208280">
                  <a:extLst>
                    <a:ext uri="{9D8B030D-6E8A-4147-A177-3AD203B41FA5}">
                      <a16:colId xmlns:a16="http://schemas.microsoft.com/office/drawing/2014/main" val="4128196934"/>
                    </a:ext>
                  </a:extLst>
                </a:gridCol>
                <a:gridCol w="208280">
                  <a:extLst>
                    <a:ext uri="{9D8B030D-6E8A-4147-A177-3AD203B41FA5}">
                      <a16:colId xmlns:a16="http://schemas.microsoft.com/office/drawing/2014/main" val="1024961472"/>
                    </a:ext>
                  </a:extLst>
                </a:gridCol>
                <a:gridCol w="208280">
                  <a:extLst>
                    <a:ext uri="{9D8B030D-6E8A-4147-A177-3AD203B41FA5}">
                      <a16:colId xmlns:a16="http://schemas.microsoft.com/office/drawing/2014/main" val="1217215552"/>
                    </a:ext>
                  </a:extLst>
                </a:gridCol>
                <a:gridCol w="208280">
                  <a:extLst>
                    <a:ext uri="{9D8B030D-6E8A-4147-A177-3AD203B41FA5}">
                      <a16:colId xmlns:a16="http://schemas.microsoft.com/office/drawing/2014/main" val="972444855"/>
                    </a:ext>
                  </a:extLst>
                </a:gridCol>
                <a:gridCol w="208280">
                  <a:extLst>
                    <a:ext uri="{9D8B030D-6E8A-4147-A177-3AD203B41FA5}">
                      <a16:colId xmlns:a16="http://schemas.microsoft.com/office/drawing/2014/main" val="4269018045"/>
                    </a:ext>
                  </a:extLst>
                </a:gridCol>
                <a:gridCol w="208280">
                  <a:extLst>
                    <a:ext uri="{9D8B030D-6E8A-4147-A177-3AD203B41FA5}">
                      <a16:colId xmlns:a16="http://schemas.microsoft.com/office/drawing/2014/main" val="2310379691"/>
                    </a:ext>
                  </a:extLst>
                </a:gridCol>
                <a:gridCol w="208280">
                  <a:extLst>
                    <a:ext uri="{9D8B030D-6E8A-4147-A177-3AD203B41FA5}">
                      <a16:colId xmlns:a16="http://schemas.microsoft.com/office/drawing/2014/main" val="1819158137"/>
                    </a:ext>
                  </a:extLst>
                </a:gridCol>
                <a:gridCol w="208280">
                  <a:extLst>
                    <a:ext uri="{9D8B030D-6E8A-4147-A177-3AD203B41FA5}">
                      <a16:colId xmlns:a16="http://schemas.microsoft.com/office/drawing/2014/main" val="101623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615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0043554"/>
                  </a:ext>
                </a:extLst>
              </a:tr>
            </a:tbl>
          </a:graphicData>
        </a:graphic>
      </p:graphicFrame>
      <p:sp>
        <p:nvSpPr>
          <p:cNvPr id="4" name="Text Placeholder 3">
            <a:extLst>
              <a:ext uri="{FF2B5EF4-FFF2-40B4-BE49-F238E27FC236}">
                <a16:creationId xmlns:a16="http://schemas.microsoft.com/office/drawing/2014/main" id="{AB18EF08-44FD-4001-94B4-24C009A9BDCC}"/>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274806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B5404-6402-40F7-AA91-B5C0B28C9AC6}"/>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0C97FDFD-D31E-4365-A3D8-C983A13793BD}"/>
              </a:ext>
            </a:extLst>
          </p:cNvPr>
          <p:cNvGraphicFramePr>
            <a:graphicFrameLocks noGrp="1"/>
          </p:cNvGraphicFramePr>
          <p:nvPr>
            <p:ph type="tbl" sz="quarter" idx="13"/>
            <p:extLst>
              <p:ext uri="{D42A27DB-BD31-4B8C-83A1-F6EECF244321}">
                <p14:modId xmlns:p14="http://schemas.microsoft.com/office/powerpoint/2010/main" val="196315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82457869"/>
                    </a:ext>
                  </a:extLst>
                </a:gridCol>
                <a:gridCol w="822960">
                  <a:extLst>
                    <a:ext uri="{9D8B030D-6E8A-4147-A177-3AD203B41FA5}">
                      <a16:colId xmlns:a16="http://schemas.microsoft.com/office/drawing/2014/main" val="3581440358"/>
                    </a:ext>
                  </a:extLst>
                </a:gridCol>
                <a:gridCol w="329184">
                  <a:extLst>
                    <a:ext uri="{9D8B030D-6E8A-4147-A177-3AD203B41FA5}">
                      <a16:colId xmlns:a16="http://schemas.microsoft.com/office/drawing/2014/main" val="2009083820"/>
                    </a:ext>
                  </a:extLst>
                </a:gridCol>
                <a:gridCol w="208280">
                  <a:extLst>
                    <a:ext uri="{9D8B030D-6E8A-4147-A177-3AD203B41FA5}">
                      <a16:colId xmlns:a16="http://schemas.microsoft.com/office/drawing/2014/main" val="802514368"/>
                    </a:ext>
                  </a:extLst>
                </a:gridCol>
                <a:gridCol w="208280">
                  <a:extLst>
                    <a:ext uri="{9D8B030D-6E8A-4147-A177-3AD203B41FA5}">
                      <a16:colId xmlns:a16="http://schemas.microsoft.com/office/drawing/2014/main" val="3129129195"/>
                    </a:ext>
                  </a:extLst>
                </a:gridCol>
                <a:gridCol w="208280">
                  <a:extLst>
                    <a:ext uri="{9D8B030D-6E8A-4147-A177-3AD203B41FA5}">
                      <a16:colId xmlns:a16="http://schemas.microsoft.com/office/drawing/2014/main" val="588595672"/>
                    </a:ext>
                  </a:extLst>
                </a:gridCol>
                <a:gridCol w="208280">
                  <a:extLst>
                    <a:ext uri="{9D8B030D-6E8A-4147-A177-3AD203B41FA5}">
                      <a16:colId xmlns:a16="http://schemas.microsoft.com/office/drawing/2014/main" val="2792576156"/>
                    </a:ext>
                  </a:extLst>
                </a:gridCol>
                <a:gridCol w="208280">
                  <a:extLst>
                    <a:ext uri="{9D8B030D-6E8A-4147-A177-3AD203B41FA5}">
                      <a16:colId xmlns:a16="http://schemas.microsoft.com/office/drawing/2014/main" val="3795451004"/>
                    </a:ext>
                  </a:extLst>
                </a:gridCol>
                <a:gridCol w="208280">
                  <a:extLst>
                    <a:ext uri="{9D8B030D-6E8A-4147-A177-3AD203B41FA5}">
                      <a16:colId xmlns:a16="http://schemas.microsoft.com/office/drawing/2014/main" val="1027663789"/>
                    </a:ext>
                  </a:extLst>
                </a:gridCol>
                <a:gridCol w="208280">
                  <a:extLst>
                    <a:ext uri="{9D8B030D-6E8A-4147-A177-3AD203B41FA5}">
                      <a16:colId xmlns:a16="http://schemas.microsoft.com/office/drawing/2014/main" val="3133514434"/>
                    </a:ext>
                  </a:extLst>
                </a:gridCol>
                <a:gridCol w="208280">
                  <a:extLst>
                    <a:ext uri="{9D8B030D-6E8A-4147-A177-3AD203B41FA5}">
                      <a16:colId xmlns:a16="http://schemas.microsoft.com/office/drawing/2014/main" val="665074199"/>
                    </a:ext>
                  </a:extLst>
                </a:gridCol>
                <a:gridCol w="208280">
                  <a:extLst>
                    <a:ext uri="{9D8B030D-6E8A-4147-A177-3AD203B41FA5}">
                      <a16:colId xmlns:a16="http://schemas.microsoft.com/office/drawing/2014/main" val="879018793"/>
                    </a:ext>
                  </a:extLst>
                </a:gridCol>
                <a:gridCol w="208280">
                  <a:extLst>
                    <a:ext uri="{9D8B030D-6E8A-4147-A177-3AD203B41FA5}">
                      <a16:colId xmlns:a16="http://schemas.microsoft.com/office/drawing/2014/main" val="2947102382"/>
                    </a:ext>
                  </a:extLst>
                </a:gridCol>
                <a:gridCol w="208280">
                  <a:extLst>
                    <a:ext uri="{9D8B030D-6E8A-4147-A177-3AD203B41FA5}">
                      <a16:colId xmlns:a16="http://schemas.microsoft.com/office/drawing/2014/main" val="1047800423"/>
                    </a:ext>
                  </a:extLst>
                </a:gridCol>
                <a:gridCol w="208280">
                  <a:extLst>
                    <a:ext uri="{9D8B030D-6E8A-4147-A177-3AD203B41FA5}">
                      <a16:colId xmlns:a16="http://schemas.microsoft.com/office/drawing/2014/main" val="262973288"/>
                    </a:ext>
                  </a:extLst>
                </a:gridCol>
                <a:gridCol w="208280">
                  <a:extLst>
                    <a:ext uri="{9D8B030D-6E8A-4147-A177-3AD203B41FA5}">
                      <a16:colId xmlns:a16="http://schemas.microsoft.com/office/drawing/2014/main" val="846076842"/>
                    </a:ext>
                  </a:extLst>
                </a:gridCol>
                <a:gridCol w="208280">
                  <a:extLst>
                    <a:ext uri="{9D8B030D-6E8A-4147-A177-3AD203B41FA5}">
                      <a16:colId xmlns:a16="http://schemas.microsoft.com/office/drawing/2014/main" val="13241225"/>
                    </a:ext>
                  </a:extLst>
                </a:gridCol>
                <a:gridCol w="208280">
                  <a:extLst>
                    <a:ext uri="{9D8B030D-6E8A-4147-A177-3AD203B41FA5}">
                      <a16:colId xmlns:a16="http://schemas.microsoft.com/office/drawing/2014/main" val="1784594236"/>
                    </a:ext>
                  </a:extLst>
                </a:gridCol>
                <a:gridCol w="208280">
                  <a:extLst>
                    <a:ext uri="{9D8B030D-6E8A-4147-A177-3AD203B41FA5}">
                      <a16:colId xmlns:a16="http://schemas.microsoft.com/office/drawing/2014/main" val="3937357441"/>
                    </a:ext>
                  </a:extLst>
                </a:gridCol>
                <a:gridCol w="208280">
                  <a:extLst>
                    <a:ext uri="{9D8B030D-6E8A-4147-A177-3AD203B41FA5}">
                      <a16:colId xmlns:a16="http://schemas.microsoft.com/office/drawing/2014/main" val="3990726211"/>
                    </a:ext>
                  </a:extLst>
                </a:gridCol>
                <a:gridCol w="208280">
                  <a:extLst>
                    <a:ext uri="{9D8B030D-6E8A-4147-A177-3AD203B41FA5}">
                      <a16:colId xmlns:a16="http://schemas.microsoft.com/office/drawing/2014/main" val="274563637"/>
                    </a:ext>
                  </a:extLst>
                </a:gridCol>
                <a:gridCol w="208280">
                  <a:extLst>
                    <a:ext uri="{9D8B030D-6E8A-4147-A177-3AD203B41FA5}">
                      <a16:colId xmlns:a16="http://schemas.microsoft.com/office/drawing/2014/main" val="2385002944"/>
                    </a:ext>
                  </a:extLst>
                </a:gridCol>
                <a:gridCol w="208280">
                  <a:extLst>
                    <a:ext uri="{9D8B030D-6E8A-4147-A177-3AD203B41FA5}">
                      <a16:colId xmlns:a16="http://schemas.microsoft.com/office/drawing/2014/main" val="1084398970"/>
                    </a:ext>
                  </a:extLst>
                </a:gridCol>
                <a:gridCol w="208280">
                  <a:extLst>
                    <a:ext uri="{9D8B030D-6E8A-4147-A177-3AD203B41FA5}">
                      <a16:colId xmlns:a16="http://schemas.microsoft.com/office/drawing/2014/main" val="1951916094"/>
                    </a:ext>
                  </a:extLst>
                </a:gridCol>
                <a:gridCol w="208280">
                  <a:extLst>
                    <a:ext uri="{9D8B030D-6E8A-4147-A177-3AD203B41FA5}">
                      <a16:colId xmlns:a16="http://schemas.microsoft.com/office/drawing/2014/main" val="3643408079"/>
                    </a:ext>
                  </a:extLst>
                </a:gridCol>
                <a:gridCol w="208280">
                  <a:extLst>
                    <a:ext uri="{9D8B030D-6E8A-4147-A177-3AD203B41FA5}">
                      <a16:colId xmlns:a16="http://schemas.microsoft.com/office/drawing/2014/main" val="3263356645"/>
                    </a:ext>
                  </a:extLst>
                </a:gridCol>
                <a:gridCol w="208280">
                  <a:extLst>
                    <a:ext uri="{9D8B030D-6E8A-4147-A177-3AD203B41FA5}">
                      <a16:colId xmlns:a16="http://schemas.microsoft.com/office/drawing/2014/main" val="4238592431"/>
                    </a:ext>
                  </a:extLst>
                </a:gridCol>
                <a:gridCol w="208280">
                  <a:extLst>
                    <a:ext uri="{9D8B030D-6E8A-4147-A177-3AD203B41FA5}">
                      <a16:colId xmlns:a16="http://schemas.microsoft.com/office/drawing/2014/main" val="4290316311"/>
                    </a:ext>
                  </a:extLst>
                </a:gridCol>
                <a:gridCol w="208280">
                  <a:extLst>
                    <a:ext uri="{9D8B030D-6E8A-4147-A177-3AD203B41FA5}">
                      <a16:colId xmlns:a16="http://schemas.microsoft.com/office/drawing/2014/main" val="2965050531"/>
                    </a:ext>
                  </a:extLst>
                </a:gridCol>
                <a:gridCol w="208280">
                  <a:extLst>
                    <a:ext uri="{9D8B030D-6E8A-4147-A177-3AD203B41FA5}">
                      <a16:colId xmlns:a16="http://schemas.microsoft.com/office/drawing/2014/main" val="2606595986"/>
                    </a:ext>
                  </a:extLst>
                </a:gridCol>
                <a:gridCol w="208280">
                  <a:extLst>
                    <a:ext uri="{9D8B030D-6E8A-4147-A177-3AD203B41FA5}">
                      <a16:colId xmlns:a16="http://schemas.microsoft.com/office/drawing/2014/main" val="2011100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9328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2514278"/>
                  </a:ext>
                </a:extLst>
              </a:tr>
            </a:tbl>
          </a:graphicData>
        </a:graphic>
      </p:graphicFrame>
      <p:sp>
        <p:nvSpPr>
          <p:cNvPr id="4" name="Text Placeholder 3">
            <a:extLst>
              <a:ext uri="{FF2B5EF4-FFF2-40B4-BE49-F238E27FC236}">
                <a16:creationId xmlns:a16="http://schemas.microsoft.com/office/drawing/2014/main" id="{9AEC4FC2-77AB-485E-9333-6DA86AC57BD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434601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33462-93B7-4CDA-A2EB-EC748F8AF02F}"/>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3B2B4B20-AEEC-4FC0-8F77-11EF926748B0}"/>
              </a:ext>
            </a:extLst>
          </p:cNvPr>
          <p:cNvGraphicFramePr>
            <a:graphicFrameLocks noGrp="1"/>
          </p:cNvGraphicFramePr>
          <p:nvPr>
            <p:ph type="tbl" sz="quarter" idx="13"/>
            <p:extLst>
              <p:ext uri="{D42A27DB-BD31-4B8C-83A1-F6EECF244321}">
                <p14:modId xmlns:p14="http://schemas.microsoft.com/office/powerpoint/2010/main" val="3046965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55619812"/>
                    </a:ext>
                  </a:extLst>
                </a:gridCol>
                <a:gridCol w="822960">
                  <a:extLst>
                    <a:ext uri="{9D8B030D-6E8A-4147-A177-3AD203B41FA5}">
                      <a16:colId xmlns:a16="http://schemas.microsoft.com/office/drawing/2014/main" val="877374386"/>
                    </a:ext>
                  </a:extLst>
                </a:gridCol>
                <a:gridCol w="329184">
                  <a:extLst>
                    <a:ext uri="{9D8B030D-6E8A-4147-A177-3AD203B41FA5}">
                      <a16:colId xmlns:a16="http://schemas.microsoft.com/office/drawing/2014/main" val="3407467780"/>
                    </a:ext>
                  </a:extLst>
                </a:gridCol>
                <a:gridCol w="208280">
                  <a:extLst>
                    <a:ext uri="{9D8B030D-6E8A-4147-A177-3AD203B41FA5}">
                      <a16:colId xmlns:a16="http://schemas.microsoft.com/office/drawing/2014/main" val="3818009273"/>
                    </a:ext>
                  </a:extLst>
                </a:gridCol>
                <a:gridCol w="208280">
                  <a:extLst>
                    <a:ext uri="{9D8B030D-6E8A-4147-A177-3AD203B41FA5}">
                      <a16:colId xmlns:a16="http://schemas.microsoft.com/office/drawing/2014/main" val="387724122"/>
                    </a:ext>
                  </a:extLst>
                </a:gridCol>
                <a:gridCol w="208280">
                  <a:extLst>
                    <a:ext uri="{9D8B030D-6E8A-4147-A177-3AD203B41FA5}">
                      <a16:colId xmlns:a16="http://schemas.microsoft.com/office/drawing/2014/main" val="3750133593"/>
                    </a:ext>
                  </a:extLst>
                </a:gridCol>
                <a:gridCol w="208280">
                  <a:extLst>
                    <a:ext uri="{9D8B030D-6E8A-4147-A177-3AD203B41FA5}">
                      <a16:colId xmlns:a16="http://schemas.microsoft.com/office/drawing/2014/main" val="4022686572"/>
                    </a:ext>
                  </a:extLst>
                </a:gridCol>
                <a:gridCol w="208280">
                  <a:extLst>
                    <a:ext uri="{9D8B030D-6E8A-4147-A177-3AD203B41FA5}">
                      <a16:colId xmlns:a16="http://schemas.microsoft.com/office/drawing/2014/main" val="2915356126"/>
                    </a:ext>
                  </a:extLst>
                </a:gridCol>
                <a:gridCol w="208280">
                  <a:extLst>
                    <a:ext uri="{9D8B030D-6E8A-4147-A177-3AD203B41FA5}">
                      <a16:colId xmlns:a16="http://schemas.microsoft.com/office/drawing/2014/main" val="3421910883"/>
                    </a:ext>
                  </a:extLst>
                </a:gridCol>
                <a:gridCol w="208280">
                  <a:extLst>
                    <a:ext uri="{9D8B030D-6E8A-4147-A177-3AD203B41FA5}">
                      <a16:colId xmlns:a16="http://schemas.microsoft.com/office/drawing/2014/main" val="1429400102"/>
                    </a:ext>
                  </a:extLst>
                </a:gridCol>
                <a:gridCol w="208280">
                  <a:extLst>
                    <a:ext uri="{9D8B030D-6E8A-4147-A177-3AD203B41FA5}">
                      <a16:colId xmlns:a16="http://schemas.microsoft.com/office/drawing/2014/main" val="3375800125"/>
                    </a:ext>
                  </a:extLst>
                </a:gridCol>
                <a:gridCol w="208280">
                  <a:extLst>
                    <a:ext uri="{9D8B030D-6E8A-4147-A177-3AD203B41FA5}">
                      <a16:colId xmlns:a16="http://schemas.microsoft.com/office/drawing/2014/main" val="3890758604"/>
                    </a:ext>
                  </a:extLst>
                </a:gridCol>
                <a:gridCol w="208280">
                  <a:extLst>
                    <a:ext uri="{9D8B030D-6E8A-4147-A177-3AD203B41FA5}">
                      <a16:colId xmlns:a16="http://schemas.microsoft.com/office/drawing/2014/main" val="193351709"/>
                    </a:ext>
                  </a:extLst>
                </a:gridCol>
                <a:gridCol w="208280">
                  <a:extLst>
                    <a:ext uri="{9D8B030D-6E8A-4147-A177-3AD203B41FA5}">
                      <a16:colId xmlns:a16="http://schemas.microsoft.com/office/drawing/2014/main" val="801400983"/>
                    </a:ext>
                  </a:extLst>
                </a:gridCol>
                <a:gridCol w="208280">
                  <a:extLst>
                    <a:ext uri="{9D8B030D-6E8A-4147-A177-3AD203B41FA5}">
                      <a16:colId xmlns:a16="http://schemas.microsoft.com/office/drawing/2014/main" val="457368806"/>
                    </a:ext>
                  </a:extLst>
                </a:gridCol>
                <a:gridCol w="208280">
                  <a:extLst>
                    <a:ext uri="{9D8B030D-6E8A-4147-A177-3AD203B41FA5}">
                      <a16:colId xmlns:a16="http://schemas.microsoft.com/office/drawing/2014/main" val="1652104258"/>
                    </a:ext>
                  </a:extLst>
                </a:gridCol>
                <a:gridCol w="208280">
                  <a:extLst>
                    <a:ext uri="{9D8B030D-6E8A-4147-A177-3AD203B41FA5}">
                      <a16:colId xmlns:a16="http://schemas.microsoft.com/office/drawing/2014/main" val="2614096898"/>
                    </a:ext>
                  </a:extLst>
                </a:gridCol>
                <a:gridCol w="208280">
                  <a:extLst>
                    <a:ext uri="{9D8B030D-6E8A-4147-A177-3AD203B41FA5}">
                      <a16:colId xmlns:a16="http://schemas.microsoft.com/office/drawing/2014/main" val="142669606"/>
                    </a:ext>
                  </a:extLst>
                </a:gridCol>
                <a:gridCol w="208280">
                  <a:extLst>
                    <a:ext uri="{9D8B030D-6E8A-4147-A177-3AD203B41FA5}">
                      <a16:colId xmlns:a16="http://schemas.microsoft.com/office/drawing/2014/main" val="1663834601"/>
                    </a:ext>
                  </a:extLst>
                </a:gridCol>
                <a:gridCol w="208280">
                  <a:extLst>
                    <a:ext uri="{9D8B030D-6E8A-4147-A177-3AD203B41FA5}">
                      <a16:colId xmlns:a16="http://schemas.microsoft.com/office/drawing/2014/main" val="4022001085"/>
                    </a:ext>
                  </a:extLst>
                </a:gridCol>
                <a:gridCol w="208280">
                  <a:extLst>
                    <a:ext uri="{9D8B030D-6E8A-4147-A177-3AD203B41FA5}">
                      <a16:colId xmlns:a16="http://schemas.microsoft.com/office/drawing/2014/main" val="1944044144"/>
                    </a:ext>
                  </a:extLst>
                </a:gridCol>
                <a:gridCol w="208280">
                  <a:extLst>
                    <a:ext uri="{9D8B030D-6E8A-4147-A177-3AD203B41FA5}">
                      <a16:colId xmlns:a16="http://schemas.microsoft.com/office/drawing/2014/main" val="2087570825"/>
                    </a:ext>
                  </a:extLst>
                </a:gridCol>
                <a:gridCol w="208280">
                  <a:extLst>
                    <a:ext uri="{9D8B030D-6E8A-4147-A177-3AD203B41FA5}">
                      <a16:colId xmlns:a16="http://schemas.microsoft.com/office/drawing/2014/main" val="3444381300"/>
                    </a:ext>
                  </a:extLst>
                </a:gridCol>
                <a:gridCol w="208280">
                  <a:extLst>
                    <a:ext uri="{9D8B030D-6E8A-4147-A177-3AD203B41FA5}">
                      <a16:colId xmlns:a16="http://schemas.microsoft.com/office/drawing/2014/main" val="880243117"/>
                    </a:ext>
                  </a:extLst>
                </a:gridCol>
                <a:gridCol w="208280">
                  <a:extLst>
                    <a:ext uri="{9D8B030D-6E8A-4147-A177-3AD203B41FA5}">
                      <a16:colId xmlns:a16="http://schemas.microsoft.com/office/drawing/2014/main" val="479573775"/>
                    </a:ext>
                  </a:extLst>
                </a:gridCol>
                <a:gridCol w="208280">
                  <a:extLst>
                    <a:ext uri="{9D8B030D-6E8A-4147-A177-3AD203B41FA5}">
                      <a16:colId xmlns:a16="http://schemas.microsoft.com/office/drawing/2014/main" val="1275542019"/>
                    </a:ext>
                  </a:extLst>
                </a:gridCol>
                <a:gridCol w="208280">
                  <a:extLst>
                    <a:ext uri="{9D8B030D-6E8A-4147-A177-3AD203B41FA5}">
                      <a16:colId xmlns:a16="http://schemas.microsoft.com/office/drawing/2014/main" val="334604453"/>
                    </a:ext>
                  </a:extLst>
                </a:gridCol>
                <a:gridCol w="208280">
                  <a:extLst>
                    <a:ext uri="{9D8B030D-6E8A-4147-A177-3AD203B41FA5}">
                      <a16:colId xmlns:a16="http://schemas.microsoft.com/office/drawing/2014/main" val="2786083693"/>
                    </a:ext>
                  </a:extLst>
                </a:gridCol>
                <a:gridCol w="208280">
                  <a:extLst>
                    <a:ext uri="{9D8B030D-6E8A-4147-A177-3AD203B41FA5}">
                      <a16:colId xmlns:a16="http://schemas.microsoft.com/office/drawing/2014/main" val="3019395341"/>
                    </a:ext>
                  </a:extLst>
                </a:gridCol>
                <a:gridCol w="208280">
                  <a:extLst>
                    <a:ext uri="{9D8B030D-6E8A-4147-A177-3AD203B41FA5}">
                      <a16:colId xmlns:a16="http://schemas.microsoft.com/office/drawing/2014/main" val="3859551937"/>
                    </a:ext>
                  </a:extLst>
                </a:gridCol>
                <a:gridCol w="208280">
                  <a:extLst>
                    <a:ext uri="{9D8B030D-6E8A-4147-A177-3AD203B41FA5}">
                      <a16:colId xmlns:a16="http://schemas.microsoft.com/office/drawing/2014/main" val="662222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0982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03511037"/>
                  </a:ext>
                </a:extLst>
              </a:tr>
            </a:tbl>
          </a:graphicData>
        </a:graphic>
      </p:graphicFrame>
      <p:sp>
        <p:nvSpPr>
          <p:cNvPr id="4" name="Text Placeholder 3">
            <a:extLst>
              <a:ext uri="{FF2B5EF4-FFF2-40B4-BE49-F238E27FC236}">
                <a16:creationId xmlns:a16="http://schemas.microsoft.com/office/drawing/2014/main" id="{A7AB462C-D1E1-4BCE-B1F4-48999E6C5BD8}"/>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827201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82A2-35B8-4D8E-B413-AFE2750550D8}"/>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4933070E-3B45-4265-B77F-2116121173ED}"/>
              </a:ext>
            </a:extLst>
          </p:cNvPr>
          <p:cNvGraphicFramePr>
            <a:graphicFrameLocks noGrp="1"/>
          </p:cNvGraphicFramePr>
          <p:nvPr>
            <p:ph type="tbl" sz="quarter" idx="13"/>
            <p:extLst>
              <p:ext uri="{D42A27DB-BD31-4B8C-83A1-F6EECF244321}">
                <p14:modId xmlns:p14="http://schemas.microsoft.com/office/powerpoint/2010/main" val="226740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88035135"/>
                    </a:ext>
                  </a:extLst>
                </a:gridCol>
                <a:gridCol w="822960">
                  <a:extLst>
                    <a:ext uri="{9D8B030D-6E8A-4147-A177-3AD203B41FA5}">
                      <a16:colId xmlns:a16="http://schemas.microsoft.com/office/drawing/2014/main" val="3949622142"/>
                    </a:ext>
                  </a:extLst>
                </a:gridCol>
                <a:gridCol w="329184">
                  <a:extLst>
                    <a:ext uri="{9D8B030D-6E8A-4147-A177-3AD203B41FA5}">
                      <a16:colId xmlns:a16="http://schemas.microsoft.com/office/drawing/2014/main" val="2961789064"/>
                    </a:ext>
                  </a:extLst>
                </a:gridCol>
                <a:gridCol w="208280">
                  <a:extLst>
                    <a:ext uri="{9D8B030D-6E8A-4147-A177-3AD203B41FA5}">
                      <a16:colId xmlns:a16="http://schemas.microsoft.com/office/drawing/2014/main" val="275552268"/>
                    </a:ext>
                  </a:extLst>
                </a:gridCol>
                <a:gridCol w="208280">
                  <a:extLst>
                    <a:ext uri="{9D8B030D-6E8A-4147-A177-3AD203B41FA5}">
                      <a16:colId xmlns:a16="http://schemas.microsoft.com/office/drawing/2014/main" val="4110560220"/>
                    </a:ext>
                  </a:extLst>
                </a:gridCol>
                <a:gridCol w="208280">
                  <a:extLst>
                    <a:ext uri="{9D8B030D-6E8A-4147-A177-3AD203B41FA5}">
                      <a16:colId xmlns:a16="http://schemas.microsoft.com/office/drawing/2014/main" val="2191138493"/>
                    </a:ext>
                  </a:extLst>
                </a:gridCol>
                <a:gridCol w="208280">
                  <a:extLst>
                    <a:ext uri="{9D8B030D-6E8A-4147-A177-3AD203B41FA5}">
                      <a16:colId xmlns:a16="http://schemas.microsoft.com/office/drawing/2014/main" val="1162988129"/>
                    </a:ext>
                  </a:extLst>
                </a:gridCol>
                <a:gridCol w="208280">
                  <a:extLst>
                    <a:ext uri="{9D8B030D-6E8A-4147-A177-3AD203B41FA5}">
                      <a16:colId xmlns:a16="http://schemas.microsoft.com/office/drawing/2014/main" val="535350543"/>
                    </a:ext>
                  </a:extLst>
                </a:gridCol>
                <a:gridCol w="208280">
                  <a:extLst>
                    <a:ext uri="{9D8B030D-6E8A-4147-A177-3AD203B41FA5}">
                      <a16:colId xmlns:a16="http://schemas.microsoft.com/office/drawing/2014/main" val="562023703"/>
                    </a:ext>
                  </a:extLst>
                </a:gridCol>
                <a:gridCol w="208280">
                  <a:extLst>
                    <a:ext uri="{9D8B030D-6E8A-4147-A177-3AD203B41FA5}">
                      <a16:colId xmlns:a16="http://schemas.microsoft.com/office/drawing/2014/main" val="2193121985"/>
                    </a:ext>
                  </a:extLst>
                </a:gridCol>
                <a:gridCol w="208280">
                  <a:extLst>
                    <a:ext uri="{9D8B030D-6E8A-4147-A177-3AD203B41FA5}">
                      <a16:colId xmlns:a16="http://schemas.microsoft.com/office/drawing/2014/main" val="2630327799"/>
                    </a:ext>
                  </a:extLst>
                </a:gridCol>
                <a:gridCol w="208280">
                  <a:extLst>
                    <a:ext uri="{9D8B030D-6E8A-4147-A177-3AD203B41FA5}">
                      <a16:colId xmlns:a16="http://schemas.microsoft.com/office/drawing/2014/main" val="2216151041"/>
                    </a:ext>
                  </a:extLst>
                </a:gridCol>
                <a:gridCol w="208280">
                  <a:extLst>
                    <a:ext uri="{9D8B030D-6E8A-4147-A177-3AD203B41FA5}">
                      <a16:colId xmlns:a16="http://schemas.microsoft.com/office/drawing/2014/main" val="2498901941"/>
                    </a:ext>
                  </a:extLst>
                </a:gridCol>
                <a:gridCol w="208280">
                  <a:extLst>
                    <a:ext uri="{9D8B030D-6E8A-4147-A177-3AD203B41FA5}">
                      <a16:colId xmlns:a16="http://schemas.microsoft.com/office/drawing/2014/main" val="2032781421"/>
                    </a:ext>
                  </a:extLst>
                </a:gridCol>
                <a:gridCol w="208280">
                  <a:extLst>
                    <a:ext uri="{9D8B030D-6E8A-4147-A177-3AD203B41FA5}">
                      <a16:colId xmlns:a16="http://schemas.microsoft.com/office/drawing/2014/main" val="1830662878"/>
                    </a:ext>
                  </a:extLst>
                </a:gridCol>
                <a:gridCol w="208280">
                  <a:extLst>
                    <a:ext uri="{9D8B030D-6E8A-4147-A177-3AD203B41FA5}">
                      <a16:colId xmlns:a16="http://schemas.microsoft.com/office/drawing/2014/main" val="2636931436"/>
                    </a:ext>
                  </a:extLst>
                </a:gridCol>
                <a:gridCol w="208280">
                  <a:extLst>
                    <a:ext uri="{9D8B030D-6E8A-4147-A177-3AD203B41FA5}">
                      <a16:colId xmlns:a16="http://schemas.microsoft.com/office/drawing/2014/main" val="1060156586"/>
                    </a:ext>
                  </a:extLst>
                </a:gridCol>
                <a:gridCol w="208280">
                  <a:extLst>
                    <a:ext uri="{9D8B030D-6E8A-4147-A177-3AD203B41FA5}">
                      <a16:colId xmlns:a16="http://schemas.microsoft.com/office/drawing/2014/main" val="759978627"/>
                    </a:ext>
                  </a:extLst>
                </a:gridCol>
                <a:gridCol w="208280">
                  <a:extLst>
                    <a:ext uri="{9D8B030D-6E8A-4147-A177-3AD203B41FA5}">
                      <a16:colId xmlns:a16="http://schemas.microsoft.com/office/drawing/2014/main" val="2078260599"/>
                    </a:ext>
                  </a:extLst>
                </a:gridCol>
                <a:gridCol w="208280">
                  <a:extLst>
                    <a:ext uri="{9D8B030D-6E8A-4147-A177-3AD203B41FA5}">
                      <a16:colId xmlns:a16="http://schemas.microsoft.com/office/drawing/2014/main" val="3759328387"/>
                    </a:ext>
                  </a:extLst>
                </a:gridCol>
                <a:gridCol w="208280">
                  <a:extLst>
                    <a:ext uri="{9D8B030D-6E8A-4147-A177-3AD203B41FA5}">
                      <a16:colId xmlns:a16="http://schemas.microsoft.com/office/drawing/2014/main" val="913876552"/>
                    </a:ext>
                  </a:extLst>
                </a:gridCol>
                <a:gridCol w="208280">
                  <a:extLst>
                    <a:ext uri="{9D8B030D-6E8A-4147-A177-3AD203B41FA5}">
                      <a16:colId xmlns:a16="http://schemas.microsoft.com/office/drawing/2014/main" val="3045024148"/>
                    </a:ext>
                  </a:extLst>
                </a:gridCol>
                <a:gridCol w="208280">
                  <a:extLst>
                    <a:ext uri="{9D8B030D-6E8A-4147-A177-3AD203B41FA5}">
                      <a16:colId xmlns:a16="http://schemas.microsoft.com/office/drawing/2014/main" val="2433212826"/>
                    </a:ext>
                  </a:extLst>
                </a:gridCol>
                <a:gridCol w="208280">
                  <a:extLst>
                    <a:ext uri="{9D8B030D-6E8A-4147-A177-3AD203B41FA5}">
                      <a16:colId xmlns:a16="http://schemas.microsoft.com/office/drawing/2014/main" val="4195065445"/>
                    </a:ext>
                  </a:extLst>
                </a:gridCol>
                <a:gridCol w="208280">
                  <a:extLst>
                    <a:ext uri="{9D8B030D-6E8A-4147-A177-3AD203B41FA5}">
                      <a16:colId xmlns:a16="http://schemas.microsoft.com/office/drawing/2014/main" val="3083604059"/>
                    </a:ext>
                  </a:extLst>
                </a:gridCol>
                <a:gridCol w="208280">
                  <a:extLst>
                    <a:ext uri="{9D8B030D-6E8A-4147-A177-3AD203B41FA5}">
                      <a16:colId xmlns:a16="http://schemas.microsoft.com/office/drawing/2014/main" val="312269342"/>
                    </a:ext>
                  </a:extLst>
                </a:gridCol>
                <a:gridCol w="208280">
                  <a:extLst>
                    <a:ext uri="{9D8B030D-6E8A-4147-A177-3AD203B41FA5}">
                      <a16:colId xmlns:a16="http://schemas.microsoft.com/office/drawing/2014/main" val="2585244731"/>
                    </a:ext>
                  </a:extLst>
                </a:gridCol>
                <a:gridCol w="208280">
                  <a:extLst>
                    <a:ext uri="{9D8B030D-6E8A-4147-A177-3AD203B41FA5}">
                      <a16:colId xmlns:a16="http://schemas.microsoft.com/office/drawing/2014/main" val="306064635"/>
                    </a:ext>
                  </a:extLst>
                </a:gridCol>
                <a:gridCol w="208280">
                  <a:extLst>
                    <a:ext uri="{9D8B030D-6E8A-4147-A177-3AD203B41FA5}">
                      <a16:colId xmlns:a16="http://schemas.microsoft.com/office/drawing/2014/main" val="294479734"/>
                    </a:ext>
                  </a:extLst>
                </a:gridCol>
                <a:gridCol w="208280">
                  <a:extLst>
                    <a:ext uri="{9D8B030D-6E8A-4147-A177-3AD203B41FA5}">
                      <a16:colId xmlns:a16="http://schemas.microsoft.com/office/drawing/2014/main" val="1245370359"/>
                    </a:ext>
                  </a:extLst>
                </a:gridCol>
                <a:gridCol w="208280">
                  <a:extLst>
                    <a:ext uri="{9D8B030D-6E8A-4147-A177-3AD203B41FA5}">
                      <a16:colId xmlns:a16="http://schemas.microsoft.com/office/drawing/2014/main" val="81534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402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71010433"/>
                  </a:ext>
                </a:extLst>
              </a:tr>
            </a:tbl>
          </a:graphicData>
        </a:graphic>
      </p:graphicFrame>
      <p:sp>
        <p:nvSpPr>
          <p:cNvPr id="4" name="Text Placeholder 3">
            <a:extLst>
              <a:ext uri="{FF2B5EF4-FFF2-40B4-BE49-F238E27FC236}">
                <a16:creationId xmlns:a16="http://schemas.microsoft.com/office/drawing/2014/main" id="{13DE774A-7FFF-41DC-B185-8EFCD92D5ED8}"/>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87806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77706-6F19-49E3-B25C-15D6744DBB6D}"/>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127F6E51-945B-4BD0-BE9C-F1D268FC3743}"/>
              </a:ext>
            </a:extLst>
          </p:cNvPr>
          <p:cNvGraphicFramePr>
            <a:graphicFrameLocks noGrp="1"/>
          </p:cNvGraphicFramePr>
          <p:nvPr>
            <p:ph type="tbl" sz="quarter" idx="13"/>
            <p:extLst>
              <p:ext uri="{D42A27DB-BD31-4B8C-83A1-F6EECF244321}">
                <p14:modId xmlns:p14="http://schemas.microsoft.com/office/powerpoint/2010/main" val="3439381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70531624"/>
                    </a:ext>
                  </a:extLst>
                </a:gridCol>
                <a:gridCol w="822960">
                  <a:extLst>
                    <a:ext uri="{9D8B030D-6E8A-4147-A177-3AD203B41FA5}">
                      <a16:colId xmlns:a16="http://schemas.microsoft.com/office/drawing/2014/main" val="3878039719"/>
                    </a:ext>
                  </a:extLst>
                </a:gridCol>
                <a:gridCol w="329184">
                  <a:extLst>
                    <a:ext uri="{9D8B030D-6E8A-4147-A177-3AD203B41FA5}">
                      <a16:colId xmlns:a16="http://schemas.microsoft.com/office/drawing/2014/main" val="564972132"/>
                    </a:ext>
                  </a:extLst>
                </a:gridCol>
                <a:gridCol w="208280">
                  <a:extLst>
                    <a:ext uri="{9D8B030D-6E8A-4147-A177-3AD203B41FA5}">
                      <a16:colId xmlns:a16="http://schemas.microsoft.com/office/drawing/2014/main" val="3429765157"/>
                    </a:ext>
                  </a:extLst>
                </a:gridCol>
                <a:gridCol w="208280">
                  <a:extLst>
                    <a:ext uri="{9D8B030D-6E8A-4147-A177-3AD203B41FA5}">
                      <a16:colId xmlns:a16="http://schemas.microsoft.com/office/drawing/2014/main" val="106058777"/>
                    </a:ext>
                  </a:extLst>
                </a:gridCol>
                <a:gridCol w="208280">
                  <a:extLst>
                    <a:ext uri="{9D8B030D-6E8A-4147-A177-3AD203B41FA5}">
                      <a16:colId xmlns:a16="http://schemas.microsoft.com/office/drawing/2014/main" val="3232137672"/>
                    </a:ext>
                  </a:extLst>
                </a:gridCol>
                <a:gridCol w="208280">
                  <a:extLst>
                    <a:ext uri="{9D8B030D-6E8A-4147-A177-3AD203B41FA5}">
                      <a16:colId xmlns:a16="http://schemas.microsoft.com/office/drawing/2014/main" val="1376132574"/>
                    </a:ext>
                  </a:extLst>
                </a:gridCol>
                <a:gridCol w="208280">
                  <a:extLst>
                    <a:ext uri="{9D8B030D-6E8A-4147-A177-3AD203B41FA5}">
                      <a16:colId xmlns:a16="http://schemas.microsoft.com/office/drawing/2014/main" val="2007111725"/>
                    </a:ext>
                  </a:extLst>
                </a:gridCol>
                <a:gridCol w="208280">
                  <a:extLst>
                    <a:ext uri="{9D8B030D-6E8A-4147-A177-3AD203B41FA5}">
                      <a16:colId xmlns:a16="http://schemas.microsoft.com/office/drawing/2014/main" val="706967604"/>
                    </a:ext>
                  </a:extLst>
                </a:gridCol>
                <a:gridCol w="208280">
                  <a:extLst>
                    <a:ext uri="{9D8B030D-6E8A-4147-A177-3AD203B41FA5}">
                      <a16:colId xmlns:a16="http://schemas.microsoft.com/office/drawing/2014/main" val="2035043612"/>
                    </a:ext>
                  </a:extLst>
                </a:gridCol>
                <a:gridCol w="208280">
                  <a:extLst>
                    <a:ext uri="{9D8B030D-6E8A-4147-A177-3AD203B41FA5}">
                      <a16:colId xmlns:a16="http://schemas.microsoft.com/office/drawing/2014/main" val="1369155974"/>
                    </a:ext>
                  </a:extLst>
                </a:gridCol>
                <a:gridCol w="208280">
                  <a:extLst>
                    <a:ext uri="{9D8B030D-6E8A-4147-A177-3AD203B41FA5}">
                      <a16:colId xmlns:a16="http://schemas.microsoft.com/office/drawing/2014/main" val="2905692236"/>
                    </a:ext>
                  </a:extLst>
                </a:gridCol>
                <a:gridCol w="208280">
                  <a:extLst>
                    <a:ext uri="{9D8B030D-6E8A-4147-A177-3AD203B41FA5}">
                      <a16:colId xmlns:a16="http://schemas.microsoft.com/office/drawing/2014/main" val="312057368"/>
                    </a:ext>
                  </a:extLst>
                </a:gridCol>
                <a:gridCol w="208280">
                  <a:extLst>
                    <a:ext uri="{9D8B030D-6E8A-4147-A177-3AD203B41FA5}">
                      <a16:colId xmlns:a16="http://schemas.microsoft.com/office/drawing/2014/main" val="3526917911"/>
                    </a:ext>
                  </a:extLst>
                </a:gridCol>
                <a:gridCol w="208280">
                  <a:extLst>
                    <a:ext uri="{9D8B030D-6E8A-4147-A177-3AD203B41FA5}">
                      <a16:colId xmlns:a16="http://schemas.microsoft.com/office/drawing/2014/main" val="2656813375"/>
                    </a:ext>
                  </a:extLst>
                </a:gridCol>
                <a:gridCol w="208280">
                  <a:extLst>
                    <a:ext uri="{9D8B030D-6E8A-4147-A177-3AD203B41FA5}">
                      <a16:colId xmlns:a16="http://schemas.microsoft.com/office/drawing/2014/main" val="3815779210"/>
                    </a:ext>
                  </a:extLst>
                </a:gridCol>
                <a:gridCol w="208280">
                  <a:extLst>
                    <a:ext uri="{9D8B030D-6E8A-4147-A177-3AD203B41FA5}">
                      <a16:colId xmlns:a16="http://schemas.microsoft.com/office/drawing/2014/main" val="2648995669"/>
                    </a:ext>
                  </a:extLst>
                </a:gridCol>
                <a:gridCol w="208280">
                  <a:extLst>
                    <a:ext uri="{9D8B030D-6E8A-4147-A177-3AD203B41FA5}">
                      <a16:colId xmlns:a16="http://schemas.microsoft.com/office/drawing/2014/main" val="2361385098"/>
                    </a:ext>
                  </a:extLst>
                </a:gridCol>
                <a:gridCol w="208280">
                  <a:extLst>
                    <a:ext uri="{9D8B030D-6E8A-4147-A177-3AD203B41FA5}">
                      <a16:colId xmlns:a16="http://schemas.microsoft.com/office/drawing/2014/main" val="1598796251"/>
                    </a:ext>
                  </a:extLst>
                </a:gridCol>
                <a:gridCol w="208280">
                  <a:extLst>
                    <a:ext uri="{9D8B030D-6E8A-4147-A177-3AD203B41FA5}">
                      <a16:colId xmlns:a16="http://schemas.microsoft.com/office/drawing/2014/main" val="2900060444"/>
                    </a:ext>
                  </a:extLst>
                </a:gridCol>
                <a:gridCol w="208280">
                  <a:extLst>
                    <a:ext uri="{9D8B030D-6E8A-4147-A177-3AD203B41FA5}">
                      <a16:colId xmlns:a16="http://schemas.microsoft.com/office/drawing/2014/main" val="4076932382"/>
                    </a:ext>
                  </a:extLst>
                </a:gridCol>
                <a:gridCol w="208280">
                  <a:extLst>
                    <a:ext uri="{9D8B030D-6E8A-4147-A177-3AD203B41FA5}">
                      <a16:colId xmlns:a16="http://schemas.microsoft.com/office/drawing/2014/main" val="3608087884"/>
                    </a:ext>
                  </a:extLst>
                </a:gridCol>
                <a:gridCol w="208280">
                  <a:extLst>
                    <a:ext uri="{9D8B030D-6E8A-4147-A177-3AD203B41FA5}">
                      <a16:colId xmlns:a16="http://schemas.microsoft.com/office/drawing/2014/main" val="4015828273"/>
                    </a:ext>
                  </a:extLst>
                </a:gridCol>
                <a:gridCol w="208280">
                  <a:extLst>
                    <a:ext uri="{9D8B030D-6E8A-4147-A177-3AD203B41FA5}">
                      <a16:colId xmlns:a16="http://schemas.microsoft.com/office/drawing/2014/main" val="4173843957"/>
                    </a:ext>
                  </a:extLst>
                </a:gridCol>
                <a:gridCol w="208280">
                  <a:extLst>
                    <a:ext uri="{9D8B030D-6E8A-4147-A177-3AD203B41FA5}">
                      <a16:colId xmlns:a16="http://schemas.microsoft.com/office/drawing/2014/main" val="3186850620"/>
                    </a:ext>
                  </a:extLst>
                </a:gridCol>
                <a:gridCol w="208280">
                  <a:extLst>
                    <a:ext uri="{9D8B030D-6E8A-4147-A177-3AD203B41FA5}">
                      <a16:colId xmlns:a16="http://schemas.microsoft.com/office/drawing/2014/main" val="2157822435"/>
                    </a:ext>
                  </a:extLst>
                </a:gridCol>
                <a:gridCol w="208280">
                  <a:extLst>
                    <a:ext uri="{9D8B030D-6E8A-4147-A177-3AD203B41FA5}">
                      <a16:colId xmlns:a16="http://schemas.microsoft.com/office/drawing/2014/main" val="3418963895"/>
                    </a:ext>
                  </a:extLst>
                </a:gridCol>
                <a:gridCol w="208280">
                  <a:extLst>
                    <a:ext uri="{9D8B030D-6E8A-4147-A177-3AD203B41FA5}">
                      <a16:colId xmlns:a16="http://schemas.microsoft.com/office/drawing/2014/main" val="3580874877"/>
                    </a:ext>
                  </a:extLst>
                </a:gridCol>
                <a:gridCol w="208280">
                  <a:extLst>
                    <a:ext uri="{9D8B030D-6E8A-4147-A177-3AD203B41FA5}">
                      <a16:colId xmlns:a16="http://schemas.microsoft.com/office/drawing/2014/main" val="1377427798"/>
                    </a:ext>
                  </a:extLst>
                </a:gridCol>
                <a:gridCol w="208280">
                  <a:extLst>
                    <a:ext uri="{9D8B030D-6E8A-4147-A177-3AD203B41FA5}">
                      <a16:colId xmlns:a16="http://schemas.microsoft.com/office/drawing/2014/main" val="4044712377"/>
                    </a:ext>
                  </a:extLst>
                </a:gridCol>
                <a:gridCol w="208280">
                  <a:extLst>
                    <a:ext uri="{9D8B030D-6E8A-4147-A177-3AD203B41FA5}">
                      <a16:colId xmlns:a16="http://schemas.microsoft.com/office/drawing/2014/main" val="28887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4805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9632505"/>
                  </a:ext>
                </a:extLst>
              </a:tr>
            </a:tbl>
          </a:graphicData>
        </a:graphic>
      </p:graphicFrame>
      <p:sp>
        <p:nvSpPr>
          <p:cNvPr id="4" name="Text Placeholder 3">
            <a:extLst>
              <a:ext uri="{FF2B5EF4-FFF2-40B4-BE49-F238E27FC236}">
                <a16:creationId xmlns:a16="http://schemas.microsoft.com/office/drawing/2014/main" id="{748E1CDD-7B61-4EB6-A53B-8232453E7DA9}"/>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447635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4C0D-7651-4CCC-83BA-C68C5CC379AA}"/>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C540CBE8-FDA2-4151-B4E4-D140965B5D84}"/>
              </a:ext>
            </a:extLst>
          </p:cNvPr>
          <p:cNvGraphicFramePr>
            <a:graphicFrameLocks noGrp="1"/>
          </p:cNvGraphicFramePr>
          <p:nvPr>
            <p:ph type="tbl" sz="quarter" idx="13"/>
            <p:extLst>
              <p:ext uri="{D42A27DB-BD31-4B8C-83A1-F6EECF244321}">
                <p14:modId xmlns:p14="http://schemas.microsoft.com/office/powerpoint/2010/main" val="2193955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35480597"/>
                    </a:ext>
                  </a:extLst>
                </a:gridCol>
                <a:gridCol w="822960">
                  <a:extLst>
                    <a:ext uri="{9D8B030D-6E8A-4147-A177-3AD203B41FA5}">
                      <a16:colId xmlns:a16="http://schemas.microsoft.com/office/drawing/2014/main" val="3704544583"/>
                    </a:ext>
                  </a:extLst>
                </a:gridCol>
                <a:gridCol w="329184">
                  <a:extLst>
                    <a:ext uri="{9D8B030D-6E8A-4147-A177-3AD203B41FA5}">
                      <a16:colId xmlns:a16="http://schemas.microsoft.com/office/drawing/2014/main" val="3828249695"/>
                    </a:ext>
                  </a:extLst>
                </a:gridCol>
                <a:gridCol w="208280">
                  <a:extLst>
                    <a:ext uri="{9D8B030D-6E8A-4147-A177-3AD203B41FA5}">
                      <a16:colId xmlns:a16="http://schemas.microsoft.com/office/drawing/2014/main" val="4026350939"/>
                    </a:ext>
                  </a:extLst>
                </a:gridCol>
                <a:gridCol w="208280">
                  <a:extLst>
                    <a:ext uri="{9D8B030D-6E8A-4147-A177-3AD203B41FA5}">
                      <a16:colId xmlns:a16="http://schemas.microsoft.com/office/drawing/2014/main" val="2347502044"/>
                    </a:ext>
                  </a:extLst>
                </a:gridCol>
                <a:gridCol w="208280">
                  <a:extLst>
                    <a:ext uri="{9D8B030D-6E8A-4147-A177-3AD203B41FA5}">
                      <a16:colId xmlns:a16="http://schemas.microsoft.com/office/drawing/2014/main" val="2310168677"/>
                    </a:ext>
                  </a:extLst>
                </a:gridCol>
                <a:gridCol w="208280">
                  <a:extLst>
                    <a:ext uri="{9D8B030D-6E8A-4147-A177-3AD203B41FA5}">
                      <a16:colId xmlns:a16="http://schemas.microsoft.com/office/drawing/2014/main" val="1449840310"/>
                    </a:ext>
                  </a:extLst>
                </a:gridCol>
                <a:gridCol w="208280">
                  <a:extLst>
                    <a:ext uri="{9D8B030D-6E8A-4147-A177-3AD203B41FA5}">
                      <a16:colId xmlns:a16="http://schemas.microsoft.com/office/drawing/2014/main" val="563166178"/>
                    </a:ext>
                  </a:extLst>
                </a:gridCol>
                <a:gridCol w="208280">
                  <a:extLst>
                    <a:ext uri="{9D8B030D-6E8A-4147-A177-3AD203B41FA5}">
                      <a16:colId xmlns:a16="http://schemas.microsoft.com/office/drawing/2014/main" val="2073891650"/>
                    </a:ext>
                  </a:extLst>
                </a:gridCol>
                <a:gridCol w="208280">
                  <a:extLst>
                    <a:ext uri="{9D8B030D-6E8A-4147-A177-3AD203B41FA5}">
                      <a16:colId xmlns:a16="http://schemas.microsoft.com/office/drawing/2014/main" val="3489442450"/>
                    </a:ext>
                  </a:extLst>
                </a:gridCol>
                <a:gridCol w="208280">
                  <a:extLst>
                    <a:ext uri="{9D8B030D-6E8A-4147-A177-3AD203B41FA5}">
                      <a16:colId xmlns:a16="http://schemas.microsoft.com/office/drawing/2014/main" val="2649182867"/>
                    </a:ext>
                  </a:extLst>
                </a:gridCol>
                <a:gridCol w="208280">
                  <a:extLst>
                    <a:ext uri="{9D8B030D-6E8A-4147-A177-3AD203B41FA5}">
                      <a16:colId xmlns:a16="http://schemas.microsoft.com/office/drawing/2014/main" val="2593309223"/>
                    </a:ext>
                  </a:extLst>
                </a:gridCol>
                <a:gridCol w="208280">
                  <a:extLst>
                    <a:ext uri="{9D8B030D-6E8A-4147-A177-3AD203B41FA5}">
                      <a16:colId xmlns:a16="http://schemas.microsoft.com/office/drawing/2014/main" val="2564631230"/>
                    </a:ext>
                  </a:extLst>
                </a:gridCol>
                <a:gridCol w="208280">
                  <a:extLst>
                    <a:ext uri="{9D8B030D-6E8A-4147-A177-3AD203B41FA5}">
                      <a16:colId xmlns:a16="http://schemas.microsoft.com/office/drawing/2014/main" val="3137591736"/>
                    </a:ext>
                  </a:extLst>
                </a:gridCol>
                <a:gridCol w="208280">
                  <a:extLst>
                    <a:ext uri="{9D8B030D-6E8A-4147-A177-3AD203B41FA5}">
                      <a16:colId xmlns:a16="http://schemas.microsoft.com/office/drawing/2014/main" val="2924228458"/>
                    </a:ext>
                  </a:extLst>
                </a:gridCol>
                <a:gridCol w="208280">
                  <a:extLst>
                    <a:ext uri="{9D8B030D-6E8A-4147-A177-3AD203B41FA5}">
                      <a16:colId xmlns:a16="http://schemas.microsoft.com/office/drawing/2014/main" val="1677216118"/>
                    </a:ext>
                  </a:extLst>
                </a:gridCol>
                <a:gridCol w="208280">
                  <a:extLst>
                    <a:ext uri="{9D8B030D-6E8A-4147-A177-3AD203B41FA5}">
                      <a16:colId xmlns:a16="http://schemas.microsoft.com/office/drawing/2014/main" val="830636535"/>
                    </a:ext>
                  </a:extLst>
                </a:gridCol>
                <a:gridCol w="208280">
                  <a:extLst>
                    <a:ext uri="{9D8B030D-6E8A-4147-A177-3AD203B41FA5}">
                      <a16:colId xmlns:a16="http://schemas.microsoft.com/office/drawing/2014/main" val="114713427"/>
                    </a:ext>
                  </a:extLst>
                </a:gridCol>
                <a:gridCol w="208280">
                  <a:extLst>
                    <a:ext uri="{9D8B030D-6E8A-4147-A177-3AD203B41FA5}">
                      <a16:colId xmlns:a16="http://schemas.microsoft.com/office/drawing/2014/main" val="227537984"/>
                    </a:ext>
                  </a:extLst>
                </a:gridCol>
                <a:gridCol w="208280">
                  <a:extLst>
                    <a:ext uri="{9D8B030D-6E8A-4147-A177-3AD203B41FA5}">
                      <a16:colId xmlns:a16="http://schemas.microsoft.com/office/drawing/2014/main" val="347941311"/>
                    </a:ext>
                  </a:extLst>
                </a:gridCol>
                <a:gridCol w="208280">
                  <a:extLst>
                    <a:ext uri="{9D8B030D-6E8A-4147-A177-3AD203B41FA5}">
                      <a16:colId xmlns:a16="http://schemas.microsoft.com/office/drawing/2014/main" val="1145824653"/>
                    </a:ext>
                  </a:extLst>
                </a:gridCol>
                <a:gridCol w="208280">
                  <a:extLst>
                    <a:ext uri="{9D8B030D-6E8A-4147-A177-3AD203B41FA5}">
                      <a16:colId xmlns:a16="http://schemas.microsoft.com/office/drawing/2014/main" val="1083139177"/>
                    </a:ext>
                  </a:extLst>
                </a:gridCol>
                <a:gridCol w="208280">
                  <a:extLst>
                    <a:ext uri="{9D8B030D-6E8A-4147-A177-3AD203B41FA5}">
                      <a16:colId xmlns:a16="http://schemas.microsoft.com/office/drawing/2014/main" val="4253738569"/>
                    </a:ext>
                  </a:extLst>
                </a:gridCol>
                <a:gridCol w="208280">
                  <a:extLst>
                    <a:ext uri="{9D8B030D-6E8A-4147-A177-3AD203B41FA5}">
                      <a16:colId xmlns:a16="http://schemas.microsoft.com/office/drawing/2014/main" val="3323687498"/>
                    </a:ext>
                  </a:extLst>
                </a:gridCol>
                <a:gridCol w="208280">
                  <a:extLst>
                    <a:ext uri="{9D8B030D-6E8A-4147-A177-3AD203B41FA5}">
                      <a16:colId xmlns:a16="http://schemas.microsoft.com/office/drawing/2014/main" val="821263597"/>
                    </a:ext>
                  </a:extLst>
                </a:gridCol>
                <a:gridCol w="208280">
                  <a:extLst>
                    <a:ext uri="{9D8B030D-6E8A-4147-A177-3AD203B41FA5}">
                      <a16:colId xmlns:a16="http://schemas.microsoft.com/office/drawing/2014/main" val="525183945"/>
                    </a:ext>
                  </a:extLst>
                </a:gridCol>
                <a:gridCol w="208280">
                  <a:extLst>
                    <a:ext uri="{9D8B030D-6E8A-4147-A177-3AD203B41FA5}">
                      <a16:colId xmlns:a16="http://schemas.microsoft.com/office/drawing/2014/main" val="427734351"/>
                    </a:ext>
                  </a:extLst>
                </a:gridCol>
                <a:gridCol w="208280">
                  <a:extLst>
                    <a:ext uri="{9D8B030D-6E8A-4147-A177-3AD203B41FA5}">
                      <a16:colId xmlns:a16="http://schemas.microsoft.com/office/drawing/2014/main" val="1391402633"/>
                    </a:ext>
                  </a:extLst>
                </a:gridCol>
                <a:gridCol w="208280">
                  <a:extLst>
                    <a:ext uri="{9D8B030D-6E8A-4147-A177-3AD203B41FA5}">
                      <a16:colId xmlns:a16="http://schemas.microsoft.com/office/drawing/2014/main" val="1313658208"/>
                    </a:ext>
                  </a:extLst>
                </a:gridCol>
                <a:gridCol w="208280">
                  <a:extLst>
                    <a:ext uri="{9D8B030D-6E8A-4147-A177-3AD203B41FA5}">
                      <a16:colId xmlns:a16="http://schemas.microsoft.com/office/drawing/2014/main" val="844527758"/>
                    </a:ext>
                  </a:extLst>
                </a:gridCol>
                <a:gridCol w="208280">
                  <a:extLst>
                    <a:ext uri="{9D8B030D-6E8A-4147-A177-3AD203B41FA5}">
                      <a16:colId xmlns:a16="http://schemas.microsoft.com/office/drawing/2014/main" val="1412940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38358899"/>
                  </a:ext>
                </a:extLst>
              </a:tr>
            </a:tbl>
          </a:graphicData>
        </a:graphic>
      </p:graphicFrame>
      <p:sp>
        <p:nvSpPr>
          <p:cNvPr id="4" name="Text Placeholder 3">
            <a:extLst>
              <a:ext uri="{FF2B5EF4-FFF2-40B4-BE49-F238E27FC236}">
                <a16:creationId xmlns:a16="http://schemas.microsoft.com/office/drawing/2014/main" id="{95712364-AF39-415E-857F-7C1EAA3FA7DC}"/>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85183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64B04-5F56-4FA8-B735-E1F7C2689FA1}"/>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7F8442EA-9469-4B4D-8915-34AF79BAF77F}"/>
              </a:ext>
            </a:extLst>
          </p:cNvPr>
          <p:cNvGraphicFramePr>
            <a:graphicFrameLocks noGrp="1"/>
          </p:cNvGraphicFramePr>
          <p:nvPr>
            <p:ph type="tbl" sz="quarter" idx="13"/>
            <p:extLst>
              <p:ext uri="{D42A27DB-BD31-4B8C-83A1-F6EECF244321}">
                <p14:modId xmlns:p14="http://schemas.microsoft.com/office/powerpoint/2010/main" val="65957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80577132"/>
                    </a:ext>
                  </a:extLst>
                </a:gridCol>
                <a:gridCol w="822960">
                  <a:extLst>
                    <a:ext uri="{9D8B030D-6E8A-4147-A177-3AD203B41FA5}">
                      <a16:colId xmlns:a16="http://schemas.microsoft.com/office/drawing/2014/main" val="1323414822"/>
                    </a:ext>
                  </a:extLst>
                </a:gridCol>
                <a:gridCol w="329184">
                  <a:extLst>
                    <a:ext uri="{9D8B030D-6E8A-4147-A177-3AD203B41FA5}">
                      <a16:colId xmlns:a16="http://schemas.microsoft.com/office/drawing/2014/main" val="756454213"/>
                    </a:ext>
                  </a:extLst>
                </a:gridCol>
                <a:gridCol w="208280">
                  <a:extLst>
                    <a:ext uri="{9D8B030D-6E8A-4147-A177-3AD203B41FA5}">
                      <a16:colId xmlns:a16="http://schemas.microsoft.com/office/drawing/2014/main" val="2102131691"/>
                    </a:ext>
                  </a:extLst>
                </a:gridCol>
                <a:gridCol w="208280">
                  <a:extLst>
                    <a:ext uri="{9D8B030D-6E8A-4147-A177-3AD203B41FA5}">
                      <a16:colId xmlns:a16="http://schemas.microsoft.com/office/drawing/2014/main" val="1626532255"/>
                    </a:ext>
                  </a:extLst>
                </a:gridCol>
                <a:gridCol w="208280">
                  <a:extLst>
                    <a:ext uri="{9D8B030D-6E8A-4147-A177-3AD203B41FA5}">
                      <a16:colId xmlns:a16="http://schemas.microsoft.com/office/drawing/2014/main" val="4101393197"/>
                    </a:ext>
                  </a:extLst>
                </a:gridCol>
                <a:gridCol w="208280">
                  <a:extLst>
                    <a:ext uri="{9D8B030D-6E8A-4147-A177-3AD203B41FA5}">
                      <a16:colId xmlns:a16="http://schemas.microsoft.com/office/drawing/2014/main" val="2111607828"/>
                    </a:ext>
                  </a:extLst>
                </a:gridCol>
                <a:gridCol w="208280">
                  <a:extLst>
                    <a:ext uri="{9D8B030D-6E8A-4147-A177-3AD203B41FA5}">
                      <a16:colId xmlns:a16="http://schemas.microsoft.com/office/drawing/2014/main" val="2410720183"/>
                    </a:ext>
                  </a:extLst>
                </a:gridCol>
                <a:gridCol w="208280">
                  <a:extLst>
                    <a:ext uri="{9D8B030D-6E8A-4147-A177-3AD203B41FA5}">
                      <a16:colId xmlns:a16="http://schemas.microsoft.com/office/drawing/2014/main" val="3604577106"/>
                    </a:ext>
                  </a:extLst>
                </a:gridCol>
                <a:gridCol w="208280">
                  <a:extLst>
                    <a:ext uri="{9D8B030D-6E8A-4147-A177-3AD203B41FA5}">
                      <a16:colId xmlns:a16="http://schemas.microsoft.com/office/drawing/2014/main" val="1441924479"/>
                    </a:ext>
                  </a:extLst>
                </a:gridCol>
                <a:gridCol w="208280">
                  <a:extLst>
                    <a:ext uri="{9D8B030D-6E8A-4147-A177-3AD203B41FA5}">
                      <a16:colId xmlns:a16="http://schemas.microsoft.com/office/drawing/2014/main" val="2623805574"/>
                    </a:ext>
                  </a:extLst>
                </a:gridCol>
                <a:gridCol w="208280">
                  <a:extLst>
                    <a:ext uri="{9D8B030D-6E8A-4147-A177-3AD203B41FA5}">
                      <a16:colId xmlns:a16="http://schemas.microsoft.com/office/drawing/2014/main" val="72619092"/>
                    </a:ext>
                  </a:extLst>
                </a:gridCol>
                <a:gridCol w="208280">
                  <a:extLst>
                    <a:ext uri="{9D8B030D-6E8A-4147-A177-3AD203B41FA5}">
                      <a16:colId xmlns:a16="http://schemas.microsoft.com/office/drawing/2014/main" val="171896161"/>
                    </a:ext>
                  </a:extLst>
                </a:gridCol>
                <a:gridCol w="208280">
                  <a:extLst>
                    <a:ext uri="{9D8B030D-6E8A-4147-A177-3AD203B41FA5}">
                      <a16:colId xmlns:a16="http://schemas.microsoft.com/office/drawing/2014/main" val="663950115"/>
                    </a:ext>
                  </a:extLst>
                </a:gridCol>
                <a:gridCol w="208280">
                  <a:extLst>
                    <a:ext uri="{9D8B030D-6E8A-4147-A177-3AD203B41FA5}">
                      <a16:colId xmlns:a16="http://schemas.microsoft.com/office/drawing/2014/main" val="2790570427"/>
                    </a:ext>
                  </a:extLst>
                </a:gridCol>
                <a:gridCol w="208280">
                  <a:extLst>
                    <a:ext uri="{9D8B030D-6E8A-4147-A177-3AD203B41FA5}">
                      <a16:colId xmlns:a16="http://schemas.microsoft.com/office/drawing/2014/main" val="958518024"/>
                    </a:ext>
                  </a:extLst>
                </a:gridCol>
                <a:gridCol w="208280">
                  <a:extLst>
                    <a:ext uri="{9D8B030D-6E8A-4147-A177-3AD203B41FA5}">
                      <a16:colId xmlns:a16="http://schemas.microsoft.com/office/drawing/2014/main" val="3678656191"/>
                    </a:ext>
                  </a:extLst>
                </a:gridCol>
                <a:gridCol w="208280">
                  <a:extLst>
                    <a:ext uri="{9D8B030D-6E8A-4147-A177-3AD203B41FA5}">
                      <a16:colId xmlns:a16="http://schemas.microsoft.com/office/drawing/2014/main" val="2769229581"/>
                    </a:ext>
                  </a:extLst>
                </a:gridCol>
                <a:gridCol w="208280">
                  <a:extLst>
                    <a:ext uri="{9D8B030D-6E8A-4147-A177-3AD203B41FA5}">
                      <a16:colId xmlns:a16="http://schemas.microsoft.com/office/drawing/2014/main" val="3763682601"/>
                    </a:ext>
                  </a:extLst>
                </a:gridCol>
                <a:gridCol w="208280">
                  <a:extLst>
                    <a:ext uri="{9D8B030D-6E8A-4147-A177-3AD203B41FA5}">
                      <a16:colId xmlns:a16="http://schemas.microsoft.com/office/drawing/2014/main" val="2835777493"/>
                    </a:ext>
                  </a:extLst>
                </a:gridCol>
                <a:gridCol w="208280">
                  <a:extLst>
                    <a:ext uri="{9D8B030D-6E8A-4147-A177-3AD203B41FA5}">
                      <a16:colId xmlns:a16="http://schemas.microsoft.com/office/drawing/2014/main" val="1452209607"/>
                    </a:ext>
                  </a:extLst>
                </a:gridCol>
                <a:gridCol w="208280">
                  <a:extLst>
                    <a:ext uri="{9D8B030D-6E8A-4147-A177-3AD203B41FA5}">
                      <a16:colId xmlns:a16="http://schemas.microsoft.com/office/drawing/2014/main" val="922806208"/>
                    </a:ext>
                  </a:extLst>
                </a:gridCol>
                <a:gridCol w="208280">
                  <a:extLst>
                    <a:ext uri="{9D8B030D-6E8A-4147-A177-3AD203B41FA5}">
                      <a16:colId xmlns:a16="http://schemas.microsoft.com/office/drawing/2014/main" val="1457697525"/>
                    </a:ext>
                  </a:extLst>
                </a:gridCol>
                <a:gridCol w="208280">
                  <a:extLst>
                    <a:ext uri="{9D8B030D-6E8A-4147-A177-3AD203B41FA5}">
                      <a16:colId xmlns:a16="http://schemas.microsoft.com/office/drawing/2014/main" val="3501848061"/>
                    </a:ext>
                  </a:extLst>
                </a:gridCol>
                <a:gridCol w="208280">
                  <a:extLst>
                    <a:ext uri="{9D8B030D-6E8A-4147-A177-3AD203B41FA5}">
                      <a16:colId xmlns:a16="http://schemas.microsoft.com/office/drawing/2014/main" val="3024667276"/>
                    </a:ext>
                  </a:extLst>
                </a:gridCol>
                <a:gridCol w="208280">
                  <a:extLst>
                    <a:ext uri="{9D8B030D-6E8A-4147-A177-3AD203B41FA5}">
                      <a16:colId xmlns:a16="http://schemas.microsoft.com/office/drawing/2014/main" val="1660829571"/>
                    </a:ext>
                  </a:extLst>
                </a:gridCol>
                <a:gridCol w="208280">
                  <a:extLst>
                    <a:ext uri="{9D8B030D-6E8A-4147-A177-3AD203B41FA5}">
                      <a16:colId xmlns:a16="http://schemas.microsoft.com/office/drawing/2014/main" val="3746591559"/>
                    </a:ext>
                  </a:extLst>
                </a:gridCol>
                <a:gridCol w="208280">
                  <a:extLst>
                    <a:ext uri="{9D8B030D-6E8A-4147-A177-3AD203B41FA5}">
                      <a16:colId xmlns:a16="http://schemas.microsoft.com/office/drawing/2014/main" val="2913681753"/>
                    </a:ext>
                  </a:extLst>
                </a:gridCol>
                <a:gridCol w="208280">
                  <a:extLst>
                    <a:ext uri="{9D8B030D-6E8A-4147-A177-3AD203B41FA5}">
                      <a16:colId xmlns:a16="http://schemas.microsoft.com/office/drawing/2014/main" val="1045285024"/>
                    </a:ext>
                  </a:extLst>
                </a:gridCol>
                <a:gridCol w="208280">
                  <a:extLst>
                    <a:ext uri="{9D8B030D-6E8A-4147-A177-3AD203B41FA5}">
                      <a16:colId xmlns:a16="http://schemas.microsoft.com/office/drawing/2014/main" val="2671026954"/>
                    </a:ext>
                  </a:extLst>
                </a:gridCol>
                <a:gridCol w="208280">
                  <a:extLst>
                    <a:ext uri="{9D8B030D-6E8A-4147-A177-3AD203B41FA5}">
                      <a16:colId xmlns:a16="http://schemas.microsoft.com/office/drawing/2014/main" val="340545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3051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7417869"/>
                  </a:ext>
                </a:extLst>
              </a:tr>
            </a:tbl>
          </a:graphicData>
        </a:graphic>
      </p:graphicFrame>
      <p:sp>
        <p:nvSpPr>
          <p:cNvPr id="4" name="Text Placeholder 3">
            <a:extLst>
              <a:ext uri="{FF2B5EF4-FFF2-40B4-BE49-F238E27FC236}">
                <a16:creationId xmlns:a16="http://schemas.microsoft.com/office/drawing/2014/main" id="{8653A7A1-64E4-4FF6-9D0C-2BBF6C2EA18C}"/>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620997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6584-162A-4DAF-952A-444D2E523DBF}"/>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C4E40813-0E46-4652-9C90-69C4B53468D2}"/>
              </a:ext>
            </a:extLst>
          </p:cNvPr>
          <p:cNvGraphicFramePr>
            <a:graphicFrameLocks noGrp="1"/>
          </p:cNvGraphicFramePr>
          <p:nvPr>
            <p:ph type="tbl" sz="quarter" idx="13"/>
            <p:extLst>
              <p:ext uri="{D42A27DB-BD31-4B8C-83A1-F6EECF244321}">
                <p14:modId xmlns:p14="http://schemas.microsoft.com/office/powerpoint/2010/main" val="33135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45840026"/>
                    </a:ext>
                  </a:extLst>
                </a:gridCol>
                <a:gridCol w="822960">
                  <a:extLst>
                    <a:ext uri="{9D8B030D-6E8A-4147-A177-3AD203B41FA5}">
                      <a16:colId xmlns:a16="http://schemas.microsoft.com/office/drawing/2014/main" val="3149804423"/>
                    </a:ext>
                  </a:extLst>
                </a:gridCol>
                <a:gridCol w="329184">
                  <a:extLst>
                    <a:ext uri="{9D8B030D-6E8A-4147-A177-3AD203B41FA5}">
                      <a16:colId xmlns:a16="http://schemas.microsoft.com/office/drawing/2014/main" val="1197110680"/>
                    </a:ext>
                  </a:extLst>
                </a:gridCol>
                <a:gridCol w="208280">
                  <a:extLst>
                    <a:ext uri="{9D8B030D-6E8A-4147-A177-3AD203B41FA5}">
                      <a16:colId xmlns:a16="http://schemas.microsoft.com/office/drawing/2014/main" val="734600708"/>
                    </a:ext>
                  </a:extLst>
                </a:gridCol>
                <a:gridCol w="208280">
                  <a:extLst>
                    <a:ext uri="{9D8B030D-6E8A-4147-A177-3AD203B41FA5}">
                      <a16:colId xmlns:a16="http://schemas.microsoft.com/office/drawing/2014/main" val="1820241611"/>
                    </a:ext>
                  </a:extLst>
                </a:gridCol>
                <a:gridCol w="208280">
                  <a:extLst>
                    <a:ext uri="{9D8B030D-6E8A-4147-A177-3AD203B41FA5}">
                      <a16:colId xmlns:a16="http://schemas.microsoft.com/office/drawing/2014/main" val="158987660"/>
                    </a:ext>
                  </a:extLst>
                </a:gridCol>
                <a:gridCol w="208280">
                  <a:extLst>
                    <a:ext uri="{9D8B030D-6E8A-4147-A177-3AD203B41FA5}">
                      <a16:colId xmlns:a16="http://schemas.microsoft.com/office/drawing/2014/main" val="1379672311"/>
                    </a:ext>
                  </a:extLst>
                </a:gridCol>
                <a:gridCol w="208280">
                  <a:extLst>
                    <a:ext uri="{9D8B030D-6E8A-4147-A177-3AD203B41FA5}">
                      <a16:colId xmlns:a16="http://schemas.microsoft.com/office/drawing/2014/main" val="267619424"/>
                    </a:ext>
                  </a:extLst>
                </a:gridCol>
                <a:gridCol w="208280">
                  <a:extLst>
                    <a:ext uri="{9D8B030D-6E8A-4147-A177-3AD203B41FA5}">
                      <a16:colId xmlns:a16="http://schemas.microsoft.com/office/drawing/2014/main" val="3683200172"/>
                    </a:ext>
                  </a:extLst>
                </a:gridCol>
                <a:gridCol w="208280">
                  <a:extLst>
                    <a:ext uri="{9D8B030D-6E8A-4147-A177-3AD203B41FA5}">
                      <a16:colId xmlns:a16="http://schemas.microsoft.com/office/drawing/2014/main" val="1978060764"/>
                    </a:ext>
                  </a:extLst>
                </a:gridCol>
                <a:gridCol w="208280">
                  <a:extLst>
                    <a:ext uri="{9D8B030D-6E8A-4147-A177-3AD203B41FA5}">
                      <a16:colId xmlns:a16="http://schemas.microsoft.com/office/drawing/2014/main" val="3225356579"/>
                    </a:ext>
                  </a:extLst>
                </a:gridCol>
                <a:gridCol w="208280">
                  <a:extLst>
                    <a:ext uri="{9D8B030D-6E8A-4147-A177-3AD203B41FA5}">
                      <a16:colId xmlns:a16="http://schemas.microsoft.com/office/drawing/2014/main" val="3841095505"/>
                    </a:ext>
                  </a:extLst>
                </a:gridCol>
                <a:gridCol w="208280">
                  <a:extLst>
                    <a:ext uri="{9D8B030D-6E8A-4147-A177-3AD203B41FA5}">
                      <a16:colId xmlns:a16="http://schemas.microsoft.com/office/drawing/2014/main" val="232152438"/>
                    </a:ext>
                  </a:extLst>
                </a:gridCol>
                <a:gridCol w="208280">
                  <a:extLst>
                    <a:ext uri="{9D8B030D-6E8A-4147-A177-3AD203B41FA5}">
                      <a16:colId xmlns:a16="http://schemas.microsoft.com/office/drawing/2014/main" val="1540045287"/>
                    </a:ext>
                  </a:extLst>
                </a:gridCol>
                <a:gridCol w="208280">
                  <a:extLst>
                    <a:ext uri="{9D8B030D-6E8A-4147-A177-3AD203B41FA5}">
                      <a16:colId xmlns:a16="http://schemas.microsoft.com/office/drawing/2014/main" val="3319661212"/>
                    </a:ext>
                  </a:extLst>
                </a:gridCol>
                <a:gridCol w="208280">
                  <a:extLst>
                    <a:ext uri="{9D8B030D-6E8A-4147-A177-3AD203B41FA5}">
                      <a16:colId xmlns:a16="http://schemas.microsoft.com/office/drawing/2014/main" val="2934900630"/>
                    </a:ext>
                  </a:extLst>
                </a:gridCol>
                <a:gridCol w="208280">
                  <a:extLst>
                    <a:ext uri="{9D8B030D-6E8A-4147-A177-3AD203B41FA5}">
                      <a16:colId xmlns:a16="http://schemas.microsoft.com/office/drawing/2014/main" val="358880203"/>
                    </a:ext>
                  </a:extLst>
                </a:gridCol>
                <a:gridCol w="208280">
                  <a:extLst>
                    <a:ext uri="{9D8B030D-6E8A-4147-A177-3AD203B41FA5}">
                      <a16:colId xmlns:a16="http://schemas.microsoft.com/office/drawing/2014/main" val="2256055537"/>
                    </a:ext>
                  </a:extLst>
                </a:gridCol>
                <a:gridCol w="208280">
                  <a:extLst>
                    <a:ext uri="{9D8B030D-6E8A-4147-A177-3AD203B41FA5}">
                      <a16:colId xmlns:a16="http://schemas.microsoft.com/office/drawing/2014/main" val="2412055382"/>
                    </a:ext>
                  </a:extLst>
                </a:gridCol>
                <a:gridCol w="208280">
                  <a:extLst>
                    <a:ext uri="{9D8B030D-6E8A-4147-A177-3AD203B41FA5}">
                      <a16:colId xmlns:a16="http://schemas.microsoft.com/office/drawing/2014/main" val="2930241693"/>
                    </a:ext>
                  </a:extLst>
                </a:gridCol>
                <a:gridCol w="208280">
                  <a:extLst>
                    <a:ext uri="{9D8B030D-6E8A-4147-A177-3AD203B41FA5}">
                      <a16:colId xmlns:a16="http://schemas.microsoft.com/office/drawing/2014/main" val="729217020"/>
                    </a:ext>
                  </a:extLst>
                </a:gridCol>
                <a:gridCol w="208280">
                  <a:extLst>
                    <a:ext uri="{9D8B030D-6E8A-4147-A177-3AD203B41FA5}">
                      <a16:colId xmlns:a16="http://schemas.microsoft.com/office/drawing/2014/main" val="4021420537"/>
                    </a:ext>
                  </a:extLst>
                </a:gridCol>
                <a:gridCol w="208280">
                  <a:extLst>
                    <a:ext uri="{9D8B030D-6E8A-4147-A177-3AD203B41FA5}">
                      <a16:colId xmlns:a16="http://schemas.microsoft.com/office/drawing/2014/main" val="738846496"/>
                    </a:ext>
                  </a:extLst>
                </a:gridCol>
                <a:gridCol w="208280">
                  <a:extLst>
                    <a:ext uri="{9D8B030D-6E8A-4147-A177-3AD203B41FA5}">
                      <a16:colId xmlns:a16="http://schemas.microsoft.com/office/drawing/2014/main" val="2186987220"/>
                    </a:ext>
                  </a:extLst>
                </a:gridCol>
                <a:gridCol w="208280">
                  <a:extLst>
                    <a:ext uri="{9D8B030D-6E8A-4147-A177-3AD203B41FA5}">
                      <a16:colId xmlns:a16="http://schemas.microsoft.com/office/drawing/2014/main" val="2302298448"/>
                    </a:ext>
                  </a:extLst>
                </a:gridCol>
                <a:gridCol w="208280">
                  <a:extLst>
                    <a:ext uri="{9D8B030D-6E8A-4147-A177-3AD203B41FA5}">
                      <a16:colId xmlns:a16="http://schemas.microsoft.com/office/drawing/2014/main" val="1876260522"/>
                    </a:ext>
                  </a:extLst>
                </a:gridCol>
                <a:gridCol w="208280">
                  <a:extLst>
                    <a:ext uri="{9D8B030D-6E8A-4147-A177-3AD203B41FA5}">
                      <a16:colId xmlns:a16="http://schemas.microsoft.com/office/drawing/2014/main" val="153770884"/>
                    </a:ext>
                  </a:extLst>
                </a:gridCol>
                <a:gridCol w="208280">
                  <a:extLst>
                    <a:ext uri="{9D8B030D-6E8A-4147-A177-3AD203B41FA5}">
                      <a16:colId xmlns:a16="http://schemas.microsoft.com/office/drawing/2014/main" val="447736347"/>
                    </a:ext>
                  </a:extLst>
                </a:gridCol>
                <a:gridCol w="208280">
                  <a:extLst>
                    <a:ext uri="{9D8B030D-6E8A-4147-A177-3AD203B41FA5}">
                      <a16:colId xmlns:a16="http://schemas.microsoft.com/office/drawing/2014/main" val="323942050"/>
                    </a:ext>
                  </a:extLst>
                </a:gridCol>
                <a:gridCol w="208280">
                  <a:extLst>
                    <a:ext uri="{9D8B030D-6E8A-4147-A177-3AD203B41FA5}">
                      <a16:colId xmlns:a16="http://schemas.microsoft.com/office/drawing/2014/main" val="2591354744"/>
                    </a:ext>
                  </a:extLst>
                </a:gridCol>
                <a:gridCol w="208280">
                  <a:extLst>
                    <a:ext uri="{9D8B030D-6E8A-4147-A177-3AD203B41FA5}">
                      <a16:colId xmlns:a16="http://schemas.microsoft.com/office/drawing/2014/main" val="3332292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5218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9250314"/>
                  </a:ext>
                </a:extLst>
              </a:tr>
            </a:tbl>
          </a:graphicData>
        </a:graphic>
      </p:graphicFrame>
      <p:sp>
        <p:nvSpPr>
          <p:cNvPr id="4" name="Text Placeholder 3">
            <a:extLst>
              <a:ext uri="{FF2B5EF4-FFF2-40B4-BE49-F238E27FC236}">
                <a16:creationId xmlns:a16="http://schemas.microsoft.com/office/drawing/2014/main" id="{37BDA2DE-8E91-45FA-8993-A13048C94BD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957778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EA2E-C968-4CF8-A507-3CECCC164C3C}"/>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3AE86D7A-D701-4CF1-AC8B-05BABF8664CA}"/>
              </a:ext>
            </a:extLst>
          </p:cNvPr>
          <p:cNvGraphicFramePr>
            <a:graphicFrameLocks noGrp="1"/>
          </p:cNvGraphicFramePr>
          <p:nvPr>
            <p:ph type="tbl" sz="quarter" idx="13"/>
            <p:extLst>
              <p:ext uri="{D42A27DB-BD31-4B8C-83A1-F6EECF244321}">
                <p14:modId xmlns:p14="http://schemas.microsoft.com/office/powerpoint/2010/main" val="170175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01329796"/>
                    </a:ext>
                  </a:extLst>
                </a:gridCol>
                <a:gridCol w="822960">
                  <a:extLst>
                    <a:ext uri="{9D8B030D-6E8A-4147-A177-3AD203B41FA5}">
                      <a16:colId xmlns:a16="http://schemas.microsoft.com/office/drawing/2014/main" val="2585677987"/>
                    </a:ext>
                  </a:extLst>
                </a:gridCol>
                <a:gridCol w="329184">
                  <a:extLst>
                    <a:ext uri="{9D8B030D-6E8A-4147-A177-3AD203B41FA5}">
                      <a16:colId xmlns:a16="http://schemas.microsoft.com/office/drawing/2014/main" val="461077875"/>
                    </a:ext>
                  </a:extLst>
                </a:gridCol>
                <a:gridCol w="208280">
                  <a:extLst>
                    <a:ext uri="{9D8B030D-6E8A-4147-A177-3AD203B41FA5}">
                      <a16:colId xmlns:a16="http://schemas.microsoft.com/office/drawing/2014/main" val="984998979"/>
                    </a:ext>
                  </a:extLst>
                </a:gridCol>
                <a:gridCol w="208280">
                  <a:extLst>
                    <a:ext uri="{9D8B030D-6E8A-4147-A177-3AD203B41FA5}">
                      <a16:colId xmlns:a16="http://schemas.microsoft.com/office/drawing/2014/main" val="2135978814"/>
                    </a:ext>
                  </a:extLst>
                </a:gridCol>
                <a:gridCol w="208280">
                  <a:extLst>
                    <a:ext uri="{9D8B030D-6E8A-4147-A177-3AD203B41FA5}">
                      <a16:colId xmlns:a16="http://schemas.microsoft.com/office/drawing/2014/main" val="3025074298"/>
                    </a:ext>
                  </a:extLst>
                </a:gridCol>
                <a:gridCol w="208280">
                  <a:extLst>
                    <a:ext uri="{9D8B030D-6E8A-4147-A177-3AD203B41FA5}">
                      <a16:colId xmlns:a16="http://schemas.microsoft.com/office/drawing/2014/main" val="1107611324"/>
                    </a:ext>
                  </a:extLst>
                </a:gridCol>
                <a:gridCol w="208280">
                  <a:extLst>
                    <a:ext uri="{9D8B030D-6E8A-4147-A177-3AD203B41FA5}">
                      <a16:colId xmlns:a16="http://schemas.microsoft.com/office/drawing/2014/main" val="465630785"/>
                    </a:ext>
                  </a:extLst>
                </a:gridCol>
                <a:gridCol w="208280">
                  <a:extLst>
                    <a:ext uri="{9D8B030D-6E8A-4147-A177-3AD203B41FA5}">
                      <a16:colId xmlns:a16="http://schemas.microsoft.com/office/drawing/2014/main" val="3318503501"/>
                    </a:ext>
                  </a:extLst>
                </a:gridCol>
                <a:gridCol w="208280">
                  <a:extLst>
                    <a:ext uri="{9D8B030D-6E8A-4147-A177-3AD203B41FA5}">
                      <a16:colId xmlns:a16="http://schemas.microsoft.com/office/drawing/2014/main" val="573994327"/>
                    </a:ext>
                  </a:extLst>
                </a:gridCol>
                <a:gridCol w="208280">
                  <a:extLst>
                    <a:ext uri="{9D8B030D-6E8A-4147-A177-3AD203B41FA5}">
                      <a16:colId xmlns:a16="http://schemas.microsoft.com/office/drawing/2014/main" val="547141970"/>
                    </a:ext>
                  </a:extLst>
                </a:gridCol>
                <a:gridCol w="208280">
                  <a:extLst>
                    <a:ext uri="{9D8B030D-6E8A-4147-A177-3AD203B41FA5}">
                      <a16:colId xmlns:a16="http://schemas.microsoft.com/office/drawing/2014/main" val="2158580890"/>
                    </a:ext>
                  </a:extLst>
                </a:gridCol>
                <a:gridCol w="208280">
                  <a:extLst>
                    <a:ext uri="{9D8B030D-6E8A-4147-A177-3AD203B41FA5}">
                      <a16:colId xmlns:a16="http://schemas.microsoft.com/office/drawing/2014/main" val="614677049"/>
                    </a:ext>
                  </a:extLst>
                </a:gridCol>
                <a:gridCol w="208280">
                  <a:extLst>
                    <a:ext uri="{9D8B030D-6E8A-4147-A177-3AD203B41FA5}">
                      <a16:colId xmlns:a16="http://schemas.microsoft.com/office/drawing/2014/main" val="3513074881"/>
                    </a:ext>
                  </a:extLst>
                </a:gridCol>
                <a:gridCol w="208280">
                  <a:extLst>
                    <a:ext uri="{9D8B030D-6E8A-4147-A177-3AD203B41FA5}">
                      <a16:colId xmlns:a16="http://schemas.microsoft.com/office/drawing/2014/main" val="3629029326"/>
                    </a:ext>
                  </a:extLst>
                </a:gridCol>
                <a:gridCol w="208280">
                  <a:extLst>
                    <a:ext uri="{9D8B030D-6E8A-4147-A177-3AD203B41FA5}">
                      <a16:colId xmlns:a16="http://schemas.microsoft.com/office/drawing/2014/main" val="2065824528"/>
                    </a:ext>
                  </a:extLst>
                </a:gridCol>
                <a:gridCol w="208280">
                  <a:extLst>
                    <a:ext uri="{9D8B030D-6E8A-4147-A177-3AD203B41FA5}">
                      <a16:colId xmlns:a16="http://schemas.microsoft.com/office/drawing/2014/main" val="2203871500"/>
                    </a:ext>
                  </a:extLst>
                </a:gridCol>
                <a:gridCol w="208280">
                  <a:extLst>
                    <a:ext uri="{9D8B030D-6E8A-4147-A177-3AD203B41FA5}">
                      <a16:colId xmlns:a16="http://schemas.microsoft.com/office/drawing/2014/main" val="605450804"/>
                    </a:ext>
                  </a:extLst>
                </a:gridCol>
                <a:gridCol w="208280">
                  <a:extLst>
                    <a:ext uri="{9D8B030D-6E8A-4147-A177-3AD203B41FA5}">
                      <a16:colId xmlns:a16="http://schemas.microsoft.com/office/drawing/2014/main" val="832028306"/>
                    </a:ext>
                  </a:extLst>
                </a:gridCol>
                <a:gridCol w="208280">
                  <a:extLst>
                    <a:ext uri="{9D8B030D-6E8A-4147-A177-3AD203B41FA5}">
                      <a16:colId xmlns:a16="http://schemas.microsoft.com/office/drawing/2014/main" val="4100776618"/>
                    </a:ext>
                  </a:extLst>
                </a:gridCol>
                <a:gridCol w="208280">
                  <a:extLst>
                    <a:ext uri="{9D8B030D-6E8A-4147-A177-3AD203B41FA5}">
                      <a16:colId xmlns:a16="http://schemas.microsoft.com/office/drawing/2014/main" val="3370257759"/>
                    </a:ext>
                  </a:extLst>
                </a:gridCol>
                <a:gridCol w="208280">
                  <a:extLst>
                    <a:ext uri="{9D8B030D-6E8A-4147-A177-3AD203B41FA5}">
                      <a16:colId xmlns:a16="http://schemas.microsoft.com/office/drawing/2014/main" val="44236053"/>
                    </a:ext>
                  </a:extLst>
                </a:gridCol>
                <a:gridCol w="208280">
                  <a:extLst>
                    <a:ext uri="{9D8B030D-6E8A-4147-A177-3AD203B41FA5}">
                      <a16:colId xmlns:a16="http://schemas.microsoft.com/office/drawing/2014/main" val="2607108529"/>
                    </a:ext>
                  </a:extLst>
                </a:gridCol>
                <a:gridCol w="208280">
                  <a:extLst>
                    <a:ext uri="{9D8B030D-6E8A-4147-A177-3AD203B41FA5}">
                      <a16:colId xmlns:a16="http://schemas.microsoft.com/office/drawing/2014/main" val="3314892322"/>
                    </a:ext>
                  </a:extLst>
                </a:gridCol>
                <a:gridCol w="208280">
                  <a:extLst>
                    <a:ext uri="{9D8B030D-6E8A-4147-A177-3AD203B41FA5}">
                      <a16:colId xmlns:a16="http://schemas.microsoft.com/office/drawing/2014/main" val="1248123149"/>
                    </a:ext>
                  </a:extLst>
                </a:gridCol>
                <a:gridCol w="208280">
                  <a:extLst>
                    <a:ext uri="{9D8B030D-6E8A-4147-A177-3AD203B41FA5}">
                      <a16:colId xmlns:a16="http://schemas.microsoft.com/office/drawing/2014/main" val="2350590365"/>
                    </a:ext>
                  </a:extLst>
                </a:gridCol>
                <a:gridCol w="208280">
                  <a:extLst>
                    <a:ext uri="{9D8B030D-6E8A-4147-A177-3AD203B41FA5}">
                      <a16:colId xmlns:a16="http://schemas.microsoft.com/office/drawing/2014/main" val="1424234262"/>
                    </a:ext>
                  </a:extLst>
                </a:gridCol>
                <a:gridCol w="208280">
                  <a:extLst>
                    <a:ext uri="{9D8B030D-6E8A-4147-A177-3AD203B41FA5}">
                      <a16:colId xmlns:a16="http://schemas.microsoft.com/office/drawing/2014/main" val="2689576968"/>
                    </a:ext>
                  </a:extLst>
                </a:gridCol>
                <a:gridCol w="208280">
                  <a:extLst>
                    <a:ext uri="{9D8B030D-6E8A-4147-A177-3AD203B41FA5}">
                      <a16:colId xmlns:a16="http://schemas.microsoft.com/office/drawing/2014/main" val="3235755977"/>
                    </a:ext>
                  </a:extLst>
                </a:gridCol>
                <a:gridCol w="208280">
                  <a:extLst>
                    <a:ext uri="{9D8B030D-6E8A-4147-A177-3AD203B41FA5}">
                      <a16:colId xmlns:a16="http://schemas.microsoft.com/office/drawing/2014/main" val="4175358532"/>
                    </a:ext>
                  </a:extLst>
                </a:gridCol>
                <a:gridCol w="208280">
                  <a:extLst>
                    <a:ext uri="{9D8B030D-6E8A-4147-A177-3AD203B41FA5}">
                      <a16:colId xmlns:a16="http://schemas.microsoft.com/office/drawing/2014/main" val="1193661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6995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05394697"/>
                  </a:ext>
                </a:extLst>
              </a:tr>
            </a:tbl>
          </a:graphicData>
        </a:graphic>
      </p:graphicFrame>
      <p:sp>
        <p:nvSpPr>
          <p:cNvPr id="4" name="Text Placeholder 3">
            <a:extLst>
              <a:ext uri="{FF2B5EF4-FFF2-40B4-BE49-F238E27FC236}">
                <a16:creationId xmlns:a16="http://schemas.microsoft.com/office/drawing/2014/main" id="{44FD5CD3-A716-456C-83E7-9335116BB1B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311342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A0C9-3989-4FEF-AA7D-06806575B22D}"/>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0586863C-51C7-4CF0-AD0F-88D5AB0B003C}"/>
              </a:ext>
            </a:extLst>
          </p:cNvPr>
          <p:cNvGraphicFramePr>
            <a:graphicFrameLocks noGrp="1"/>
          </p:cNvGraphicFramePr>
          <p:nvPr>
            <p:ph type="tbl" sz="quarter" idx="13"/>
            <p:extLst>
              <p:ext uri="{D42A27DB-BD31-4B8C-83A1-F6EECF244321}">
                <p14:modId xmlns:p14="http://schemas.microsoft.com/office/powerpoint/2010/main" val="321243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08664102"/>
                    </a:ext>
                  </a:extLst>
                </a:gridCol>
                <a:gridCol w="822960">
                  <a:extLst>
                    <a:ext uri="{9D8B030D-6E8A-4147-A177-3AD203B41FA5}">
                      <a16:colId xmlns:a16="http://schemas.microsoft.com/office/drawing/2014/main" val="4243195070"/>
                    </a:ext>
                  </a:extLst>
                </a:gridCol>
                <a:gridCol w="329184">
                  <a:extLst>
                    <a:ext uri="{9D8B030D-6E8A-4147-A177-3AD203B41FA5}">
                      <a16:colId xmlns:a16="http://schemas.microsoft.com/office/drawing/2014/main" val="2715204101"/>
                    </a:ext>
                  </a:extLst>
                </a:gridCol>
                <a:gridCol w="208280">
                  <a:extLst>
                    <a:ext uri="{9D8B030D-6E8A-4147-A177-3AD203B41FA5}">
                      <a16:colId xmlns:a16="http://schemas.microsoft.com/office/drawing/2014/main" val="725256481"/>
                    </a:ext>
                  </a:extLst>
                </a:gridCol>
                <a:gridCol w="208280">
                  <a:extLst>
                    <a:ext uri="{9D8B030D-6E8A-4147-A177-3AD203B41FA5}">
                      <a16:colId xmlns:a16="http://schemas.microsoft.com/office/drawing/2014/main" val="2629295383"/>
                    </a:ext>
                  </a:extLst>
                </a:gridCol>
                <a:gridCol w="208280">
                  <a:extLst>
                    <a:ext uri="{9D8B030D-6E8A-4147-A177-3AD203B41FA5}">
                      <a16:colId xmlns:a16="http://schemas.microsoft.com/office/drawing/2014/main" val="3090420365"/>
                    </a:ext>
                  </a:extLst>
                </a:gridCol>
                <a:gridCol w="208280">
                  <a:extLst>
                    <a:ext uri="{9D8B030D-6E8A-4147-A177-3AD203B41FA5}">
                      <a16:colId xmlns:a16="http://schemas.microsoft.com/office/drawing/2014/main" val="3567773144"/>
                    </a:ext>
                  </a:extLst>
                </a:gridCol>
                <a:gridCol w="208280">
                  <a:extLst>
                    <a:ext uri="{9D8B030D-6E8A-4147-A177-3AD203B41FA5}">
                      <a16:colId xmlns:a16="http://schemas.microsoft.com/office/drawing/2014/main" val="2037395971"/>
                    </a:ext>
                  </a:extLst>
                </a:gridCol>
                <a:gridCol w="208280">
                  <a:extLst>
                    <a:ext uri="{9D8B030D-6E8A-4147-A177-3AD203B41FA5}">
                      <a16:colId xmlns:a16="http://schemas.microsoft.com/office/drawing/2014/main" val="4044787762"/>
                    </a:ext>
                  </a:extLst>
                </a:gridCol>
                <a:gridCol w="208280">
                  <a:extLst>
                    <a:ext uri="{9D8B030D-6E8A-4147-A177-3AD203B41FA5}">
                      <a16:colId xmlns:a16="http://schemas.microsoft.com/office/drawing/2014/main" val="1447255547"/>
                    </a:ext>
                  </a:extLst>
                </a:gridCol>
                <a:gridCol w="208280">
                  <a:extLst>
                    <a:ext uri="{9D8B030D-6E8A-4147-A177-3AD203B41FA5}">
                      <a16:colId xmlns:a16="http://schemas.microsoft.com/office/drawing/2014/main" val="2059544372"/>
                    </a:ext>
                  </a:extLst>
                </a:gridCol>
                <a:gridCol w="208280">
                  <a:extLst>
                    <a:ext uri="{9D8B030D-6E8A-4147-A177-3AD203B41FA5}">
                      <a16:colId xmlns:a16="http://schemas.microsoft.com/office/drawing/2014/main" val="3406099308"/>
                    </a:ext>
                  </a:extLst>
                </a:gridCol>
                <a:gridCol w="208280">
                  <a:extLst>
                    <a:ext uri="{9D8B030D-6E8A-4147-A177-3AD203B41FA5}">
                      <a16:colId xmlns:a16="http://schemas.microsoft.com/office/drawing/2014/main" val="277201045"/>
                    </a:ext>
                  </a:extLst>
                </a:gridCol>
                <a:gridCol w="208280">
                  <a:extLst>
                    <a:ext uri="{9D8B030D-6E8A-4147-A177-3AD203B41FA5}">
                      <a16:colId xmlns:a16="http://schemas.microsoft.com/office/drawing/2014/main" val="1475708405"/>
                    </a:ext>
                  </a:extLst>
                </a:gridCol>
                <a:gridCol w="208280">
                  <a:extLst>
                    <a:ext uri="{9D8B030D-6E8A-4147-A177-3AD203B41FA5}">
                      <a16:colId xmlns:a16="http://schemas.microsoft.com/office/drawing/2014/main" val="731516108"/>
                    </a:ext>
                  </a:extLst>
                </a:gridCol>
                <a:gridCol w="208280">
                  <a:extLst>
                    <a:ext uri="{9D8B030D-6E8A-4147-A177-3AD203B41FA5}">
                      <a16:colId xmlns:a16="http://schemas.microsoft.com/office/drawing/2014/main" val="1133720526"/>
                    </a:ext>
                  </a:extLst>
                </a:gridCol>
                <a:gridCol w="208280">
                  <a:extLst>
                    <a:ext uri="{9D8B030D-6E8A-4147-A177-3AD203B41FA5}">
                      <a16:colId xmlns:a16="http://schemas.microsoft.com/office/drawing/2014/main" val="758859346"/>
                    </a:ext>
                  </a:extLst>
                </a:gridCol>
                <a:gridCol w="208280">
                  <a:extLst>
                    <a:ext uri="{9D8B030D-6E8A-4147-A177-3AD203B41FA5}">
                      <a16:colId xmlns:a16="http://schemas.microsoft.com/office/drawing/2014/main" val="19135935"/>
                    </a:ext>
                  </a:extLst>
                </a:gridCol>
                <a:gridCol w="208280">
                  <a:extLst>
                    <a:ext uri="{9D8B030D-6E8A-4147-A177-3AD203B41FA5}">
                      <a16:colId xmlns:a16="http://schemas.microsoft.com/office/drawing/2014/main" val="930061771"/>
                    </a:ext>
                  </a:extLst>
                </a:gridCol>
                <a:gridCol w="208280">
                  <a:extLst>
                    <a:ext uri="{9D8B030D-6E8A-4147-A177-3AD203B41FA5}">
                      <a16:colId xmlns:a16="http://schemas.microsoft.com/office/drawing/2014/main" val="1234500323"/>
                    </a:ext>
                  </a:extLst>
                </a:gridCol>
                <a:gridCol w="208280">
                  <a:extLst>
                    <a:ext uri="{9D8B030D-6E8A-4147-A177-3AD203B41FA5}">
                      <a16:colId xmlns:a16="http://schemas.microsoft.com/office/drawing/2014/main" val="1688814752"/>
                    </a:ext>
                  </a:extLst>
                </a:gridCol>
                <a:gridCol w="208280">
                  <a:extLst>
                    <a:ext uri="{9D8B030D-6E8A-4147-A177-3AD203B41FA5}">
                      <a16:colId xmlns:a16="http://schemas.microsoft.com/office/drawing/2014/main" val="315815489"/>
                    </a:ext>
                  </a:extLst>
                </a:gridCol>
                <a:gridCol w="208280">
                  <a:extLst>
                    <a:ext uri="{9D8B030D-6E8A-4147-A177-3AD203B41FA5}">
                      <a16:colId xmlns:a16="http://schemas.microsoft.com/office/drawing/2014/main" val="3181374738"/>
                    </a:ext>
                  </a:extLst>
                </a:gridCol>
                <a:gridCol w="208280">
                  <a:extLst>
                    <a:ext uri="{9D8B030D-6E8A-4147-A177-3AD203B41FA5}">
                      <a16:colId xmlns:a16="http://schemas.microsoft.com/office/drawing/2014/main" val="1033152131"/>
                    </a:ext>
                  </a:extLst>
                </a:gridCol>
                <a:gridCol w="208280">
                  <a:extLst>
                    <a:ext uri="{9D8B030D-6E8A-4147-A177-3AD203B41FA5}">
                      <a16:colId xmlns:a16="http://schemas.microsoft.com/office/drawing/2014/main" val="520152217"/>
                    </a:ext>
                  </a:extLst>
                </a:gridCol>
                <a:gridCol w="208280">
                  <a:extLst>
                    <a:ext uri="{9D8B030D-6E8A-4147-A177-3AD203B41FA5}">
                      <a16:colId xmlns:a16="http://schemas.microsoft.com/office/drawing/2014/main" val="2663978634"/>
                    </a:ext>
                  </a:extLst>
                </a:gridCol>
                <a:gridCol w="208280">
                  <a:extLst>
                    <a:ext uri="{9D8B030D-6E8A-4147-A177-3AD203B41FA5}">
                      <a16:colId xmlns:a16="http://schemas.microsoft.com/office/drawing/2014/main" val="3111371230"/>
                    </a:ext>
                  </a:extLst>
                </a:gridCol>
                <a:gridCol w="208280">
                  <a:extLst>
                    <a:ext uri="{9D8B030D-6E8A-4147-A177-3AD203B41FA5}">
                      <a16:colId xmlns:a16="http://schemas.microsoft.com/office/drawing/2014/main" val="3723943772"/>
                    </a:ext>
                  </a:extLst>
                </a:gridCol>
                <a:gridCol w="208280">
                  <a:extLst>
                    <a:ext uri="{9D8B030D-6E8A-4147-A177-3AD203B41FA5}">
                      <a16:colId xmlns:a16="http://schemas.microsoft.com/office/drawing/2014/main" val="3308139473"/>
                    </a:ext>
                  </a:extLst>
                </a:gridCol>
                <a:gridCol w="208280">
                  <a:extLst>
                    <a:ext uri="{9D8B030D-6E8A-4147-A177-3AD203B41FA5}">
                      <a16:colId xmlns:a16="http://schemas.microsoft.com/office/drawing/2014/main" val="3800461453"/>
                    </a:ext>
                  </a:extLst>
                </a:gridCol>
                <a:gridCol w="208280">
                  <a:extLst>
                    <a:ext uri="{9D8B030D-6E8A-4147-A177-3AD203B41FA5}">
                      <a16:colId xmlns:a16="http://schemas.microsoft.com/office/drawing/2014/main" val="101054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773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4830464"/>
                  </a:ext>
                </a:extLst>
              </a:tr>
            </a:tbl>
          </a:graphicData>
        </a:graphic>
      </p:graphicFrame>
      <p:sp>
        <p:nvSpPr>
          <p:cNvPr id="4" name="Text Placeholder 3">
            <a:extLst>
              <a:ext uri="{FF2B5EF4-FFF2-40B4-BE49-F238E27FC236}">
                <a16:creationId xmlns:a16="http://schemas.microsoft.com/office/drawing/2014/main" id="{1A27E748-9388-41EB-BE4E-626765234EE5}"/>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427847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E2BEF-4798-4439-86B0-0A4DCD045ADA}"/>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1654866B-B151-42CC-BC52-F66DEE9C3F41}"/>
              </a:ext>
            </a:extLst>
          </p:cNvPr>
          <p:cNvGraphicFramePr>
            <a:graphicFrameLocks noGrp="1"/>
          </p:cNvGraphicFramePr>
          <p:nvPr>
            <p:ph type="tbl" sz="quarter" idx="13"/>
            <p:extLst>
              <p:ext uri="{D42A27DB-BD31-4B8C-83A1-F6EECF244321}">
                <p14:modId xmlns:p14="http://schemas.microsoft.com/office/powerpoint/2010/main" val="15048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69315078"/>
                    </a:ext>
                  </a:extLst>
                </a:gridCol>
                <a:gridCol w="822960">
                  <a:extLst>
                    <a:ext uri="{9D8B030D-6E8A-4147-A177-3AD203B41FA5}">
                      <a16:colId xmlns:a16="http://schemas.microsoft.com/office/drawing/2014/main" val="2767203792"/>
                    </a:ext>
                  </a:extLst>
                </a:gridCol>
                <a:gridCol w="329184">
                  <a:extLst>
                    <a:ext uri="{9D8B030D-6E8A-4147-A177-3AD203B41FA5}">
                      <a16:colId xmlns:a16="http://schemas.microsoft.com/office/drawing/2014/main" val="2075007325"/>
                    </a:ext>
                  </a:extLst>
                </a:gridCol>
                <a:gridCol w="208280">
                  <a:extLst>
                    <a:ext uri="{9D8B030D-6E8A-4147-A177-3AD203B41FA5}">
                      <a16:colId xmlns:a16="http://schemas.microsoft.com/office/drawing/2014/main" val="2416119124"/>
                    </a:ext>
                  </a:extLst>
                </a:gridCol>
                <a:gridCol w="208280">
                  <a:extLst>
                    <a:ext uri="{9D8B030D-6E8A-4147-A177-3AD203B41FA5}">
                      <a16:colId xmlns:a16="http://schemas.microsoft.com/office/drawing/2014/main" val="489165106"/>
                    </a:ext>
                  </a:extLst>
                </a:gridCol>
                <a:gridCol w="208280">
                  <a:extLst>
                    <a:ext uri="{9D8B030D-6E8A-4147-A177-3AD203B41FA5}">
                      <a16:colId xmlns:a16="http://schemas.microsoft.com/office/drawing/2014/main" val="3802995287"/>
                    </a:ext>
                  </a:extLst>
                </a:gridCol>
                <a:gridCol w="208280">
                  <a:extLst>
                    <a:ext uri="{9D8B030D-6E8A-4147-A177-3AD203B41FA5}">
                      <a16:colId xmlns:a16="http://schemas.microsoft.com/office/drawing/2014/main" val="3851655798"/>
                    </a:ext>
                  </a:extLst>
                </a:gridCol>
                <a:gridCol w="208280">
                  <a:extLst>
                    <a:ext uri="{9D8B030D-6E8A-4147-A177-3AD203B41FA5}">
                      <a16:colId xmlns:a16="http://schemas.microsoft.com/office/drawing/2014/main" val="489396799"/>
                    </a:ext>
                  </a:extLst>
                </a:gridCol>
                <a:gridCol w="208280">
                  <a:extLst>
                    <a:ext uri="{9D8B030D-6E8A-4147-A177-3AD203B41FA5}">
                      <a16:colId xmlns:a16="http://schemas.microsoft.com/office/drawing/2014/main" val="3441129273"/>
                    </a:ext>
                  </a:extLst>
                </a:gridCol>
                <a:gridCol w="208280">
                  <a:extLst>
                    <a:ext uri="{9D8B030D-6E8A-4147-A177-3AD203B41FA5}">
                      <a16:colId xmlns:a16="http://schemas.microsoft.com/office/drawing/2014/main" val="3078232134"/>
                    </a:ext>
                  </a:extLst>
                </a:gridCol>
                <a:gridCol w="208280">
                  <a:extLst>
                    <a:ext uri="{9D8B030D-6E8A-4147-A177-3AD203B41FA5}">
                      <a16:colId xmlns:a16="http://schemas.microsoft.com/office/drawing/2014/main" val="598323081"/>
                    </a:ext>
                  </a:extLst>
                </a:gridCol>
                <a:gridCol w="208280">
                  <a:extLst>
                    <a:ext uri="{9D8B030D-6E8A-4147-A177-3AD203B41FA5}">
                      <a16:colId xmlns:a16="http://schemas.microsoft.com/office/drawing/2014/main" val="4118141896"/>
                    </a:ext>
                  </a:extLst>
                </a:gridCol>
                <a:gridCol w="208280">
                  <a:extLst>
                    <a:ext uri="{9D8B030D-6E8A-4147-A177-3AD203B41FA5}">
                      <a16:colId xmlns:a16="http://schemas.microsoft.com/office/drawing/2014/main" val="56482252"/>
                    </a:ext>
                  </a:extLst>
                </a:gridCol>
                <a:gridCol w="208280">
                  <a:extLst>
                    <a:ext uri="{9D8B030D-6E8A-4147-A177-3AD203B41FA5}">
                      <a16:colId xmlns:a16="http://schemas.microsoft.com/office/drawing/2014/main" val="1308326428"/>
                    </a:ext>
                  </a:extLst>
                </a:gridCol>
                <a:gridCol w="208280">
                  <a:extLst>
                    <a:ext uri="{9D8B030D-6E8A-4147-A177-3AD203B41FA5}">
                      <a16:colId xmlns:a16="http://schemas.microsoft.com/office/drawing/2014/main" val="3229373384"/>
                    </a:ext>
                  </a:extLst>
                </a:gridCol>
                <a:gridCol w="208280">
                  <a:extLst>
                    <a:ext uri="{9D8B030D-6E8A-4147-A177-3AD203B41FA5}">
                      <a16:colId xmlns:a16="http://schemas.microsoft.com/office/drawing/2014/main" val="3284654461"/>
                    </a:ext>
                  </a:extLst>
                </a:gridCol>
                <a:gridCol w="208280">
                  <a:extLst>
                    <a:ext uri="{9D8B030D-6E8A-4147-A177-3AD203B41FA5}">
                      <a16:colId xmlns:a16="http://schemas.microsoft.com/office/drawing/2014/main" val="648937957"/>
                    </a:ext>
                  </a:extLst>
                </a:gridCol>
                <a:gridCol w="208280">
                  <a:extLst>
                    <a:ext uri="{9D8B030D-6E8A-4147-A177-3AD203B41FA5}">
                      <a16:colId xmlns:a16="http://schemas.microsoft.com/office/drawing/2014/main" val="118252243"/>
                    </a:ext>
                  </a:extLst>
                </a:gridCol>
                <a:gridCol w="208280">
                  <a:extLst>
                    <a:ext uri="{9D8B030D-6E8A-4147-A177-3AD203B41FA5}">
                      <a16:colId xmlns:a16="http://schemas.microsoft.com/office/drawing/2014/main" val="2219243440"/>
                    </a:ext>
                  </a:extLst>
                </a:gridCol>
                <a:gridCol w="208280">
                  <a:extLst>
                    <a:ext uri="{9D8B030D-6E8A-4147-A177-3AD203B41FA5}">
                      <a16:colId xmlns:a16="http://schemas.microsoft.com/office/drawing/2014/main" val="402386555"/>
                    </a:ext>
                  </a:extLst>
                </a:gridCol>
                <a:gridCol w="208280">
                  <a:extLst>
                    <a:ext uri="{9D8B030D-6E8A-4147-A177-3AD203B41FA5}">
                      <a16:colId xmlns:a16="http://schemas.microsoft.com/office/drawing/2014/main" val="1341870595"/>
                    </a:ext>
                  </a:extLst>
                </a:gridCol>
                <a:gridCol w="208280">
                  <a:extLst>
                    <a:ext uri="{9D8B030D-6E8A-4147-A177-3AD203B41FA5}">
                      <a16:colId xmlns:a16="http://schemas.microsoft.com/office/drawing/2014/main" val="1494533280"/>
                    </a:ext>
                  </a:extLst>
                </a:gridCol>
                <a:gridCol w="208280">
                  <a:extLst>
                    <a:ext uri="{9D8B030D-6E8A-4147-A177-3AD203B41FA5}">
                      <a16:colId xmlns:a16="http://schemas.microsoft.com/office/drawing/2014/main" val="2920567318"/>
                    </a:ext>
                  </a:extLst>
                </a:gridCol>
                <a:gridCol w="208280">
                  <a:extLst>
                    <a:ext uri="{9D8B030D-6E8A-4147-A177-3AD203B41FA5}">
                      <a16:colId xmlns:a16="http://schemas.microsoft.com/office/drawing/2014/main" val="789438033"/>
                    </a:ext>
                  </a:extLst>
                </a:gridCol>
                <a:gridCol w="208280">
                  <a:extLst>
                    <a:ext uri="{9D8B030D-6E8A-4147-A177-3AD203B41FA5}">
                      <a16:colId xmlns:a16="http://schemas.microsoft.com/office/drawing/2014/main" val="1824829087"/>
                    </a:ext>
                  </a:extLst>
                </a:gridCol>
                <a:gridCol w="208280">
                  <a:extLst>
                    <a:ext uri="{9D8B030D-6E8A-4147-A177-3AD203B41FA5}">
                      <a16:colId xmlns:a16="http://schemas.microsoft.com/office/drawing/2014/main" val="734391992"/>
                    </a:ext>
                  </a:extLst>
                </a:gridCol>
                <a:gridCol w="208280">
                  <a:extLst>
                    <a:ext uri="{9D8B030D-6E8A-4147-A177-3AD203B41FA5}">
                      <a16:colId xmlns:a16="http://schemas.microsoft.com/office/drawing/2014/main" val="2269184214"/>
                    </a:ext>
                  </a:extLst>
                </a:gridCol>
                <a:gridCol w="208280">
                  <a:extLst>
                    <a:ext uri="{9D8B030D-6E8A-4147-A177-3AD203B41FA5}">
                      <a16:colId xmlns:a16="http://schemas.microsoft.com/office/drawing/2014/main" val="3792161741"/>
                    </a:ext>
                  </a:extLst>
                </a:gridCol>
                <a:gridCol w="208280">
                  <a:extLst>
                    <a:ext uri="{9D8B030D-6E8A-4147-A177-3AD203B41FA5}">
                      <a16:colId xmlns:a16="http://schemas.microsoft.com/office/drawing/2014/main" val="932669891"/>
                    </a:ext>
                  </a:extLst>
                </a:gridCol>
                <a:gridCol w="208280">
                  <a:extLst>
                    <a:ext uri="{9D8B030D-6E8A-4147-A177-3AD203B41FA5}">
                      <a16:colId xmlns:a16="http://schemas.microsoft.com/office/drawing/2014/main" val="1057770684"/>
                    </a:ext>
                  </a:extLst>
                </a:gridCol>
                <a:gridCol w="208280">
                  <a:extLst>
                    <a:ext uri="{9D8B030D-6E8A-4147-A177-3AD203B41FA5}">
                      <a16:colId xmlns:a16="http://schemas.microsoft.com/office/drawing/2014/main" val="2962401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3090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47015772"/>
                  </a:ext>
                </a:extLst>
              </a:tr>
            </a:tbl>
          </a:graphicData>
        </a:graphic>
      </p:graphicFrame>
      <p:sp>
        <p:nvSpPr>
          <p:cNvPr id="4" name="Text Placeholder 3">
            <a:extLst>
              <a:ext uri="{FF2B5EF4-FFF2-40B4-BE49-F238E27FC236}">
                <a16:creationId xmlns:a16="http://schemas.microsoft.com/office/drawing/2014/main" id="{D7C29B8F-FA89-4F91-B8DD-F32738F048D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664935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F913-9585-4591-BC4A-A52E31355FCA}"/>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37030EA3-0B1E-4CE8-B23C-017E07C2B874}"/>
              </a:ext>
            </a:extLst>
          </p:cNvPr>
          <p:cNvGraphicFramePr>
            <a:graphicFrameLocks noGrp="1"/>
          </p:cNvGraphicFramePr>
          <p:nvPr>
            <p:ph type="tbl" sz="quarter" idx="13"/>
            <p:extLst>
              <p:ext uri="{D42A27DB-BD31-4B8C-83A1-F6EECF244321}">
                <p14:modId xmlns:p14="http://schemas.microsoft.com/office/powerpoint/2010/main" val="3153691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70061218"/>
                    </a:ext>
                  </a:extLst>
                </a:gridCol>
                <a:gridCol w="822960">
                  <a:extLst>
                    <a:ext uri="{9D8B030D-6E8A-4147-A177-3AD203B41FA5}">
                      <a16:colId xmlns:a16="http://schemas.microsoft.com/office/drawing/2014/main" val="2487312328"/>
                    </a:ext>
                  </a:extLst>
                </a:gridCol>
                <a:gridCol w="329184">
                  <a:extLst>
                    <a:ext uri="{9D8B030D-6E8A-4147-A177-3AD203B41FA5}">
                      <a16:colId xmlns:a16="http://schemas.microsoft.com/office/drawing/2014/main" val="3167987581"/>
                    </a:ext>
                  </a:extLst>
                </a:gridCol>
                <a:gridCol w="208280">
                  <a:extLst>
                    <a:ext uri="{9D8B030D-6E8A-4147-A177-3AD203B41FA5}">
                      <a16:colId xmlns:a16="http://schemas.microsoft.com/office/drawing/2014/main" val="2406305815"/>
                    </a:ext>
                  </a:extLst>
                </a:gridCol>
                <a:gridCol w="208280">
                  <a:extLst>
                    <a:ext uri="{9D8B030D-6E8A-4147-A177-3AD203B41FA5}">
                      <a16:colId xmlns:a16="http://schemas.microsoft.com/office/drawing/2014/main" val="506423501"/>
                    </a:ext>
                  </a:extLst>
                </a:gridCol>
                <a:gridCol w="208280">
                  <a:extLst>
                    <a:ext uri="{9D8B030D-6E8A-4147-A177-3AD203B41FA5}">
                      <a16:colId xmlns:a16="http://schemas.microsoft.com/office/drawing/2014/main" val="3343201738"/>
                    </a:ext>
                  </a:extLst>
                </a:gridCol>
                <a:gridCol w="208280">
                  <a:extLst>
                    <a:ext uri="{9D8B030D-6E8A-4147-A177-3AD203B41FA5}">
                      <a16:colId xmlns:a16="http://schemas.microsoft.com/office/drawing/2014/main" val="1384519418"/>
                    </a:ext>
                  </a:extLst>
                </a:gridCol>
                <a:gridCol w="208280">
                  <a:extLst>
                    <a:ext uri="{9D8B030D-6E8A-4147-A177-3AD203B41FA5}">
                      <a16:colId xmlns:a16="http://schemas.microsoft.com/office/drawing/2014/main" val="38979922"/>
                    </a:ext>
                  </a:extLst>
                </a:gridCol>
                <a:gridCol w="208280">
                  <a:extLst>
                    <a:ext uri="{9D8B030D-6E8A-4147-A177-3AD203B41FA5}">
                      <a16:colId xmlns:a16="http://schemas.microsoft.com/office/drawing/2014/main" val="1633411349"/>
                    </a:ext>
                  </a:extLst>
                </a:gridCol>
                <a:gridCol w="208280">
                  <a:extLst>
                    <a:ext uri="{9D8B030D-6E8A-4147-A177-3AD203B41FA5}">
                      <a16:colId xmlns:a16="http://schemas.microsoft.com/office/drawing/2014/main" val="3507513334"/>
                    </a:ext>
                  </a:extLst>
                </a:gridCol>
                <a:gridCol w="208280">
                  <a:extLst>
                    <a:ext uri="{9D8B030D-6E8A-4147-A177-3AD203B41FA5}">
                      <a16:colId xmlns:a16="http://schemas.microsoft.com/office/drawing/2014/main" val="680968511"/>
                    </a:ext>
                  </a:extLst>
                </a:gridCol>
                <a:gridCol w="208280">
                  <a:extLst>
                    <a:ext uri="{9D8B030D-6E8A-4147-A177-3AD203B41FA5}">
                      <a16:colId xmlns:a16="http://schemas.microsoft.com/office/drawing/2014/main" val="1752129805"/>
                    </a:ext>
                  </a:extLst>
                </a:gridCol>
                <a:gridCol w="208280">
                  <a:extLst>
                    <a:ext uri="{9D8B030D-6E8A-4147-A177-3AD203B41FA5}">
                      <a16:colId xmlns:a16="http://schemas.microsoft.com/office/drawing/2014/main" val="665280011"/>
                    </a:ext>
                  </a:extLst>
                </a:gridCol>
                <a:gridCol w="208280">
                  <a:extLst>
                    <a:ext uri="{9D8B030D-6E8A-4147-A177-3AD203B41FA5}">
                      <a16:colId xmlns:a16="http://schemas.microsoft.com/office/drawing/2014/main" val="486413397"/>
                    </a:ext>
                  </a:extLst>
                </a:gridCol>
                <a:gridCol w="208280">
                  <a:extLst>
                    <a:ext uri="{9D8B030D-6E8A-4147-A177-3AD203B41FA5}">
                      <a16:colId xmlns:a16="http://schemas.microsoft.com/office/drawing/2014/main" val="529888419"/>
                    </a:ext>
                  </a:extLst>
                </a:gridCol>
                <a:gridCol w="208280">
                  <a:extLst>
                    <a:ext uri="{9D8B030D-6E8A-4147-A177-3AD203B41FA5}">
                      <a16:colId xmlns:a16="http://schemas.microsoft.com/office/drawing/2014/main" val="2978299164"/>
                    </a:ext>
                  </a:extLst>
                </a:gridCol>
                <a:gridCol w="208280">
                  <a:extLst>
                    <a:ext uri="{9D8B030D-6E8A-4147-A177-3AD203B41FA5}">
                      <a16:colId xmlns:a16="http://schemas.microsoft.com/office/drawing/2014/main" val="732326364"/>
                    </a:ext>
                  </a:extLst>
                </a:gridCol>
                <a:gridCol w="208280">
                  <a:extLst>
                    <a:ext uri="{9D8B030D-6E8A-4147-A177-3AD203B41FA5}">
                      <a16:colId xmlns:a16="http://schemas.microsoft.com/office/drawing/2014/main" val="2626340819"/>
                    </a:ext>
                  </a:extLst>
                </a:gridCol>
                <a:gridCol w="208280">
                  <a:extLst>
                    <a:ext uri="{9D8B030D-6E8A-4147-A177-3AD203B41FA5}">
                      <a16:colId xmlns:a16="http://schemas.microsoft.com/office/drawing/2014/main" val="229991588"/>
                    </a:ext>
                  </a:extLst>
                </a:gridCol>
                <a:gridCol w="208280">
                  <a:extLst>
                    <a:ext uri="{9D8B030D-6E8A-4147-A177-3AD203B41FA5}">
                      <a16:colId xmlns:a16="http://schemas.microsoft.com/office/drawing/2014/main" val="818553137"/>
                    </a:ext>
                  </a:extLst>
                </a:gridCol>
                <a:gridCol w="208280">
                  <a:extLst>
                    <a:ext uri="{9D8B030D-6E8A-4147-A177-3AD203B41FA5}">
                      <a16:colId xmlns:a16="http://schemas.microsoft.com/office/drawing/2014/main" val="967418520"/>
                    </a:ext>
                  </a:extLst>
                </a:gridCol>
                <a:gridCol w="208280">
                  <a:extLst>
                    <a:ext uri="{9D8B030D-6E8A-4147-A177-3AD203B41FA5}">
                      <a16:colId xmlns:a16="http://schemas.microsoft.com/office/drawing/2014/main" val="3873292177"/>
                    </a:ext>
                  </a:extLst>
                </a:gridCol>
                <a:gridCol w="208280">
                  <a:extLst>
                    <a:ext uri="{9D8B030D-6E8A-4147-A177-3AD203B41FA5}">
                      <a16:colId xmlns:a16="http://schemas.microsoft.com/office/drawing/2014/main" val="125439469"/>
                    </a:ext>
                  </a:extLst>
                </a:gridCol>
                <a:gridCol w="208280">
                  <a:extLst>
                    <a:ext uri="{9D8B030D-6E8A-4147-A177-3AD203B41FA5}">
                      <a16:colId xmlns:a16="http://schemas.microsoft.com/office/drawing/2014/main" val="3854991321"/>
                    </a:ext>
                  </a:extLst>
                </a:gridCol>
                <a:gridCol w="208280">
                  <a:extLst>
                    <a:ext uri="{9D8B030D-6E8A-4147-A177-3AD203B41FA5}">
                      <a16:colId xmlns:a16="http://schemas.microsoft.com/office/drawing/2014/main" val="4004332472"/>
                    </a:ext>
                  </a:extLst>
                </a:gridCol>
                <a:gridCol w="208280">
                  <a:extLst>
                    <a:ext uri="{9D8B030D-6E8A-4147-A177-3AD203B41FA5}">
                      <a16:colId xmlns:a16="http://schemas.microsoft.com/office/drawing/2014/main" val="3160753993"/>
                    </a:ext>
                  </a:extLst>
                </a:gridCol>
                <a:gridCol w="208280">
                  <a:extLst>
                    <a:ext uri="{9D8B030D-6E8A-4147-A177-3AD203B41FA5}">
                      <a16:colId xmlns:a16="http://schemas.microsoft.com/office/drawing/2014/main" val="3209498012"/>
                    </a:ext>
                  </a:extLst>
                </a:gridCol>
                <a:gridCol w="208280">
                  <a:extLst>
                    <a:ext uri="{9D8B030D-6E8A-4147-A177-3AD203B41FA5}">
                      <a16:colId xmlns:a16="http://schemas.microsoft.com/office/drawing/2014/main" val="414504090"/>
                    </a:ext>
                  </a:extLst>
                </a:gridCol>
                <a:gridCol w="208280">
                  <a:extLst>
                    <a:ext uri="{9D8B030D-6E8A-4147-A177-3AD203B41FA5}">
                      <a16:colId xmlns:a16="http://schemas.microsoft.com/office/drawing/2014/main" val="4280672746"/>
                    </a:ext>
                  </a:extLst>
                </a:gridCol>
                <a:gridCol w="208280">
                  <a:extLst>
                    <a:ext uri="{9D8B030D-6E8A-4147-A177-3AD203B41FA5}">
                      <a16:colId xmlns:a16="http://schemas.microsoft.com/office/drawing/2014/main" val="2774759393"/>
                    </a:ext>
                  </a:extLst>
                </a:gridCol>
                <a:gridCol w="208280">
                  <a:extLst>
                    <a:ext uri="{9D8B030D-6E8A-4147-A177-3AD203B41FA5}">
                      <a16:colId xmlns:a16="http://schemas.microsoft.com/office/drawing/2014/main" val="3859915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9621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271848"/>
                  </a:ext>
                </a:extLst>
              </a:tr>
            </a:tbl>
          </a:graphicData>
        </a:graphic>
      </p:graphicFrame>
      <p:sp>
        <p:nvSpPr>
          <p:cNvPr id="4" name="Text Placeholder 3">
            <a:extLst>
              <a:ext uri="{FF2B5EF4-FFF2-40B4-BE49-F238E27FC236}">
                <a16:creationId xmlns:a16="http://schemas.microsoft.com/office/drawing/2014/main" id="{5E8F0819-83B5-4F05-B2B4-04E5F03A477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023185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8576-84BF-4AB5-8554-A4A791218B29}"/>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BB71ED58-A7C9-445C-99D5-C0E60F3EAF05}"/>
              </a:ext>
            </a:extLst>
          </p:cNvPr>
          <p:cNvGraphicFramePr>
            <a:graphicFrameLocks noGrp="1"/>
          </p:cNvGraphicFramePr>
          <p:nvPr>
            <p:ph type="tbl" sz="quarter" idx="13"/>
            <p:extLst>
              <p:ext uri="{D42A27DB-BD31-4B8C-83A1-F6EECF244321}">
                <p14:modId xmlns:p14="http://schemas.microsoft.com/office/powerpoint/2010/main" val="109220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11604807"/>
                    </a:ext>
                  </a:extLst>
                </a:gridCol>
                <a:gridCol w="822960">
                  <a:extLst>
                    <a:ext uri="{9D8B030D-6E8A-4147-A177-3AD203B41FA5}">
                      <a16:colId xmlns:a16="http://schemas.microsoft.com/office/drawing/2014/main" val="2356002068"/>
                    </a:ext>
                  </a:extLst>
                </a:gridCol>
                <a:gridCol w="329184">
                  <a:extLst>
                    <a:ext uri="{9D8B030D-6E8A-4147-A177-3AD203B41FA5}">
                      <a16:colId xmlns:a16="http://schemas.microsoft.com/office/drawing/2014/main" val="3602396479"/>
                    </a:ext>
                  </a:extLst>
                </a:gridCol>
                <a:gridCol w="208280">
                  <a:extLst>
                    <a:ext uri="{9D8B030D-6E8A-4147-A177-3AD203B41FA5}">
                      <a16:colId xmlns:a16="http://schemas.microsoft.com/office/drawing/2014/main" val="2731466743"/>
                    </a:ext>
                  </a:extLst>
                </a:gridCol>
                <a:gridCol w="208280">
                  <a:extLst>
                    <a:ext uri="{9D8B030D-6E8A-4147-A177-3AD203B41FA5}">
                      <a16:colId xmlns:a16="http://schemas.microsoft.com/office/drawing/2014/main" val="1032132953"/>
                    </a:ext>
                  </a:extLst>
                </a:gridCol>
                <a:gridCol w="208280">
                  <a:extLst>
                    <a:ext uri="{9D8B030D-6E8A-4147-A177-3AD203B41FA5}">
                      <a16:colId xmlns:a16="http://schemas.microsoft.com/office/drawing/2014/main" val="1863130801"/>
                    </a:ext>
                  </a:extLst>
                </a:gridCol>
                <a:gridCol w="208280">
                  <a:extLst>
                    <a:ext uri="{9D8B030D-6E8A-4147-A177-3AD203B41FA5}">
                      <a16:colId xmlns:a16="http://schemas.microsoft.com/office/drawing/2014/main" val="2075572551"/>
                    </a:ext>
                  </a:extLst>
                </a:gridCol>
                <a:gridCol w="208280">
                  <a:extLst>
                    <a:ext uri="{9D8B030D-6E8A-4147-A177-3AD203B41FA5}">
                      <a16:colId xmlns:a16="http://schemas.microsoft.com/office/drawing/2014/main" val="1183498206"/>
                    </a:ext>
                  </a:extLst>
                </a:gridCol>
                <a:gridCol w="208280">
                  <a:extLst>
                    <a:ext uri="{9D8B030D-6E8A-4147-A177-3AD203B41FA5}">
                      <a16:colId xmlns:a16="http://schemas.microsoft.com/office/drawing/2014/main" val="1251030270"/>
                    </a:ext>
                  </a:extLst>
                </a:gridCol>
                <a:gridCol w="208280">
                  <a:extLst>
                    <a:ext uri="{9D8B030D-6E8A-4147-A177-3AD203B41FA5}">
                      <a16:colId xmlns:a16="http://schemas.microsoft.com/office/drawing/2014/main" val="912152392"/>
                    </a:ext>
                  </a:extLst>
                </a:gridCol>
                <a:gridCol w="208280">
                  <a:extLst>
                    <a:ext uri="{9D8B030D-6E8A-4147-A177-3AD203B41FA5}">
                      <a16:colId xmlns:a16="http://schemas.microsoft.com/office/drawing/2014/main" val="1190388642"/>
                    </a:ext>
                  </a:extLst>
                </a:gridCol>
                <a:gridCol w="208280">
                  <a:extLst>
                    <a:ext uri="{9D8B030D-6E8A-4147-A177-3AD203B41FA5}">
                      <a16:colId xmlns:a16="http://schemas.microsoft.com/office/drawing/2014/main" val="399486856"/>
                    </a:ext>
                  </a:extLst>
                </a:gridCol>
                <a:gridCol w="208280">
                  <a:extLst>
                    <a:ext uri="{9D8B030D-6E8A-4147-A177-3AD203B41FA5}">
                      <a16:colId xmlns:a16="http://schemas.microsoft.com/office/drawing/2014/main" val="833884110"/>
                    </a:ext>
                  </a:extLst>
                </a:gridCol>
                <a:gridCol w="208280">
                  <a:extLst>
                    <a:ext uri="{9D8B030D-6E8A-4147-A177-3AD203B41FA5}">
                      <a16:colId xmlns:a16="http://schemas.microsoft.com/office/drawing/2014/main" val="1485887245"/>
                    </a:ext>
                  </a:extLst>
                </a:gridCol>
                <a:gridCol w="208280">
                  <a:extLst>
                    <a:ext uri="{9D8B030D-6E8A-4147-A177-3AD203B41FA5}">
                      <a16:colId xmlns:a16="http://schemas.microsoft.com/office/drawing/2014/main" val="463015952"/>
                    </a:ext>
                  </a:extLst>
                </a:gridCol>
                <a:gridCol w="208280">
                  <a:extLst>
                    <a:ext uri="{9D8B030D-6E8A-4147-A177-3AD203B41FA5}">
                      <a16:colId xmlns:a16="http://schemas.microsoft.com/office/drawing/2014/main" val="2805672178"/>
                    </a:ext>
                  </a:extLst>
                </a:gridCol>
                <a:gridCol w="208280">
                  <a:extLst>
                    <a:ext uri="{9D8B030D-6E8A-4147-A177-3AD203B41FA5}">
                      <a16:colId xmlns:a16="http://schemas.microsoft.com/office/drawing/2014/main" val="2238152139"/>
                    </a:ext>
                  </a:extLst>
                </a:gridCol>
                <a:gridCol w="208280">
                  <a:extLst>
                    <a:ext uri="{9D8B030D-6E8A-4147-A177-3AD203B41FA5}">
                      <a16:colId xmlns:a16="http://schemas.microsoft.com/office/drawing/2014/main" val="1005411038"/>
                    </a:ext>
                  </a:extLst>
                </a:gridCol>
                <a:gridCol w="208280">
                  <a:extLst>
                    <a:ext uri="{9D8B030D-6E8A-4147-A177-3AD203B41FA5}">
                      <a16:colId xmlns:a16="http://schemas.microsoft.com/office/drawing/2014/main" val="3360509436"/>
                    </a:ext>
                  </a:extLst>
                </a:gridCol>
                <a:gridCol w="208280">
                  <a:extLst>
                    <a:ext uri="{9D8B030D-6E8A-4147-A177-3AD203B41FA5}">
                      <a16:colId xmlns:a16="http://schemas.microsoft.com/office/drawing/2014/main" val="888871242"/>
                    </a:ext>
                  </a:extLst>
                </a:gridCol>
                <a:gridCol w="208280">
                  <a:extLst>
                    <a:ext uri="{9D8B030D-6E8A-4147-A177-3AD203B41FA5}">
                      <a16:colId xmlns:a16="http://schemas.microsoft.com/office/drawing/2014/main" val="3507392382"/>
                    </a:ext>
                  </a:extLst>
                </a:gridCol>
                <a:gridCol w="208280">
                  <a:extLst>
                    <a:ext uri="{9D8B030D-6E8A-4147-A177-3AD203B41FA5}">
                      <a16:colId xmlns:a16="http://schemas.microsoft.com/office/drawing/2014/main" val="3305586511"/>
                    </a:ext>
                  </a:extLst>
                </a:gridCol>
                <a:gridCol w="208280">
                  <a:extLst>
                    <a:ext uri="{9D8B030D-6E8A-4147-A177-3AD203B41FA5}">
                      <a16:colId xmlns:a16="http://schemas.microsoft.com/office/drawing/2014/main" val="2521930100"/>
                    </a:ext>
                  </a:extLst>
                </a:gridCol>
                <a:gridCol w="208280">
                  <a:extLst>
                    <a:ext uri="{9D8B030D-6E8A-4147-A177-3AD203B41FA5}">
                      <a16:colId xmlns:a16="http://schemas.microsoft.com/office/drawing/2014/main" val="3681319305"/>
                    </a:ext>
                  </a:extLst>
                </a:gridCol>
                <a:gridCol w="208280">
                  <a:extLst>
                    <a:ext uri="{9D8B030D-6E8A-4147-A177-3AD203B41FA5}">
                      <a16:colId xmlns:a16="http://schemas.microsoft.com/office/drawing/2014/main" val="2125979623"/>
                    </a:ext>
                  </a:extLst>
                </a:gridCol>
                <a:gridCol w="208280">
                  <a:extLst>
                    <a:ext uri="{9D8B030D-6E8A-4147-A177-3AD203B41FA5}">
                      <a16:colId xmlns:a16="http://schemas.microsoft.com/office/drawing/2014/main" val="448114786"/>
                    </a:ext>
                  </a:extLst>
                </a:gridCol>
                <a:gridCol w="208280">
                  <a:extLst>
                    <a:ext uri="{9D8B030D-6E8A-4147-A177-3AD203B41FA5}">
                      <a16:colId xmlns:a16="http://schemas.microsoft.com/office/drawing/2014/main" val="2892399175"/>
                    </a:ext>
                  </a:extLst>
                </a:gridCol>
                <a:gridCol w="208280">
                  <a:extLst>
                    <a:ext uri="{9D8B030D-6E8A-4147-A177-3AD203B41FA5}">
                      <a16:colId xmlns:a16="http://schemas.microsoft.com/office/drawing/2014/main" val="2587086764"/>
                    </a:ext>
                  </a:extLst>
                </a:gridCol>
                <a:gridCol w="208280">
                  <a:extLst>
                    <a:ext uri="{9D8B030D-6E8A-4147-A177-3AD203B41FA5}">
                      <a16:colId xmlns:a16="http://schemas.microsoft.com/office/drawing/2014/main" val="1467558329"/>
                    </a:ext>
                  </a:extLst>
                </a:gridCol>
                <a:gridCol w="208280">
                  <a:extLst>
                    <a:ext uri="{9D8B030D-6E8A-4147-A177-3AD203B41FA5}">
                      <a16:colId xmlns:a16="http://schemas.microsoft.com/office/drawing/2014/main" val="968471259"/>
                    </a:ext>
                  </a:extLst>
                </a:gridCol>
                <a:gridCol w="208280">
                  <a:extLst>
                    <a:ext uri="{9D8B030D-6E8A-4147-A177-3AD203B41FA5}">
                      <a16:colId xmlns:a16="http://schemas.microsoft.com/office/drawing/2014/main" val="18196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1744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559215"/>
                  </a:ext>
                </a:extLst>
              </a:tr>
            </a:tbl>
          </a:graphicData>
        </a:graphic>
      </p:graphicFrame>
      <p:sp>
        <p:nvSpPr>
          <p:cNvPr id="4" name="Text Placeholder 3">
            <a:extLst>
              <a:ext uri="{FF2B5EF4-FFF2-40B4-BE49-F238E27FC236}">
                <a16:creationId xmlns:a16="http://schemas.microsoft.com/office/drawing/2014/main" id="{38D843B4-3AF8-4910-A5D4-60F1841AF36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41588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928B5-2DB4-46F3-AB9B-D45D4EFCA154}"/>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478A846E-68C9-4ACD-B90F-82F10814BB9F}"/>
              </a:ext>
            </a:extLst>
          </p:cNvPr>
          <p:cNvGraphicFramePr>
            <a:graphicFrameLocks noGrp="1"/>
          </p:cNvGraphicFramePr>
          <p:nvPr>
            <p:ph type="tbl" sz="quarter" idx="13"/>
            <p:extLst>
              <p:ext uri="{D42A27DB-BD31-4B8C-83A1-F6EECF244321}">
                <p14:modId xmlns:p14="http://schemas.microsoft.com/office/powerpoint/2010/main" val="2954398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83027194"/>
                    </a:ext>
                  </a:extLst>
                </a:gridCol>
                <a:gridCol w="822960">
                  <a:extLst>
                    <a:ext uri="{9D8B030D-6E8A-4147-A177-3AD203B41FA5}">
                      <a16:colId xmlns:a16="http://schemas.microsoft.com/office/drawing/2014/main" val="3690647053"/>
                    </a:ext>
                  </a:extLst>
                </a:gridCol>
                <a:gridCol w="329184">
                  <a:extLst>
                    <a:ext uri="{9D8B030D-6E8A-4147-A177-3AD203B41FA5}">
                      <a16:colId xmlns:a16="http://schemas.microsoft.com/office/drawing/2014/main" val="4080698637"/>
                    </a:ext>
                  </a:extLst>
                </a:gridCol>
                <a:gridCol w="208280">
                  <a:extLst>
                    <a:ext uri="{9D8B030D-6E8A-4147-A177-3AD203B41FA5}">
                      <a16:colId xmlns:a16="http://schemas.microsoft.com/office/drawing/2014/main" val="3679610896"/>
                    </a:ext>
                  </a:extLst>
                </a:gridCol>
                <a:gridCol w="208280">
                  <a:extLst>
                    <a:ext uri="{9D8B030D-6E8A-4147-A177-3AD203B41FA5}">
                      <a16:colId xmlns:a16="http://schemas.microsoft.com/office/drawing/2014/main" val="3150195422"/>
                    </a:ext>
                  </a:extLst>
                </a:gridCol>
                <a:gridCol w="208280">
                  <a:extLst>
                    <a:ext uri="{9D8B030D-6E8A-4147-A177-3AD203B41FA5}">
                      <a16:colId xmlns:a16="http://schemas.microsoft.com/office/drawing/2014/main" val="1254021408"/>
                    </a:ext>
                  </a:extLst>
                </a:gridCol>
                <a:gridCol w="208280">
                  <a:extLst>
                    <a:ext uri="{9D8B030D-6E8A-4147-A177-3AD203B41FA5}">
                      <a16:colId xmlns:a16="http://schemas.microsoft.com/office/drawing/2014/main" val="3242387577"/>
                    </a:ext>
                  </a:extLst>
                </a:gridCol>
                <a:gridCol w="208280">
                  <a:extLst>
                    <a:ext uri="{9D8B030D-6E8A-4147-A177-3AD203B41FA5}">
                      <a16:colId xmlns:a16="http://schemas.microsoft.com/office/drawing/2014/main" val="1627278489"/>
                    </a:ext>
                  </a:extLst>
                </a:gridCol>
                <a:gridCol w="208280">
                  <a:extLst>
                    <a:ext uri="{9D8B030D-6E8A-4147-A177-3AD203B41FA5}">
                      <a16:colId xmlns:a16="http://schemas.microsoft.com/office/drawing/2014/main" val="154117674"/>
                    </a:ext>
                  </a:extLst>
                </a:gridCol>
                <a:gridCol w="208280">
                  <a:extLst>
                    <a:ext uri="{9D8B030D-6E8A-4147-A177-3AD203B41FA5}">
                      <a16:colId xmlns:a16="http://schemas.microsoft.com/office/drawing/2014/main" val="2725528591"/>
                    </a:ext>
                  </a:extLst>
                </a:gridCol>
                <a:gridCol w="208280">
                  <a:extLst>
                    <a:ext uri="{9D8B030D-6E8A-4147-A177-3AD203B41FA5}">
                      <a16:colId xmlns:a16="http://schemas.microsoft.com/office/drawing/2014/main" val="1476545830"/>
                    </a:ext>
                  </a:extLst>
                </a:gridCol>
                <a:gridCol w="208280">
                  <a:extLst>
                    <a:ext uri="{9D8B030D-6E8A-4147-A177-3AD203B41FA5}">
                      <a16:colId xmlns:a16="http://schemas.microsoft.com/office/drawing/2014/main" val="3005531973"/>
                    </a:ext>
                  </a:extLst>
                </a:gridCol>
                <a:gridCol w="208280">
                  <a:extLst>
                    <a:ext uri="{9D8B030D-6E8A-4147-A177-3AD203B41FA5}">
                      <a16:colId xmlns:a16="http://schemas.microsoft.com/office/drawing/2014/main" val="1098983189"/>
                    </a:ext>
                  </a:extLst>
                </a:gridCol>
                <a:gridCol w="208280">
                  <a:extLst>
                    <a:ext uri="{9D8B030D-6E8A-4147-A177-3AD203B41FA5}">
                      <a16:colId xmlns:a16="http://schemas.microsoft.com/office/drawing/2014/main" val="961365440"/>
                    </a:ext>
                  </a:extLst>
                </a:gridCol>
                <a:gridCol w="208280">
                  <a:extLst>
                    <a:ext uri="{9D8B030D-6E8A-4147-A177-3AD203B41FA5}">
                      <a16:colId xmlns:a16="http://schemas.microsoft.com/office/drawing/2014/main" val="1942445063"/>
                    </a:ext>
                  </a:extLst>
                </a:gridCol>
                <a:gridCol w="208280">
                  <a:extLst>
                    <a:ext uri="{9D8B030D-6E8A-4147-A177-3AD203B41FA5}">
                      <a16:colId xmlns:a16="http://schemas.microsoft.com/office/drawing/2014/main" val="2881440463"/>
                    </a:ext>
                  </a:extLst>
                </a:gridCol>
                <a:gridCol w="208280">
                  <a:extLst>
                    <a:ext uri="{9D8B030D-6E8A-4147-A177-3AD203B41FA5}">
                      <a16:colId xmlns:a16="http://schemas.microsoft.com/office/drawing/2014/main" val="3633995031"/>
                    </a:ext>
                  </a:extLst>
                </a:gridCol>
                <a:gridCol w="208280">
                  <a:extLst>
                    <a:ext uri="{9D8B030D-6E8A-4147-A177-3AD203B41FA5}">
                      <a16:colId xmlns:a16="http://schemas.microsoft.com/office/drawing/2014/main" val="2414730347"/>
                    </a:ext>
                  </a:extLst>
                </a:gridCol>
                <a:gridCol w="208280">
                  <a:extLst>
                    <a:ext uri="{9D8B030D-6E8A-4147-A177-3AD203B41FA5}">
                      <a16:colId xmlns:a16="http://schemas.microsoft.com/office/drawing/2014/main" val="560735554"/>
                    </a:ext>
                  </a:extLst>
                </a:gridCol>
                <a:gridCol w="208280">
                  <a:extLst>
                    <a:ext uri="{9D8B030D-6E8A-4147-A177-3AD203B41FA5}">
                      <a16:colId xmlns:a16="http://schemas.microsoft.com/office/drawing/2014/main" val="3550778061"/>
                    </a:ext>
                  </a:extLst>
                </a:gridCol>
                <a:gridCol w="208280">
                  <a:extLst>
                    <a:ext uri="{9D8B030D-6E8A-4147-A177-3AD203B41FA5}">
                      <a16:colId xmlns:a16="http://schemas.microsoft.com/office/drawing/2014/main" val="2980033908"/>
                    </a:ext>
                  </a:extLst>
                </a:gridCol>
                <a:gridCol w="208280">
                  <a:extLst>
                    <a:ext uri="{9D8B030D-6E8A-4147-A177-3AD203B41FA5}">
                      <a16:colId xmlns:a16="http://schemas.microsoft.com/office/drawing/2014/main" val="1690848128"/>
                    </a:ext>
                  </a:extLst>
                </a:gridCol>
                <a:gridCol w="208280">
                  <a:extLst>
                    <a:ext uri="{9D8B030D-6E8A-4147-A177-3AD203B41FA5}">
                      <a16:colId xmlns:a16="http://schemas.microsoft.com/office/drawing/2014/main" val="3920336658"/>
                    </a:ext>
                  </a:extLst>
                </a:gridCol>
                <a:gridCol w="208280">
                  <a:extLst>
                    <a:ext uri="{9D8B030D-6E8A-4147-A177-3AD203B41FA5}">
                      <a16:colId xmlns:a16="http://schemas.microsoft.com/office/drawing/2014/main" val="3664429297"/>
                    </a:ext>
                  </a:extLst>
                </a:gridCol>
                <a:gridCol w="208280">
                  <a:extLst>
                    <a:ext uri="{9D8B030D-6E8A-4147-A177-3AD203B41FA5}">
                      <a16:colId xmlns:a16="http://schemas.microsoft.com/office/drawing/2014/main" val="1057343378"/>
                    </a:ext>
                  </a:extLst>
                </a:gridCol>
                <a:gridCol w="208280">
                  <a:extLst>
                    <a:ext uri="{9D8B030D-6E8A-4147-A177-3AD203B41FA5}">
                      <a16:colId xmlns:a16="http://schemas.microsoft.com/office/drawing/2014/main" val="1733940865"/>
                    </a:ext>
                  </a:extLst>
                </a:gridCol>
                <a:gridCol w="208280">
                  <a:extLst>
                    <a:ext uri="{9D8B030D-6E8A-4147-A177-3AD203B41FA5}">
                      <a16:colId xmlns:a16="http://schemas.microsoft.com/office/drawing/2014/main" val="2011081497"/>
                    </a:ext>
                  </a:extLst>
                </a:gridCol>
                <a:gridCol w="208280">
                  <a:extLst>
                    <a:ext uri="{9D8B030D-6E8A-4147-A177-3AD203B41FA5}">
                      <a16:colId xmlns:a16="http://schemas.microsoft.com/office/drawing/2014/main" val="2631372846"/>
                    </a:ext>
                  </a:extLst>
                </a:gridCol>
                <a:gridCol w="208280">
                  <a:extLst>
                    <a:ext uri="{9D8B030D-6E8A-4147-A177-3AD203B41FA5}">
                      <a16:colId xmlns:a16="http://schemas.microsoft.com/office/drawing/2014/main" val="3935958378"/>
                    </a:ext>
                  </a:extLst>
                </a:gridCol>
                <a:gridCol w="208280">
                  <a:extLst>
                    <a:ext uri="{9D8B030D-6E8A-4147-A177-3AD203B41FA5}">
                      <a16:colId xmlns:a16="http://schemas.microsoft.com/office/drawing/2014/main" val="3622130852"/>
                    </a:ext>
                  </a:extLst>
                </a:gridCol>
                <a:gridCol w="208280">
                  <a:extLst>
                    <a:ext uri="{9D8B030D-6E8A-4147-A177-3AD203B41FA5}">
                      <a16:colId xmlns:a16="http://schemas.microsoft.com/office/drawing/2014/main" val="871861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4425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3580936"/>
                  </a:ext>
                </a:extLst>
              </a:tr>
            </a:tbl>
          </a:graphicData>
        </a:graphic>
      </p:graphicFrame>
      <p:sp>
        <p:nvSpPr>
          <p:cNvPr id="4" name="Text Placeholder 3">
            <a:extLst>
              <a:ext uri="{FF2B5EF4-FFF2-40B4-BE49-F238E27FC236}">
                <a16:creationId xmlns:a16="http://schemas.microsoft.com/office/drawing/2014/main" id="{BB63846C-F00A-4856-9A07-7F69AA5B91BC}"/>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5721931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4038</Words>
  <Application>Microsoft Office PowerPoint</Application>
  <PresentationFormat>On-screen Show (4:3)</PresentationFormat>
  <Paragraphs>1533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2019</vt:lpstr>
      <vt:lpstr>Facebook Key Metrics Table | Sothys Malaysia</vt:lpstr>
      <vt:lpstr>Facebook Fans Change by Like/Unlike Source | Sothys Malaysia</vt:lpstr>
      <vt:lpstr>Facebook Average Interactions Per Post | Sothys Malaysia</vt:lpstr>
      <vt:lpstr>Facebook Fan Demographics | Sothys Malaysia</vt:lpstr>
      <vt:lpstr>Facebook Interaction Rate By Post Type | Sothys Malaysia</vt:lpstr>
      <vt:lpstr>Facebook Fans By City Table | Sothys Malaysia - 1 of 3</vt:lpstr>
      <vt:lpstr>Facebook Fans By City Table | Sothys Malaysia - 2 of 3</vt:lpstr>
      <vt:lpstr>Facebook Fans By City Table | Sothys Malaysia - 3 of 3</vt:lpstr>
      <vt:lpstr>Facebook Own Posts Table | Sothys Malaysia - 1 of 8</vt:lpstr>
      <vt:lpstr>Facebook Own Posts Table | Sothys Malaysia - 2 of 8</vt:lpstr>
      <vt:lpstr>Facebook Own Posts Table | Sothys Malaysia - 3 of 8</vt:lpstr>
      <vt:lpstr>Facebook Own Posts Table | Sothys Malaysia - 4 of 8</vt:lpstr>
      <vt:lpstr>Facebook Own Posts Table | Sothys Malaysia - 5 of 8</vt:lpstr>
      <vt:lpstr>Facebook Own Posts Table | Sothys Malaysia - 6 of 8</vt:lpstr>
      <vt:lpstr>Facebook Own Posts Table | Sothys Malaysia - 7 of 8</vt:lpstr>
      <vt:lpstr>Facebook Own Posts Table | Sothys Malaysia - 8 of 8</vt:lpstr>
      <vt:lpstr>Facebook Interactions Distribution | Sothys Malaysia</vt:lpstr>
      <vt:lpstr>Facebook Reach | Sothys Malaysia</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2020-03-02T04:18:25Z</dcterms:created>
  <dcterms:modified xsi:type="dcterms:W3CDTF">2020-03-02T04:21:25Z</dcterms:modified>
</cp:coreProperties>
</file>