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Page Suggestions</c:v>
                </c:pt>
                <c:pt idx="4">
                  <c:v>Other</c:v>
                </c:pt>
                <c:pt idx="5">
                  <c:v>News Feed</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55</c:v>
                </c:pt>
                <c:pt idx="1">
                  <c:v>13</c:v>
                </c:pt>
                <c:pt idx="2">
                  <c:v>5</c:v>
                </c:pt>
                <c:pt idx="3">
                  <c:v>4</c:v>
                </c:pt>
                <c:pt idx="4">
                  <c:v>2</c:v>
                </c:pt>
                <c:pt idx="5">
                  <c:v>1</c:v>
                </c:pt>
                <c:pt idx="6">
                  <c:v>-7</c:v>
                </c:pt>
                <c:pt idx="7">
                  <c:v>-13</c:v>
                </c:pt>
                <c:pt idx="8">
                  <c:v>-16</c:v>
                </c:pt>
              </c:numCache>
            </c:numRef>
          </c:val>
          <c:extLst>
            <c:ext xmlns:c16="http://schemas.microsoft.com/office/drawing/2014/chart" uri="{C3380CC4-5D6E-409C-BE32-E72D297353CC}">
              <c16:uniqueId val="{00000000-2AF9-4F3A-969A-45CCA17A7875}"/>
            </c:ext>
          </c:extLst>
        </c:ser>
        <c:dLbls>
          <c:showLegendKey val="0"/>
          <c:showVal val="0"/>
          <c:showCatName val="0"/>
          <c:showSerName val="0"/>
          <c:showPercent val="0"/>
          <c:showBubbleSize val="0"/>
        </c:dLbls>
        <c:gapWidth val="219"/>
        <c:overlap val="-27"/>
        <c:axId val="303498472"/>
        <c:axId val="303499128"/>
      </c:barChart>
      <c:catAx>
        <c:axId val="30349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99128"/>
        <c:crosses val="autoZero"/>
        <c:auto val="1"/>
        <c:lblAlgn val="ctr"/>
        <c:lblOffset val="100"/>
        <c:noMultiLvlLbl val="0"/>
      </c:catAx>
      <c:valAx>
        <c:axId val="30349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9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0</c:v>
                </c:pt>
                <c:pt idx="1">
                  <c:v>0</c:v>
                </c:pt>
                <c:pt idx="2">
                  <c:v>0</c:v>
                </c:pt>
                <c:pt idx="3">
                  <c:v>5</c:v>
                </c:pt>
                <c:pt idx="4">
                  <c:v>10</c:v>
                </c:pt>
                <c:pt idx="5">
                  <c:v>0</c:v>
                </c:pt>
                <c:pt idx="6">
                  <c:v>0</c:v>
                </c:pt>
                <c:pt idx="7">
                  <c:v>0</c:v>
                </c:pt>
                <c:pt idx="8">
                  <c:v>0</c:v>
                </c:pt>
                <c:pt idx="9">
                  <c:v>0</c:v>
                </c:pt>
                <c:pt idx="10">
                  <c:v>0</c:v>
                </c:pt>
                <c:pt idx="11">
                  <c:v>0</c:v>
                </c:pt>
                <c:pt idx="12">
                  <c:v>0</c:v>
                </c:pt>
                <c:pt idx="13">
                  <c:v>12</c:v>
                </c:pt>
                <c:pt idx="14">
                  <c:v>0</c:v>
                </c:pt>
                <c:pt idx="15">
                  <c:v>0</c:v>
                </c:pt>
                <c:pt idx="16">
                  <c:v>17</c:v>
                </c:pt>
                <c:pt idx="17">
                  <c:v>0</c:v>
                </c:pt>
                <c:pt idx="18">
                  <c:v>0</c:v>
                </c:pt>
                <c:pt idx="19">
                  <c:v>0</c:v>
                </c:pt>
                <c:pt idx="20">
                  <c:v>0</c:v>
                </c:pt>
                <c:pt idx="21">
                  <c:v>0</c:v>
                </c:pt>
                <c:pt idx="22">
                  <c:v>0</c:v>
                </c:pt>
                <c:pt idx="23">
                  <c:v>20</c:v>
                </c:pt>
                <c:pt idx="24">
                  <c:v>0</c:v>
                </c:pt>
                <c:pt idx="25">
                  <c:v>0</c:v>
                </c:pt>
                <c:pt idx="26">
                  <c:v>0</c:v>
                </c:pt>
                <c:pt idx="27">
                  <c:v>0</c:v>
                </c:pt>
              </c:numCache>
            </c:numRef>
          </c:val>
          <c:smooth val="0"/>
          <c:extLst>
            <c:ext xmlns:c16="http://schemas.microsoft.com/office/drawing/2014/chart" uri="{C3380CC4-5D6E-409C-BE32-E72D297353CC}">
              <c16:uniqueId val="{00000000-FBDB-4326-AE82-D153BABBE6C7}"/>
            </c:ext>
          </c:extLst>
        </c:ser>
        <c:dLbls>
          <c:showLegendKey val="0"/>
          <c:showVal val="0"/>
          <c:showCatName val="0"/>
          <c:showSerName val="0"/>
          <c:showPercent val="0"/>
          <c:showBubbleSize val="0"/>
        </c:dLbls>
        <c:smooth val="0"/>
        <c:axId val="306320544"/>
        <c:axId val="306318904"/>
      </c:lineChart>
      <c:dateAx>
        <c:axId val="30632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18904"/>
        <c:crosses val="autoZero"/>
        <c:auto val="1"/>
        <c:lblOffset val="100"/>
        <c:baseTimeUnit val="days"/>
      </c:dateAx>
      <c:valAx>
        <c:axId val="30631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2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410</c:v>
                </c:pt>
                <c:pt idx="2">
                  <c:v>1398</c:v>
                </c:pt>
                <c:pt idx="3">
                  <c:v>1024</c:v>
                </c:pt>
                <c:pt idx="4">
                  <c:v>306</c:v>
                </c:pt>
                <c:pt idx="5">
                  <c:v>103</c:v>
                </c:pt>
                <c:pt idx="6">
                  <c:v>48</c:v>
                </c:pt>
              </c:numCache>
            </c:numRef>
          </c:val>
          <c:extLst>
            <c:ext xmlns:c16="http://schemas.microsoft.com/office/drawing/2014/chart" uri="{C3380CC4-5D6E-409C-BE32-E72D297353CC}">
              <c16:uniqueId val="{00000000-A426-4A8F-9C6E-B1FBD919FCD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c:v>
                </c:pt>
                <c:pt idx="1">
                  <c:v>1641</c:v>
                </c:pt>
                <c:pt idx="2">
                  <c:v>10074</c:v>
                </c:pt>
                <c:pt idx="3">
                  <c:v>8792</c:v>
                </c:pt>
                <c:pt idx="4">
                  <c:v>2320</c:v>
                </c:pt>
                <c:pt idx="5">
                  <c:v>617</c:v>
                </c:pt>
                <c:pt idx="6">
                  <c:v>224</c:v>
                </c:pt>
              </c:numCache>
            </c:numRef>
          </c:val>
          <c:extLst>
            <c:ext xmlns:c16="http://schemas.microsoft.com/office/drawing/2014/chart" uri="{C3380CC4-5D6E-409C-BE32-E72D297353CC}">
              <c16:uniqueId val="{00000001-A426-4A8F-9C6E-B1FBD919FCDC}"/>
            </c:ext>
          </c:extLst>
        </c:ser>
        <c:dLbls>
          <c:showLegendKey val="0"/>
          <c:showVal val="0"/>
          <c:showCatName val="0"/>
          <c:showSerName val="0"/>
          <c:showPercent val="0"/>
          <c:showBubbleSize val="0"/>
        </c:dLbls>
        <c:gapWidth val="219"/>
        <c:overlap val="-27"/>
        <c:axId val="306317920"/>
        <c:axId val="306320216"/>
      </c:barChart>
      <c:catAx>
        <c:axId val="30631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20216"/>
        <c:crosses val="autoZero"/>
        <c:auto val="1"/>
        <c:lblAlgn val="ctr"/>
        <c:lblOffset val="100"/>
        <c:noMultiLvlLbl val="0"/>
      </c:catAx>
      <c:valAx>
        <c:axId val="30632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1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2.9467015359681999E-2</c:v>
                </c:pt>
                <c:pt idx="1">
                  <c:v>3.6833769199602E-3</c:v>
                </c:pt>
                <c:pt idx="2">
                  <c:v>4.7853320132252998E-2</c:v>
                </c:pt>
              </c:numCache>
            </c:numRef>
          </c:val>
          <c:extLst>
            <c:ext xmlns:c16="http://schemas.microsoft.com/office/drawing/2014/chart" uri="{C3380CC4-5D6E-409C-BE32-E72D297353CC}">
              <c16:uniqueId val="{00000000-254F-4E37-BDC7-660C9C3146AF}"/>
            </c:ext>
          </c:extLst>
        </c:ser>
        <c:dLbls>
          <c:showLegendKey val="0"/>
          <c:showVal val="0"/>
          <c:showCatName val="0"/>
          <c:showSerName val="0"/>
          <c:showPercent val="0"/>
          <c:showBubbleSize val="0"/>
        </c:dLbls>
        <c:gapWidth val="219"/>
        <c:overlap val="-27"/>
        <c:axId val="306900176"/>
        <c:axId val="306897552"/>
      </c:barChart>
      <c:catAx>
        <c:axId val="30690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97552"/>
        <c:crosses val="autoZero"/>
        <c:auto val="1"/>
        <c:lblAlgn val="ctr"/>
        <c:lblOffset val="100"/>
        <c:noMultiLvlLbl val="0"/>
      </c:catAx>
      <c:valAx>
        <c:axId val="30689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0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45</c:v>
                </c:pt>
              </c:numCache>
            </c:numRef>
          </c:val>
          <c:extLst>
            <c:ext xmlns:c16="http://schemas.microsoft.com/office/drawing/2014/chart" uri="{C3380CC4-5D6E-409C-BE32-E72D297353CC}">
              <c16:uniqueId val="{00000000-7483-426E-B749-944375571B9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1</c:v>
                </c:pt>
              </c:numCache>
            </c:numRef>
          </c:val>
          <c:extLst>
            <c:ext xmlns:c16="http://schemas.microsoft.com/office/drawing/2014/chart" uri="{C3380CC4-5D6E-409C-BE32-E72D297353CC}">
              <c16:uniqueId val="{00000001-7483-426E-B749-944375571B9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7483-426E-B749-944375571B9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7483-426E-B749-944375571B9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7483-426E-B749-944375571B9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7483-426E-B749-944375571B9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Sothys Malaysia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7483-426E-B749-944375571B9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Sothys Malaysia</c:v>
                </c:pt>
              </c:strCache>
            </c:strRef>
          </c:cat>
          <c:val>
            <c:numRef>
              <c:f>Sheet1!$I$2</c:f>
              <c:numCache>
                <c:formatCode>General</c:formatCode>
                <c:ptCount val="1"/>
                <c:pt idx="0">
                  <c:v>28</c:v>
                </c:pt>
              </c:numCache>
            </c:numRef>
          </c:val>
          <c:extLst>
            <c:ext xmlns:c16="http://schemas.microsoft.com/office/drawing/2014/chart" uri="{C3380CC4-5D6E-409C-BE32-E72D297353CC}">
              <c16:uniqueId val="{00000007-7483-426E-B749-944375571B9E}"/>
            </c:ext>
          </c:extLst>
        </c:ser>
        <c:dLbls>
          <c:showLegendKey val="0"/>
          <c:showVal val="0"/>
          <c:showCatName val="0"/>
          <c:showSerName val="0"/>
          <c:showPercent val="0"/>
          <c:showBubbleSize val="0"/>
        </c:dLbls>
        <c:gapWidth val="150"/>
        <c:overlap val="100"/>
        <c:axId val="406646568"/>
        <c:axId val="406644928"/>
      </c:barChart>
      <c:catAx>
        <c:axId val="40664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4928"/>
        <c:crosses val="autoZero"/>
        <c:auto val="1"/>
        <c:lblAlgn val="ctr"/>
        <c:lblOffset val="100"/>
        <c:noMultiLvlLbl val="0"/>
      </c:catAx>
      <c:valAx>
        <c:axId val="406644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Sheet1!$A$2:$A$29</c:f>
              <c:numCache>
                <c:formatCode>m/d/yyyy</c:formatCode>
                <c:ptCount val="28"/>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numCache>
            </c:numRef>
          </c:cat>
          <c:val>
            <c:numRef>
              <c:f>Sheet1!$B$2:$B$29</c:f>
              <c:numCache>
                <c:formatCode>General</c:formatCode>
                <c:ptCount val="28"/>
                <c:pt idx="0">
                  <c:v>19170</c:v>
                </c:pt>
                <c:pt idx="1">
                  <c:v>18084</c:v>
                </c:pt>
                <c:pt idx="2">
                  <c:v>14852</c:v>
                </c:pt>
                <c:pt idx="3">
                  <c:v>12991</c:v>
                </c:pt>
                <c:pt idx="4">
                  <c:v>13717</c:v>
                </c:pt>
                <c:pt idx="5">
                  <c:v>17195</c:v>
                </c:pt>
                <c:pt idx="6">
                  <c:v>22172</c:v>
                </c:pt>
                <c:pt idx="7">
                  <c:v>13917</c:v>
                </c:pt>
                <c:pt idx="8">
                  <c:v>13166</c:v>
                </c:pt>
                <c:pt idx="9">
                  <c:v>17481</c:v>
                </c:pt>
                <c:pt idx="10">
                  <c:v>25406</c:v>
                </c:pt>
                <c:pt idx="11">
                  <c:v>19926</c:v>
                </c:pt>
                <c:pt idx="12">
                  <c:v>11012</c:v>
                </c:pt>
                <c:pt idx="13">
                  <c:v>10104</c:v>
                </c:pt>
                <c:pt idx="14">
                  <c:v>32140</c:v>
                </c:pt>
                <c:pt idx="15">
                  <c:v>36350</c:v>
                </c:pt>
                <c:pt idx="16">
                  <c:v>20102</c:v>
                </c:pt>
                <c:pt idx="17">
                  <c:v>495</c:v>
                </c:pt>
                <c:pt idx="18">
                  <c:v>1386</c:v>
                </c:pt>
                <c:pt idx="19">
                  <c:v>11299</c:v>
                </c:pt>
                <c:pt idx="20">
                  <c:v>25243</c:v>
                </c:pt>
                <c:pt idx="21">
                  <c:v>18897</c:v>
                </c:pt>
                <c:pt idx="22">
                  <c:v>15635</c:v>
                </c:pt>
                <c:pt idx="23">
                  <c:v>16287</c:v>
                </c:pt>
                <c:pt idx="24">
                  <c:v>20332</c:v>
                </c:pt>
                <c:pt idx="25">
                  <c:v>41167</c:v>
                </c:pt>
                <c:pt idx="26">
                  <c:v>33027</c:v>
                </c:pt>
                <c:pt idx="27">
                  <c:v>6550</c:v>
                </c:pt>
              </c:numCache>
            </c:numRef>
          </c:val>
          <c:smooth val="0"/>
          <c:extLst>
            <c:ext xmlns:c16="http://schemas.microsoft.com/office/drawing/2014/chart" uri="{C3380CC4-5D6E-409C-BE32-E72D297353CC}">
              <c16:uniqueId val="{00000000-B9B0-452A-AC2B-B7AB148ABC3F}"/>
            </c:ext>
          </c:extLst>
        </c:ser>
        <c:dLbls>
          <c:showLegendKey val="0"/>
          <c:showVal val="0"/>
          <c:showCatName val="0"/>
          <c:showSerName val="0"/>
          <c:showPercent val="0"/>
          <c:showBubbleSize val="0"/>
        </c:dLbls>
        <c:smooth val="0"/>
        <c:axId val="406660016"/>
        <c:axId val="406661000"/>
      </c:lineChart>
      <c:dateAx>
        <c:axId val="40666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61000"/>
        <c:crosses val="autoZero"/>
        <c:auto val="1"/>
        <c:lblOffset val="100"/>
        <c:baseTimeUnit val="days"/>
      </c:dateAx>
      <c:valAx>
        <c:axId val="40666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6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CD23-7618-4020-B16F-A247A5A07310}"/>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ABEE388F-B575-4F5A-9282-AD38830EA6D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851855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B318E-341E-42D2-B91E-7E3D5806FF6C}"/>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1EB2DEB2-B38F-4591-A68B-B0501C5550F9}"/>
              </a:ext>
            </a:extLst>
          </p:cNvPr>
          <p:cNvGraphicFramePr>
            <a:graphicFrameLocks noGrp="1"/>
          </p:cNvGraphicFramePr>
          <p:nvPr>
            <p:ph type="tbl" sz="quarter" idx="13"/>
            <p:extLst>
              <p:ext uri="{D42A27DB-BD31-4B8C-83A1-F6EECF244321}">
                <p14:modId xmlns:p14="http://schemas.microsoft.com/office/powerpoint/2010/main" val="65688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846081334"/>
                    </a:ext>
                  </a:extLst>
                </a:gridCol>
                <a:gridCol w="493776">
                  <a:extLst>
                    <a:ext uri="{9D8B030D-6E8A-4147-A177-3AD203B41FA5}">
                      <a16:colId xmlns:a16="http://schemas.microsoft.com/office/drawing/2014/main" val="532671415"/>
                    </a:ext>
                  </a:extLst>
                </a:gridCol>
                <a:gridCol w="246888">
                  <a:extLst>
                    <a:ext uri="{9D8B030D-6E8A-4147-A177-3AD203B41FA5}">
                      <a16:colId xmlns:a16="http://schemas.microsoft.com/office/drawing/2014/main" val="3516238374"/>
                    </a:ext>
                  </a:extLst>
                </a:gridCol>
                <a:gridCol w="246888">
                  <a:extLst>
                    <a:ext uri="{9D8B030D-6E8A-4147-A177-3AD203B41FA5}">
                      <a16:colId xmlns:a16="http://schemas.microsoft.com/office/drawing/2014/main" val="1536250849"/>
                    </a:ext>
                  </a:extLst>
                </a:gridCol>
                <a:gridCol w="246888">
                  <a:extLst>
                    <a:ext uri="{9D8B030D-6E8A-4147-A177-3AD203B41FA5}">
                      <a16:colId xmlns:a16="http://schemas.microsoft.com/office/drawing/2014/main" val="2473058627"/>
                    </a:ext>
                  </a:extLst>
                </a:gridCol>
                <a:gridCol w="246888">
                  <a:extLst>
                    <a:ext uri="{9D8B030D-6E8A-4147-A177-3AD203B41FA5}">
                      <a16:colId xmlns:a16="http://schemas.microsoft.com/office/drawing/2014/main" val="3875834486"/>
                    </a:ext>
                  </a:extLst>
                </a:gridCol>
                <a:gridCol w="246888">
                  <a:extLst>
                    <a:ext uri="{9D8B030D-6E8A-4147-A177-3AD203B41FA5}">
                      <a16:colId xmlns:a16="http://schemas.microsoft.com/office/drawing/2014/main" val="2530913847"/>
                    </a:ext>
                  </a:extLst>
                </a:gridCol>
                <a:gridCol w="246888">
                  <a:extLst>
                    <a:ext uri="{9D8B030D-6E8A-4147-A177-3AD203B41FA5}">
                      <a16:colId xmlns:a16="http://schemas.microsoft.com/office/drawing/2014/main" val="3680769202"/>
                    </a:ext>
                  </a:extLst>
                </a:gridCol>
                <a:gridCol w="246888">
                  <a:extLst>
                    <a:ext uri="{9D8B030D-6E8A-4147-A177-3AD203B41FA5}">
                      <a16:colId xmlns:a16="http://schemas.microsoft.com/office/drawing/2014/main" val="1465270583"/>
                    </a:ext>
                  </a:extLst>
                </a:gridCol>
                <a:gridCol w="246888">
                  <a:extLst>
                    <a:ext uri="{9D8B030D-6E8A-4147-A177-3AD203B41FA5}">
                      <a16:colId xmlns:a16="http://schemas.microsoft.com/office/drawing/2014/main" val="3005757587"/>
                    </a:ext>
                  </a:extLst>
                </a:gridCol>
                <a:gridCol w="246888">
                  <a:extLst>
                    <a:ext uri="{9D8B030D-6E8A-4147-A177-3AD203B41FA5}">
                      <a16:colId xmlns:a16="http://schemas.microsoft.com/office/drawing/2014/main" val="3416824572"/>
                    </a:ext>
                  </a:extLst>
                </a:gridCol>
                <a:gridCol w="246888">
                  <a:extLst>
                    <a:ext uri="{9D8B030D-6E8A-4147-A177-3AD203B41FA5}">
                      <a16:colId xmlns:a16="http://schemas.microsoft.com/office/drawing/2014/main" val="428704596"/>
                    </a:ext>
                  </a:extLst>
                </a:gridCol>
                <a:gridCol w="246888">
                  <a:extLst>
                    <a:ext uri="{9D8B030D-6E8A-4147-A177-3AD203B41FA5}">
                      <a16:colId xmlns:a16="http://schemas.microsoft.com/office/drawing/2014/main" val="2459036693"/>
                    </a:ext>
                  </a:extLst>
                </a:gridCol>
                <a:gridCol w="246888">
                  <a:extLst>
                    <a:ext uri="{9D8B030D-6E8A-4147-A177-3AD203B41FA5}">
                      <a16:colId xmlns:a16="http://schemas.microsoft.com/office/drawing/2014/main" val="758565184"/>
                    </a:ext>
                  </a:extLst>
                </a:gridCol>
                <a:gridCol w="246888">
                  <a:extLst>
                    <a:ext uri="{9D8B030D-6E8A-4147-A177-3AD203B41FA5}">
                      <a16:colId xmlns:a16="http://schemas.microsoft.com/office/drawing/2014/main" val="139175704"/>
                    </a:ext>
                  </a:extLst>
                </a:gridCol>
                <a:gridCol w="246888">
                  <a:extLst>
                    <a:ext uri="{9D8B030D-6E8A-4147-A177-3AD203B41FA5}">
                      <a16:colId xmlns:a16="http://schemas.microsoft.com/office/drawing/2014/main" val="2429238718"/>
                    </a:ext>
                  </a:extLst>
                </a:gridCol>
                <a:gridCol w="246888">
                  <a:extLst>
                    <a:ext uri="{9D8B030D-6E8A-4147-A177-3AD203B41FA5}">
                      <a16:colId xmlns:a16="http://schemas.microsoft.com/office/drawing/2014/main" val="3887763907"/>
                    </a:ext>
                  </a:extLst>
                </a:gridCol>
                <a:gridCol w="246888">
                  <a:extLst>
                    <a:ext uri="{9D8B030D-6E8A-4147-A177-3AD203B41FA5}">
                      <a16:colId xmlns:a16="http://schemas.microsoft.com/office/drawing/2014/main" val="1611305525"/>
                    </a:ext>
                  </a:extLst>
                </a:gridCol>
                <a:gridCol w="246888">
                  <a:extLst>
                    <a:ext uri="{9D8B030D-6E8A-4147-A177-3AD203B41FA5}">
                      <a16:colId xmlns:a16="http://schemas.microsoft.com/office/drawing/2014/main" val="2797596881"/>
                    </a:ext>
                  </a:extLst>
                </a:gridCol>
                <a:gridCol w="246888">
                  <a:extLst>
                    <a:ext uri="{9D8B030D-6E8A-4147-A177-3AD203B41FA5}">
                      <a16:colId xmlns:a16="http://schemas.microsoft.com/office/drawing/2014/main" val="1164319640"/>
                    </a:ext>
                  </a:extLst>
                </a:gridCol>
                <a:gridCol w="246888">
                  <a:extLst>
                    <a:ext uri="{9D8B030D-6E8A-4147-A177-3AD203B41FA5}">
                      <a16:colId xmlns:a16="http://schemas.microsoft.com/office/drawing/2014/main" val="1365099207"/>
                    </a:ext>
                  </a:extLst>
                </a:gridCol>
                <a:gridCol w="246888">
                  <a:extLst>
                    <a:ext uri="{9D8B030D-6E8A-4147-A177-3AD203B41FA5}">
                      <a16:colId xmlns:a16="http://schemas.microsoft.com/office/drawing/2014/main" val="4286752517"/>
                    </a:ext>
                  </a:extLst>
                </a:gridCol>
                <a:gridCol w="246888">
                  <a:extLst>
                    <a:ext uri="{9D8B030D-6E8A-4147-A177-3AD203B41FA5}">
                      <a16:colId xmlns:a16="http://schemas.microsoft.com/office/drawing/2014/main" val="30668190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28918362"/>
                  </a:ext>
                </a:extLst>
              </a:tr>
              <a:tr h="370840">
                <a:tc>
                  <a:txBody>
                    <a:bodyPr/>
                    <a:lstStyle/>
                    <a:p>
                      <a:r>
                        <a:rPr lang="en-US" sz="1000"/>
                        <a:t>Sothys Malaysia</a:t>
                      </a:r>
                    </a:p>
                  </a:txBody>
                  <a:tcPr/>
                </a:tc>
                <a:tc>
                  <a:txBody>
                    <a:bodyPr/>
                    <a:lstStyle/>
                    <a:p>
                      <a:r>
                        <a:rPr lang="en-US" sz="1000"/>
                        <a:t>27177</a:t>
                      </a:r>
                    </a:p>
                  </a:txBody>
                  <a:tcPr/>
                </a:tc>
                <a:tc>
                  <a:txBody>
                    <a:bodyPr/>
                    <a:lstStyle/>
                    <a:p>
                      <a:r>
                        <a:rPr lang="en-US" sz="1000"/>
                        <a:t>28</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46</a:t>
                      </a:r>
                    </a:p>
                  </a:txBody>
                  <a:tcPr/>
                </a:tc>
                <a:tc>
                  <a:txBody>
                    <a:bodyPr/>
                    <a:lstStyle/>
                    <a:p>
                      <a:r>
                        <a:rPr lang="en-US" sz="1000"/>
                        <a:t>0</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28</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0.0389 %</a:t>
                      </a:r>
                    </a:p>
                  </a:txBody>
                  <a:tcPr/>
                </a:tc>
                <a:tc>
                  <a:txBody>
                    <a:bodyPr/>
                    <a:lstStyle/>
                    <a:p>
                      <a:r>
                        <a:rPr lang="en-US" sz="1000"/>
                        <a:t>0.0 %</a:t>
                      </a:r>
                    </a:p>
                  </a:txBody>
                  <a:tcPr/>
                </a:tc>
                <a:extLst>
                  <a:ext uri="{0D108BD9-81ED-4DB2-BD59-A6C34878D82A}">
                    <a16:rowId xmlns:a16="http://schemas.microsoft.com/office/drawing/2014/main" val="4147941276"/>
                  </a:ext>
                </a:extLst>
              </a:tr>
            </a:tbl>
          </a:graphicData>
        </a:graphic>
      </p:graphicFrame>
      <p:sp>
        <p:nvSpPr>
          <p:cNvPr id="4" name="Text Placeholder 3">
            <a:extLst>
              <a:ext uri="{FF2B5EF4-FFF2-40B4-BE49-F238E27FC236}">
                <a16:creationId xmlns:a16="http://schemas.microsoft.com/office/drawing/2014/main" id="{9B8BD005-F5E5-48D5-BE88-FBA43525FDD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258901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786D9-0E20-46D9-A016-5FFF710537D4}"/>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FDF6D7B0-D5EF-43E9-AA26-490EDC1CEDFF}"/>
              </a:ext>
            </a:extLst>
          </p:cNvPr>
          <p:cNvGraphicFramePr>
            <a:graphicFrameLocks noGrp="1"/>
          </p:cNvGraphicFramePr>
          <p:nvPr>
            <p:ph type="chart" sz="quarter" idx="13"/>
            <p:extLst>
              <p:ext uri="{D42A27DB-BD31-4B8C-83A1-F6EECF244321}">
                <p14:modId xmlns:p14="http://schemas.microsoft.com/office/powerpoint/2010/main" val="4267408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F3A584-9661-4719-A7B4-59D71C1E4D83}"/>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53F4AA5-E2DC-492A-BAFC-418F36978B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7021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6B8E4-0744-44E7-9A22-D5526FE84A42}"/>
              </a:ext>
            </a:extLst>
          </p:cNvPr>
          <p:cNvSpPr>
            <a:spLocks noGrp="1"/>
          </p:cNvSpPr>
          <p:nvPr>
            <p:ph type="title"/>
          </p:nvPr>
        </p:nvSpPr>
        <p:spPr/>
        <p:txBody>
          <a:bodyPr/>
          <a:lstStyle/>
          <a:p>
            <a:r>
              <a:rPr lang="en-US"/>
              <a:t>Facebook Average Interactions Per Post | Sothys Malaysia</a:t>
            </a:r>
          </a:p>
        </p:txBody>
      </p:sp>
      <p:graphicFrame>
        <p:nvGraphicFramePr>
          <p:cNvPr id="6" name="Chart Placeholder 5">
            <a:extLst>
              <a:ext uri="{FF2B5EF4-FFF2-40B4-BE49-F238E27FC236}">
                <a16:creationId xmlns:a16="http://schemas.microsoft.com/office/drawing/2014/main" id="{27D8A78A-21EF-4FF4-9DBA-7F047B078EE9}"/>
              </a:ext>
            </a:extLst>
          </p:cNvPr>
          <p:cNvGraphicFramePr>
            <a:graphicFrameLocks noGrp="1"/>
          </p:cNvGraphicFramePr>
          <p:nvPr>
            <p:ph type="chart" sz="quarter" idx="13"/>
            <p:extLst>
              <p:ext uri="{D42A27DB-BD31-4B8C-83A1-F6EECF244321}">
                <p14:modId xmlns:p14="http://schemas.microsoft.com/office/powerpoint/2010/main" val="3489300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2F3E6-D820-4153-95CE-22B2F6A59439}"/>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A910604-261A-4CC9-A142-54839F2E0C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5934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91F7-4154-4D84-ACB8-7D676ECA0977}"/>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D9C9A001-C3B2-478F-826D-C8FD472DB24A}"/>
              </a:ext>
            </a:extLst>
          </p:cNvPr>
          <p:cNvGraphicFramePr>
            <a:graphicFrameLocks noGrp="1"/>
          </p:cNvGraphicFramePr>
          <p:nvPr>
            <p:ph type="chart" sz="quarter" idx="13"/>
            <p:extLst>
              <p:ext uri="{D42A27DB-BD31-4B8C-83A1-F6EECF244321}">
                <p14:modId xmlns:p14="http://schemas.microsoft.com/office/powerpoint/2010/main" val="4021902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3F4E1-8B5D-4718-8993-781C09CEE0AD}"/>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8B9A831-7F67-43C9-ADBC-392ADDC5B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5623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877A-F7AC-4A5A-9BD8-390FBE18C949}"/>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705488B1-2CD8-4FB6-9814-991591BDD58D}"/>
              </a:ext>
            </a:extLst>
          </p:cNvPr>
          <p:cNvGraphicFramePr>
            <a:graphicFrameLocks noGrp="1"/>
          </p:cNvGraphicFramePr>
          <p:nvPr>
            <p:ph type="chart" sz="quarter" idx="13"/>
            <p:extLst>
              <p:ext uri="{D42A27DB-BD31-4B8C-83A1-F6EECF244321}">
                <p14:modId xmlns:p14="http://schemas.microsoft.com/office/powerpoint/2010/main" val="1380916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7A272-F21D-494A-A56B-AC4644275E81}"/>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F47E0D8D-E781-4A28-A642-7159199BFA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1570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D405-B491-4DFD-A3F2-2F7D4EEA507B}"/>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F24D7261-7481-4356-A15B-569DDA393AF6}"/>
              </a:ext>
            </a:extLst>
          </p:cNvPr>
          <p:cNvGraphicFramePr>
            <a:graphicFrameLocks noGrp="1"/>
          </p:cNvGraphicFramePr>
          <p:nvPr>
            <p:ph type="tbl" sz="quarter" idx="13"/>
            <p:extLst>
              <p:ext uri="{D42A27DB-BD31-4B8C-83A1-F6EECF244321}">
                <p14:modId xmlns:p14="http://schemas.microsoft.com/office/powerpoint/2010/main" val="74729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76350843"/>
                    </a:ext>
                  </a:extLst>
                </a:gridCol>
                <a:gridCol w="1645920">
                  <a:extLst>
                    <a:ext uri="{9D8B030D-6E8A-4147-A177-3AD203B41FA5}">
                      <a16:colId xmlns:a16="http://schemas.microsoft.com/office/drawing/2014/main" val="3793040001"/>
                    </a:ext>
                  </a:extLst>
                </a:gridCol>
                <a:gridCol w="1645920">
                  <a:extLst>
                    <a:ext uri="{9D8B030D-6E8A-4147-A177-3AD203B41FA5}">
                      <a16:colId xmlns:a16="http://schemas.microsoft.com/office/drawing/2014/main" val="150887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705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122138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28937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399680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215925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47365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69627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93512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54170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75616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833533696"/>
                  </a:ext>
                </a:extLst>
              </a:tr>
            </a:tbl>
          </a:graphicData>
        </a:graphic>
      </p:graphicFrame>
      <p:sp>
        <p:nvSpPr>
          <p:cNvPr id="4" name="Text Placeholder 3">
            <a:extLst>
              <a:ext uri="{FF2B5EF4-FFF2-40B4-BE49-F238E27FC236}">
                <a16:creationId xmlns:a16="http://schemas.microsoft.com/office/drawing/2014/main" id="{0BFB9933-F6DA-41C8-9BBB-330ACAC045C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65052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9761-113C-4A2C-9312-9AFD26121A3E}"/>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F15F3C3D-3101-4FD8-A291-23D7809B1771}"/>
              </a:ext>
            </a:extLst>
          </p:cNvPr>
          <p:cNvGraphicFramePr>
            <a:graphicFrameLocks noGrp="1"/>
          </p:cNvGraphicFramePr>
          <p:nvPr>
            <p:ph type="tbl" sz="quarter" idx="13"/>
            <p:extLst>
              <p:ext uri="{D42A27DB-BD31-4B8C-83A1-F6EECF244321}">
                <p14:modId xmlns:p14="http://schemas.microsoft.com/office/powerpoint/2010/main" val="32767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27523070"/>
                    </a:ext>
                  </a:extLst>
                </a:gridCol>
                <a:gridCol w="1645920">
                  <a:extLst>
                    <a:ext uri="{9D8B030D-6E8A-4147-A177-3AD203B41FA5}">
                      <a16:colId xmlns:a16="http://schemas.microsoft.com/office/drawing/2014/main" val="1304978908"/>
                    </a:ext>
                  </a:extLst>
                </a:gridCol>
                <a:gridCol w="1645920">
                  <a:extLst>
                    <a:ext uri="{9D8B030D-6E8A-4147-A177-3AD203B41FA5}">
                      <a16:colId xmlns:a16="http://schemas.microsoft.com/office/drawing/2014/main" val="259258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8735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78877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01171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0281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9603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3755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4568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0067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4198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3614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704728481"/>
                  </a:ext>
                </a:extLst>
              </a:tr>
            </a:tbl>
          </a:graphicData>
        </a:graphic>
      </p:graphicFrame>
      <p:sp>
        <p:nvSpPr>
          <p:cNvPr id="4" name="Text Placeholder 3">
            <a:extLst>
              <a:ext uri="{FF2B5EF4-FFF2-40B4-BE49-F238E27FC236}">
                <a16:creationId xmlns:a16="http://schemas.microsoft.com/office/drawing/2014/main" id="{A4695CD7-2975-4BE0-9A04-19E2666F92D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129719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BC11-107C-45FE-B789-178BFF5426AA}"/>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18C8F190-62DA-4A7C-98ED-A68EC5FF7E63}"/>
              </a:ext>
            </a:extLst>
          </p:cNvPr>
          <p:cNvGraphicFramePr>
            <a:graphicFrameLocks noGrp="1"/>
          </p:cNvGraphicFramePr>
          <p:nvPr>
            <p:ph type="tbl" sz="quarter" idx="13"/>
            <p:extLst>
              <p:ext uri="{D42A27DB-BD31-4B8C-83A1-F6EECF244321}">
                <p14:modId xmlns:p14="http://schemas.microsoft.com/office/powerpoint/2010/main" val="95903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54624352"/>
                    </a:ext>
                  </a:extLst>
                </a:gridCol>
                <a:gridCol w="1645920">
                  <a:extLst>
                    <a:ext uri="{9D8B030D-6E8A-4147-A177-3AD203B41FA5}">
                      <a16:colId xmlns:a16="http://schemas.microsoft.com/office/drawing/2014/main" val="1817289750"/>
                    </a:ext>
                  </a:extLst>
                </a:gridCol>
                <a:gridCol w="1645920">
                  <a:extLst>
                    <a:ext uri="{9D8B030D-6E8A-4147-A177-3AD203B41FA5}">
                      <a16:colId xmlns:a16="http://schemas.microsoft.com/office/drawing/2014/main" val="1327213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4450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62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0213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31179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06782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836242484"/>
                  </a:ext>
                </a:extLst>
              </a:tr>
            </a:tbl>
          </a:graphicData>
        </a:graphic>
      </p:graphicFrame>
      <p:sp>
        <p:nvSpPr>
          <p:cNvPr id="4" name="Text Placeholder 3">
            <a:extLst>
              <a:ext uri="{FF2B5EF4-FFF2-40B4-BE49-F238E27FC236}">
                <a16:creationId xmlns:a16="http://schemas.microsoft.com/office/drawing/2014/main" id="{A79964B2-8A5C-42CF-8A49-DF006E4A639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97532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5689-2B11-452D-8D40-C0AE1F77342A}"/>
              </a:ext>
            </a:extLst>
          </p:cNvPr>
          <p:cNvSpPr>
            <a:spLocks noGrp="1"/>
          </p:cNvSpPr>
          <p:nvPr>
            <p:ph type="title"/>
          </p:nvPr>
        </p:nvSpPr>
        <p:spPr/>
        <p:txBody>
          <a:bodyPr/>
          <a:lstStyle/>
          <a:p>
            <a:r>
              <a:rPr lang="en-US"/>
              <a:t>Facebook Own Posts Table | Sothys Malaysia - 1 of 8</a:t>
            </a:r>
          </a:p>
        </p:txBody>
      </p:sp>
      <p:graphicFrame>
        <p:nvGraphicFramePr>
          <p:cNvPr id="5" name="Table Placeholder 4">
            <a:extLst>
              <a:ext uri="{FF2B5EF4-FFF2-40B4-BE49-F238E27FC236}">
                <a16:creationId xmlns:a16="http://schemas.microsoft.com/office/drawing/2014/main" id="{B3C240E0-0442-4F81-858C-DAA8A6057786}"/>
              </a:ext>
            </a:extLst>
          </p:cNvPr>
          <p:cNvGraphicFramePr>
            <a:graphicFrameLocks noGrp="1"/>
          </p:cNvGraphicFramePr>
          <p:nvPr>
            <p:ph type="tbl" sz="quarter" idx="13"/>
            <p:extLst>
              <p:ext uri="{D42A27DB-BD31-4B8C-83A1-F6EECF244321}">
                <p14:modId xmlns:p14="http://schemas.microsoft.com/office/powerpoint/2010/main" val="59132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99513910"/>
                    </a:ext>
                  </a:extLst>
                </a:gridCol>
                <a:gridCol w="905256">
                  <a:extLst>
                    <a:ext uri="{9D8B030D-6E8A-4147-A177-3AD203B41FA5}">
                      <a16:colId xmlns:a16="http://schemas.microsoft.com/office/drawing/2014/main" val="3917810080"/>
                    </a:ext>
                  </a:extLst>
                </a:gridCol>
                <a:gridCol w="658368">
                  <a:extLst>
                    <a:ext uri="{9D8B030D-6E8A-4147-A177-3AD203B41FA5}">
                      <a16:colId xmlns:a16="http://schemas.microsoft.com/office/drawing/2014/main" val="4287534955"/>
                    </a:ext>
                  </a:extLst>
                </a:gridCol>
                <a:gridCol w="329184">
                  <a:extLst>
                    <a:ext uri="{9D8B030D-6E8A-4147-A177-3AD203B41FA5}">
                      <a16:colId xmlns:a16="http://schemas.microsoft.com/office/drawing/2014/main" val="835143290"/>
                    </a:ext>
                  </a:extLst>
                </a:gridCol>
                <a:gridCol w="329184">
                  <a:extLst>
                    <a:ext uri="{9D8B030D-6E8A-4147-A177-3AD203B41FA5}">
                      <a16:colId xmlns:a16="http://schemas.microsoft.com/office/drawing/2014/main" val="1196301805"/>
                    </a:ext>
                  </a:extLst>
                </a:gridCol>
                <a:gridCol w="329184">
                  <a:extLst>
                    <a:ext uri="{9D8B030D-6E8A-4147-A177-3AD203B41FA5}">
                      <a16:colId xmlns:a16="http://schemas.microsoft.com/office/drawing/2014/main" val="944951944"/>
                    </a:ext>
                  </a:extLst>
                </a:gridCol>
                <a:gridCol w="329184">
                  <a:extLst>
                    <a:ext uri="{9D8B030D-6E8A-4147-A177-3AD203B41FA5}">
                      <a16:colId xmlns:a16="http://schemas.microsoft.com/office/drawing/2014/main" val="3453945692"/>
                    </a:ext>
                  </a:extLst>
                </a:gridCol>
                <a:gridCol w="329184">
                  <a:extLst>
                    <a:ext uri="{9D8B030D-6E8A-4147-A177-3AD203B41FA5}">
                      <a16:colId xmlns:a16="http://schemas.microsoft.com/office/drawing/2014/main" val="3074665592"/>
                    </a:ext>
                  </a:extLst>
                </a:gridCol>
                <a:gridCol w="329184">
                  <a:extLst>
                    <a:ext uri="{9D8B030D-6E8A-4147-A177-3AD203B41FA5}">
                      <a16:colId xmlns:a16="http://schemas.microsoft.com/office/drawing/2014/main" val="1450012890"/>
                    </a:ext>
                  </a:extLst>
                </a:gridCol>
                <a:gridCol w="329184">
                  <a:extLst>
                    <a:ext uri="{9D8B030D-6E8A-4147-A177-3AD203B41FA5}">
                      <a16:colId xmlns:a16="http://schemas.microsoft.com/office/drawing/2014/main" val="250666888"/>
                    </a:ext>
                  </a:extLst>
                </a:gridCol>
                <a:gridCol w="329184">
                  <a:extLst>
                    <a:ext uri="{9D8B030D-6E8A-4147-A177-3AD203B41FA5}">
                      <a16:colId xmlns:a16="http://schemas.microsoft.com/office/drawing/2014/main" val="1414292349"/>
                    </a:ext>
                  </a:extLst>
                </a:gridCol>
                <a:gridCol w="329184">
                  <a:extLst>
                    <a:ext uri="{9D8B030D-6E8A-4147-A177-3AD203B41FA5}">
                      <a16:colId xmlns:a16="http://schemas.microsoft.com/office/drawing/2014/main" val="849121915"/>
                    </a:ext>
                  </a:extLst>
                </a:gridCol>
                <a:gridCol w="329184">
                  <a:extLst>
                    <a:ext uri="{9D8B030D-6E8A-4147-A177-3AD203B41FA5}">
                      <a16:colId xmlns:a16="http://schemas.microsoft.com/office/drawing/2014/main" val="3524774287"/>
                    </a:ext>
                  </a:extLst>
                </a:gridCol>
                <a:gridCol w="329184">
                  <a:extLst>
                    <a:ext uri="{9D8B030D-6E8A-4147-A177-3AD203B41FA5}">
                      <a16:colId xmlns:a16="http://schemas.microsoft.com/office/drawing/2014/main" val="4080124564"/>
                    </a:ext>
                  </a:extLst>
                </a:gridCol>
                <a:gridCol w="329184">
                  <a:extLst>
                    <a:ext uri="{9D8B030D-6E8A-4147-A177-3AD203B41FA5}">
                      <a16:colId xmlns:a16="http://schemas.microsoft.com/office/drawing/2014/main" val="1888460432"/>
                    </a:ext>
                  </a:extLst>
                </a:gridCol>
                <a:gridCol w="329184">
                  <a:extLst>
                    <a:ext uri="{9D8B030D-6E8A-4147-A177-3AD203B41FA5}">
                      <a16:colId xmlns:a16="http://schemas.microsoft.com/office/drawing/2014/main" val="3298106934"/>
                    </a:ext>
                  </a:extLst>
                </a:gridCol>
                <a:gridCol w="329184">
                  <a:extLst>
                    <a:ext uri="{9D8B030D-6E8A-4147-A177-3AD203B41FA5}">
                      <a16:colId xmlns:a16="http://schemas.microsoft.com/office/drawing/2014/main" val="3994807916"/>
                    </a:ext>
                  </a:extLst>
                </a:gridCol>
                <a:gridCol w="329184">
                  <a:extLst>
                    <a:ext uri="{9D8B030D-6E8A-4147-A177-3AD203B41FA5}">
                      <a16:colId xmlns:a16="http://schemas.microsoft.com/office/drawing/2014/main" val="1314345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7729163"/>
                  </a:ext>
                </a:extLst>
              </a:tr>
            </a:tbl>
          </a:graphicData>
        </a:graphic>
      </p:graphicFrame>
      <p:sp>
        <p:nvSpPr>
          <p:cNvPr id="4" name="Text Placeholder 3">
            <a:extLst>
              <a:ext uri="{FF2B5EF4-FFF2-40B4-BE49-F238E27FC236}">
                <a16:creationId xmlns:a16="http://schemas.microsoft.com/office/drawing/2014/main" id="{4138354C-BAEB-4611-A347-DBC928259D3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13114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0D6D9-59B5-4E36-B900-109BB02288D9}"/>
              </a:ext>
            </a:extLst>
          </p:cNvPr>
          <p:cNvSpPr>
            <a:spLocks noGrp="1"/>
          </p:cNvSpPr>
          <p:nvPr>
            <p:ph type="title"/>
          </p:nvPr>
        </p:nvSpPr>
        <p:spPr/>
        <p:txBody>
          <a:bodyPr/>
          <a:lstStyle/>
          <a:p>
            <a:r>
              <a:rPr lang="en-US"/>
              <a:t>Facebook Own Posts Table | Sothys Malaysia - 2 of 8</a:t>
            </a:r>
          </a:p>
        </p:txBody>
      </p:sp>
      <p:graphicFrame>
        <p:nvGraphicFramePr>
          <p:cNvPr id="5" name="Table Placeholder 4">
            <a:extLst>
              <a:ext uri="{FF2B5EF4-FFF2-40B4-BE49-F238E27FC236}">
                <a16:creationId xmlns:a16="http://schemas.microsoft.com/office/drawing/2014/main" id="{54119E6B-5844-4143-B404-1C6D44D8EB0C}"/>
              </a:ext>
            </a:extLst>
          </p:cNvPr>
          <p:cNvGraphicFramePr>
            <a:graphicFrameLocks noGrp="1"/>
          </p:cNvGraphicFramePr>
          <p:nvPr>
            <p:ph type="tbl" sz="quarter" idx="13"/>
            <p:extLst>
              <p:ext uri="{D42A27DB-BD31-4B8C-83A1-F6EECF244321}">
                <p14:modId xmlns:p14="http://schemas.microsoft.com/office/powerpoint/2010/main" val="197933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83013618"/>
                    </a:ext>
                  </a:extLst>
                </a:gridCol>
                <a:gridCol w="905256">
                  <a:extLst>
                    <a:ext uri="{9D8B030D-6E8A-4147-A177-3AD203B41FA5}">
                      <a16:colId xmlns:a16="http://schemas.microsoft.com/office/drawing/2014/main" val="1738292183"/>
                    </a:ext>
                  </a:extLst>
                </a:gridCol>
                <a:gridCol w="658368">
                  <a:extLst>
                    <a:ext uri="{9D8B030D-6E8A-4147-A177-3AD203B41FA5}">
                      <a16:colId xmlns:a16="http://schemas.microsoft.com/office/drawing/2014/main" val="3745180675"/>
                    </a:ext>
                  </a:extLst>
                </a:gridCol>
                <a:gridCol w="329184">
                  <a:extLst>
                    <a:ext uri="{9D8B030D-6E8A-4147-A177-3AD203B41FA5}">
                      <a16:colId xmlns:a16="http://schemas.microsoft.com/office/drawing/2014/main" val="1482425692"/>
                    </a:ext>
                  </a:extLst>
                </a:gridCol>
                <a:gridCol w="329184">
                  <a:extLst>
                    <a:ext uri="{9D8B030D-6E8A-4147-A177-3AD203B41FA5}">
                      <a16:colId xmlns:a16="http://schemas.microsoft.com/office/drawing/2014/main" val="2904334479"/>
                    </a:ext>
                  </a:extLst>
                </a:gridCol>
                <a:gridCol w="329184">
                  <a:extLst>
                    <a:ext uri="{9D8B030D-6E8A-4147-A177-3AD203B41FA5}">
                      <a16:colId xmlns:a16="http://schemas.microsoft.com/office/drawing/2014/main" val="2616330153"/>
                    </a:ext>
                  </a:extLst>
                </a:gridCol>
                <a:gridCol w="329184">
                  <a:extLst>
                    <a:ext uri="{9D8B030D-6E8A-4147-A177-3AD203B41FA5}">
                      <a16:colId xmlns:a16="http://schemas.microsoft.com/office/drawing/2014/main" val="2239496436"/>
                    </a:ext>
                  </a:extLst>
                </a:gridCol>
                <a:gridCol w="329184">
                  <a:extLst>
                    <a:ext uri="{9D8B030D-6E8A-4147-A177-3AD203B41FA5}">
                      <a16:colId xmlns:a16="http://schemas.microsoft.com/office/drawing/2014/main" val="1415175823"/>
                    </a:ext>
                  </a:extLst>
                </a:gridCol>
                <a:gridCol w="329184">
                  <a:extLst>
                    <a:ext uri="{9D8B030D-6E8A-4147-A177-3AD203B41FA5}">
                      <a16:colId xmlns:a16="http://schemas.microsoft.com/office/drawing/2014/main" val="873945346"/>
                    </a:ext>
                  </a:extLst>
                </a:gridCol>
                <a:gridCol w="329184">
                  <a:extLst>
                    <a:ext uri="{9D8B030D-6E8A-4147-A177-3AD203B41FA5}">
                      <a16:colId xmlns:a16="http://schemas.microsoft.com/office/drawing/2014/main" val="236986249"/>
                    </a:ext>
                  </a:extLst>
                </a:gridCol>
                <a:gridCol w="329184">
                  <a:extLst>
                    <a:ext uri="{9D8B030D-6E8A-4147-A177-3AD203B41FA5}">
                      <a16:colId xmlns:a16="http://schemas.microsoft.com/office/drawing/2014/main" val="3367075169"/>
                    </a:ext>
                  </a:extLst>
                </a:gridCol>
                <a:gridCol w="329184">
                  <a:extLst>
                    <a:ext uri="{9D8B030D-6E8A-4147-A177-3AD203B41FA5}">
                      <a16:colId xmlns:a16="http://schemas.microsoft.com/office/drawing/2014/main" val="119098450"/>
                    </a:ext>
                  </a:extLst>
                </a:gridCol>
                <a:gridCol w="329184">
                  <a:extLst>
                    <a:ext uri="{9D8B030D-6E8A-4147-A177-3AD203B41FA5}">
                      <a16:colId xmlns:a16="http://schemas.microsoft.com/office/drawing/2014/main" val="4092652700"/>
                    </a:ext>
                  </a:extLst>
                </a:gridCol>
                <a:gridCol w="329184">
                  <a:extLst>
                    <a:ext uri="{9D8B030D-6E8A-4147-A177-3AD203B41FA5}">
                      <a16:colId xmlns:a16="http://schemas.microsoft.com/office/drawing/2014/main" val="3487781020"/>
                    </a:ext>
                  </a:extLst>
                </a:gridCol>
                <a:gridCol w="329184">
                  <a:extLst>
                    <a:ext uri="{9D8B030D-6E8A-4147-A177-3AD203B41FA5}">
                      <a16:colId xmlns:a16="http://schemas.microsoft.com/office/drawing/2014/main" val="1330414078"/>
                    </a:ext>
                  </a:extLst>
                </a:gridCol>
                <a:gridCol w="329184">
                  <a:extLst>
                    <a:ext uri="{9D8B030D-6E8A-4147-A177-3AD203B41FA5}">
                      <a16:colId xmlns:a16="http://schemas.microsoft.com/office/drawing/2014/main" val="3229478717"/>
                    </a:ext>
                  </a:extLst>
                </a:gridCol>
                <a:gridCol w="329184">
                  <a:extLst>
                    <a:ext uri="{9D8B030D-6E8A-4147-A177-3AD203B41FA5}">
                      <a16:colId xmlns:a16="http://schemas.microsoft.com/office/drawing/2014/main" val="3792999488"/>
                    </a:ext>
                  </a:extLst>
                </a:gridCol>
                <a:gridCol w="329184">
                  <a:extLst>
                    <a:ext uri="{9D8B030D-6E8A-4147-A177-3AD203B41FA5}">
                      <a16:colId xmlns:a16="http://schemas.microsoft.com/office/drawing/2014/main" val="206565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426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https://scontent.xx.fbcdn.net/v/t15.5256-10/p720x720/81128127_1050867345272692_8515967425437499392_n.jpg?_nc_cat=108&amp;_nc_sid=f2c4d5&amp;_nc_ohc=VTPL5joRxpEAX9FzrgD&amp;_nc_ht=scontent.xx&amp;_nc_tp=6&amp;oh=0728a00b3605e05241e0e260412b265c&amp;oe=5EB82FC7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02/28/2020 15:13:51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9843500"/>
                  </a:ext>
                </a:extLst>
              </a:tr>
            </a:tbl>
          </a:graphicData>
        </a:graphic>
      </p:graphicFrame>
      <p:sp>
        <p:nvSpPr>
          <p:cNvPr id="4" name="Text Placeholder 3">
            <a:extLst>
              <a:ext uri="{FF2B5EF4-FFF2-40B4-BE49-F238E27FC236}">
                <a16:creationId xmlns:a16="http://schemas.microsoft.com/office/drawing/2014/main" id="{937D062A-FEEF-4F96-9CF5-5E96DCFCE8D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089308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6C959-4EF0-41FF-8732-BE0E7616ADAD}"/>
              </a:ext>
            </a:extLst>
          </p:cNvPr>
          <p:cNvSpPr>
            <a:spLocks noGrp="1"/>
          </p:cNvSpPr>
          <p:nvPr>
            <p:ph type="title"/>
          </p:nvPr>
        </p:nvSpPr>
        <p:spPr/>
        <p:txBody>
          <a:bodyPr/>
          <a:lstStyle/>
          <a:p>
            <a:r>
              <a:rPr lang="en-US"/>
              <a:t>Facebook Own Posts Table | Sothys Malaysia - 3 of 8</a:t>
            </a:r>
          </a:p>
        </p:txBody>
      </p:sp>
      <p:graphicFrame>
        <p:nvGraphicFramePr>
          <p:cNvPr id="5" name="Table Placeholder 4">
            <a:extLst>
              <a:ext uri="{FF2B5EF4-FFF2-40B4-BE49-F238E27FC236}">
                <a16:creationId xmlns:a16="http://schemas.microsoft.com/office/drawing/2014/main" id="{B444C89A-0C8B-4448-9D1C-25CD54983445}"/>
              </a:ext>
            </a:extLst>
          </p:cNvPr>
          <p:cNvGraphicFramePr>
            <a:graphicFrameLocks noGrp="1"/>
          </p:cNvGraphicFramePr>
          <p:nvPr>
            <p:ph type="tbl" sz="quarter" idx="13"/>
            <p:extLst>
              <p:ext uri="{D42A27DB-BD31-4B8C-83A1-F6EECF244321}">
                <p14:modId xmlns:p14="http://schemas.microsoft.com/office/powerpoint/2010/main" val="344692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38644291"/>
                    </a:ext>
                  </a:extLst>
                </a:gridCol>
                <a:gridCol w="905256">
                  <a:extLst>
                    <a:ext uri="{9D8B030D-6E8A-4147-A177-3AD203B41FA5}">
                      <a16:colId xmlns:a16="http://schemas.microsoft.com/office/drawing/2014/main" val="855895120"/>
                    </a:ext>
                  </a:extLst>
                </a:gridCol>
                <a:gridCol w="658368">
                  <a:extLst>
                    <a:ext uri="{9D8B030D-6E8A-4147-A177-3AD203B41FA5}">
                      <a16:colId xmlns:a16="http://schemas.microsoft.com/office/drawing/2014/main" val="511225081"/>
                    </a:ext>
                  </a:extLst>
                </a:gridCol>
                <a:gridCol w="329184">
                  <a:extLst>
                    <a:ext uri="{9D8B030D-6E8A-4147-A177-3AD203B41FA5}">
                      <a16:colId xmlns:a16="http://schemas.microsoft.com/office/drawing/2014/main" val="4148738332"/>
                    </a:ext>
                  </a:extLst>
                </a:gridCol>
                <a:gridCol w="329184">
                  <a:extLst>
                    <a:ext uri="{9D8B030D-6E8A-4147-A177-3AD203B41FA5}">
                      <a16:colId xmlns:a16="http://schemas.microsoft.com/office/drawing/2014/main" val="108223734"/>
                    </a:ext>
                  </a:extLst>
                </a:gridCol>
                <a:gridCol w="329184">
                  <a:extLst>
                    <a:ext uri="{9D8B030D-6E8A-4147-A177-3AD203B41FA5}">
                      <a16:colId xmlns:a16="http://schemas.microsoft.com/office/drawing/2014/main" val="3140013239"/>
                    </a:ext>
                  </a:extLst>
                </a:gridCol>
                <a:gridCol w="329184">
                  <a:extLst>
                    <a:ext uri="{9D8B030D-6E8A-4147-A177-3AD203B41FA5}">
                      <a16:colId xmlns:a16="http://schemas.microsoft.com/office/drawing/2014/main" val="1395861355"/>
                    </a:ext>
                  </a:extLst>
                </a:gridCol>
                <a:gridCol w="329184">
                  <a:extLst>
                    <a:ext uri="{9D8B030D-6E8A-4147-A177-3AD203B41FA5}">
                      <a16:colId xmlns:a16="http://schemas.microsoft.com/office/drawing/2014/main" val="3424733265"/>
                    </a:ext>
                  </a:extLst>
                </a:gridCol>
                <a:gridCol w="329184">
                  <a:extLst>
                    <a:ext uri="{9D8B030D-6E8A-4147-A177-3AD203B41FA5}">
                      <a16:colId xmlns:a16="http://schemas.microsoft.com/office/drawing/2014/main" val="392637491"/>
                    </a:ext>
                  </a:extLst>
                </a:gridCol>
                <a:gridCol w="329184">
                  <a:extLst>
                    <a:ext uri="{9D8B030D-6E8A-4147-A177-3AD203B41FA5}">
                      <a16:colId xmlns:a16="http://schemas.microsoft.com/office/drawing/2014/main" val="3566993131"/>
                    </a:ext>
                  </a:extLst>
                </a:gridCol>
                <a:gridCol w="329184">
                  <a:extLst>
                    <a:ext uri="{9D8B030D-6E8A-4147-A177-3AD203B41FA5}">
                      <a16:colId xmlns:a16="http://schemas.microsoft.com/office/drawing/2014/main" val="1945564203"/>
                    </a:ext>
                  </a:extLst>
                </a:gridCol>
                <a:gridCol w="329184">
                  <a:extLst>
                    <a:ext uri="{9D8B030D-6E8A-4147-A177-3AD203B41FA5}">
                      <a16:colId xmlns:a16="http://schemas.microsoft.com/office/drawing/2014/main" val="3148260755"/>
                    </a:ext>
                  </a:extLst>
                </a:gridCol>
                <a:gridCol w="329184">
                  <a:extLst>
                    <a:ext uri="{9D8B030D-6E8A-4147-A177-3AD203B41FA5}">
                      <a16:colId xmlns:a16="http://schemas.microsoft.com/office/drawing/2014/main" val="2020368911"/>
                    </a:ext>
                  </a:extLst>
                </a:gridCol>
                <a:gridCol w="329184">
                  <a:extLst>
                    <a:ext uri="{9D8B030D-6E8A-4147-A177-3AD203B41FA5}">
                      <a16:colId xmlns:a16="http://schemas.microsoft.com/office/drawing/2014/main" val="1025906599"/>
                    </a:ext>
                  </a:extLst>
                </a:gridCol>
                <a:gridCol w="329184">
                  <a:extLst>
                    <a:ext uri="{9D8B030D-6E8A-4147-A177-3AD203B41FA5}">
                      <a16:colId xmlns:a16="http://schemas.microsoft.com/office/drawing/2014/main" val="3588359352"/>
                    </a:ext>
                  </a:extLst>
                </a:gridCol>
                <a:gridCol w="329184">
                  <a:extLst>
                    <a:ext uri="{9D8B030D-6E8A-4147-A177-3AD203B41FA5}">
                      <a16:colId xmlns:a16="http://schemas.microsoft.com/office/drawing/2014/main" val="1821668148"/>
                    </a:ext>
                  </a:extLst>
                </a:gridCol>
                <a:gridCol w="329184">
                  <a:extLst>
                    <a:ext uri="{9D8B030D-6E8A-4147-A177-3AD203B41FA5}">
                      <a16:colId xmlns:a16="http://schemas.microsoft.com/office/drawing/2014/main" val="1455503230"/>
                    </a:ext>
                  </a:extLst>
                </a:gridCol>
                <a:gridCol w="329184">
                  <a:extLst>
                    <a:ext uri="{9D8B030D-6E8A-4147-A177-3AD203B41FA5}">
                      <a16:colId xmlns:a16="http://schemas.microsoft.com/office/drawing/2014/main" val="191596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692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https://scontent.xx.fbcdn.net/v/t15.5256-10/p720x720/82313821_2563259480615291_2687868281334792192_n.jpg?_nc_cat=108&amp;_nc_ohc=uSKxbh1xrhkAX--YneX&amp;_nc_ht=scontent.xx&amp;_nc_tp=6&amp;oh=27ee5468438ed7ba8257617c192c9552&amp;oe=5EF469F5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02/24/2020 15:11:43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5828558"/>
                  </a:ext>
                </a:extLst>
              </a:tr>
            </a:tbl>
          </a:graphicData>
        </a:graphic>
      </p:graphicFrame>
      <p:sp>
        <p:nvSpPr>
          <p:cNvPr id="4" name="Text Placeholder 3">
            <a:extLst>
              <a:ext uri="{FF2B5EF4-FFF2-40B4-BE49-F238E27FC236}">
                <a16:creationId xmlns:a16="http://schemas.microsoft.com/office/drawing/2014/main" id="{D9A22CA7-B0D5-4D0C-B40C-433CF298D84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699838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99B5-13E5-42EF-89A6-47EF1DF71A97}"/>
              </a:ext>
            </a:extLst>
          </p:cNvPr>
          <p:cNvSpPr>
            <a:spLocks noGrp="1"/>
          </p:cNvSpPr>
          <p:nvPr>
            <p:ph type="title"/>
          </p:nvPr>
        </p:nvSpPr>
        <p:spPr/>
        <p:txBody>
          <a:bodyPr/>
          <a:lstStyle/>
          <a:p>
            <a:r>
              <a:rPr lang="en-US"/>
              <a:t>Facebook Own Posts Table | Sothys Malaysia - 4 of 8</a:t>
            </a:r>
          </a:p>
        </p:txBody>
      </p:sp>
      <p:graphicFrame>
        <p:nvGraphicFramePr>
          <p:cNvPr id="5" name="Table Placeholder 4">
            <a:extLst>
              <a:ext uri="{FF2B5EF4-FFF2-40B4-BE49-F238E27FC236}">
                <a16:creationId xmlns:a16="http://schemas.microsoft.com/office/drawing/2014/main" id="{C44AEF80-1153-47ED-9771-DC7DFE378193}"/>
              </a:ext>
            </a:extLst>
          </p:cNvPr>
          <p:cNvGraphicFramePr>
            <a:graphicFrameLocks noGrp="1"/>
          </p:cNvGraphicFramePr>
          <p:nvPr>
            <p:ph type="tbl" sz="quarter" idx="13"/>
            <p:extLst>
              <p:ext uri="{D42A27DB-BD31-4B8C-83A1-F6EECF244321}">
                <p14:modId xmlns:p14="http://schemas.microsoft.com/office/powerpoint/2010/main" val="2846178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46594144"/>
                    </a:ext>
                  </a:extLst>
                </a:gridCol>
                <a:gridCol w="905256">
                  <a:extLst>
                    <a:ext uri="{9D8B030D-6E8A-4147-A177-3AD203B41FA5}">
                      <a16:colId xmlns:a16="http://schemas.microsoft.com/office/drawing/2014/main" val="3514139538"/>
                    </a:ext>
                  </a:extLst>
                </a:gridCol>
                <a:gridCol w="658368">
                  <a:extLst>
                    <a:ext uri="{9D8B030D-6E8A-4147-A177-3AD203B41FA5}">
                      <a16:colId xmlns:a16="http://schemas.microsoft.com/office/drawing/2014/main" val="3727757883"/>
                    </a:ext>
                  </a:extLst>
                </a:gridCol>
                <a:gridCol w="329184">
                  <a:extLst>
                    <a:ext uri="{9D8B030D-6E8A-4147-A177-3AD203B41FA5}">
                      <a16:colId xmlns:a16="http://schemas.microsoft.com/office/drawing/2014/main" val="1497349344"/>
                    </a:ext>
                  </a:extLst>
                </a:gridCol>
                <a:gridCol w="329184">
                  <a:extLst>
                    <a:ext uri="{9D8B030D-6E8A-4147-A177-3AD203B41FA5}">
                      <a16:colId xmlns:a16="http://schemas.microsoft.com/office/drawing/2014/main" val="3812848435"/>
                    </a:ext>
                  </a:extLst>
                </a:gridCol>
                <a:gridCol w="329184">
                  <a:extLst>
                    <a:ext uri="{9D8B030D-6E8A-4147-A177-3AD203B41FA5}">
                      <a16:colId xmlns:a16="http://schemas.microsoft.com/office/drawing/2014/main" val="4285200841"/>
                    </a:ext>
                  </a:extLst>
                </a:gridCol>
                <a:gridCol w="329184">
                  <a:extLst>
                    <a:ext uri="{9D8B030D-6E8A-4147-A177-3AD203B41FA5}">
                      <a16:colId xmlns:a16="http://schemas.microsoft.com/office/drawing/2014/main" val="379816674"/>
                    </a:ext>
                  </a:extLst>
                </a:gridCol>
                <a:gridCol w="329184">
                  <a:extLst>
                    <a:ext uri="{9D8B030D-6E8A-4147-A177-3AD203B41FA5}">
                      <a16:colId xmlns:a16="http://schemas.microsoft.com/office/drawing/2014/main" val="2572089974"/>
                    </a:ext>
                  </a:extLst>
                </a:gridCol>
                <a:gridCol w="329184">
                  <a:extLst>
                    <a:ext uri="{9D8B030D-6E8A-4147-A177-3AD203B41FA5}">
                      <a16:colId xmlns:a16="http://schemas.microsoft.com/office/drawing/2014/main" val="1082972057"/>
                    </a:ext>
                  </a:extLst>
                </a:gridCol>
                <a:gridCol w="329184">
                  <a:extLst>
                    <a:ext uri="{9D8B030D-6E8A-4147-A177-3AD203B41FA5}">
                      <a16:colId xmlns:a16="http://schemas.microsoft.com/office/drawing/2014/main" val="3837063264"/>
                    </a:ext>
                  </a:extLst>
                </a:gridCol>
                <a:gridCol w="329184">
                  <a:extLst>
                    <a:ext uri="{9D8B030D-6E8A-4147-A177-3AD203B41FA5}">
                      <a16:colId xmlns:a16="http://schemas.microsoft.com/office/drawing/2014/main" val="620981437"/>
                    </a:ext>
                  </a:extLst>
                </a:gridCol>
                <a:gridCol w="329184">
                  <a:extLst>
                    <a:ext uri="{9D8B030D-6E8A-4147-A177-3AD203B41FA5}">
                      <a16:colId xmlns:a16="http://schemas.microsoft.com/office/drawing/2014/main" val="2885204614"/>
                    </a:ext>
                  </a:extLst>
                </a:gridCol>
                <a:gridCol w="329184">
                  <a:extLst>
                    <a:ext uri="{9D8B030D-6E8A-4147-A177-3AD203B41FA5}">
                      <a16:colId xmlns:a16="http://schemas.microsoft.com/office/drawing/2014/main" val="664469466"/>
                    </a:ext>
                  </a:extLst>
                </a:gridCol>
                <a:gridCol w="329184">
                  <a:extLst>
                    <a:ext uri="{9D8B030D-6E8A-4147-A177-3AD203B41FA5}">
                      <a16:colId xmlns:a16="http://schemas.microsoft.com/office/drawing/2014/main" val="2651107255"/>
                    </a:ext>
                  </a:extLst>
                </a:gridCol>
                <a:gridCol w="329184">
                  <a:extLst>
                    <a:ext uri="{9D8B030D-6E8A-4147-A177-3AD203B41FA5}">
                      <a16:colId xmlns:a16="http://schemas.microsoft.com/office/drawing/2014/main" val="1362201576"/>
                    </a:ext>
                  </a:extLst>
                </a:gridCol>
                <a:gridCol w="329184">
                  <a:extLst>
                    <a:ext uri="{9D8B030D-6E8A-4147-A177-3AD203B41FA5}">
                      <a16:colId xmlns:a16="http://schemas.microsoft.com/office/drawing/2014/main" val="3497162203"/>
                    </a:ext>
                  </a:extLst>
                </a:gridCol>
                <a:gridCol w="329184">
                  <a:extLst>
                    <a:ext uri="{9D8B030D-6E8A-4147-A177-3AD203B41FA5}">
                      <a16:colId xmlns:a16="http://schemas.microsoft.com/office/drawing/2014/main" val="2530076178"/>
                    </a:ext>
                  </a:extLst>
                </a:gridCol>
                <a:gridCol w="329184">
                  <a:extLst>
                    <a:ext uri="{9D8B030D-6E8A-4147-A177-3AD203B41FA5}">
                      <a16:colId xmlns:a16="http://schemas.microsoft.com/office/drawing/2014/main" val="1293461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992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https://scontent.xx.fbcdn.net/v/t15.5256-10/p720x720/81252661_1005431619838733_4987483313091379200_n.jpg?_nc_cat=100&amp;_nc_ohc=DuX7xyfLf-QAX-ohzqj&amp;_nc_ht=scontent.xx&amp;_nc_tp=6&amp;oh=3c1a3dc512f91924b2223603dde73a93&amp;oe=5EFCB547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02/16/2020 20:45:42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2108320"/>
                  </a:ext>
                </a:extLst>
              </a:tr>
            </a:tbl>
          </a:graphicData>
        </a:graphic>
      </p:graphicFrame>
      <p:sp>
        <p:nvSpPr>
          <p:cNvPr id="4" name="Text Placeholder 3">
            <a:extLst>
              <a:ext uri="{FF2B5EF4-FFF2-40B4-BE49-F238E27FC236}">
                <a16:creationId xmlns:a16="http://schemas.microsoft.com/office/drawing/2014/main" id="{59B16B3D-68C9-43D3-BAF5-A5077881D4C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588730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1D632-79E3-42FA-859F-56E0212F9F1D}"/>
              </a:ext>
            </a:extLst>
          </p:cNvPr>
          <p:cNvSpPr>
            <a:spLocks noGrp="1"/>
          </p:cNvSpPr>
          <p:nvPr>
            <p:ph type="title"/>
          </p:nvPr>
        </p:nvSpPr>
        <p:spPr/>
        <p:txBody>
          <a:bodyPr/>
          <a:lstStyle/>
          <a:p>
            <a:r>
              <a:rPr lang="en-US"/>
              <a:t>Facebook Own Posts Table | Sothys Malaysia - 5 of 8</a:t>
            </a:r>
          </a:p>
        </p:txBody>
      </p:sp>
      <p:graphicFrame>
        <p:nvGraphicFramePr>
          <p:cNvPr id="5" name="Table Placeholder 4">
            <a:extLst>
              <a:ext uri="{FF2B5EF4-FFF2-40B4-BE49-F238E27FC236}">
                <a16:creationId xmlns:a16="http://schemas.microsoft.com/office/drawing/2014/main" id="{D4AE3043-EC36-47A2-9392-81DCEE8B79FC}"/>
              </a:ext>
            </a:extLst>
          </p:cNvPr>
          <p:cNvGraphicFramePr>
            <a:graphicFrameLocks noGrp="1"/>
          </p:cNvGraphicFramePr>
          <p:nvPr>
            <p:ph type="tbl" sz="quarter" idx="13"/>
            <p:extLst>
              <p:ext uri="{D42A27DB-BD31-4B8C-83A1-F6EECF244321}">
                <p14:modId xmlns:p14="http://schemas.microsoft.com/office/powerpoint/2010/main" val="2974234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86100849"/>
                    </a:ext>
                  </a:extLst>
                </a:gridCol>
                <a:gridCol w="905256">
                  <a:extLst>
                    <a:ext uri="{9D8B030D-6E8A-4147-A177-3AD203B41FA5}">
                      <a16:colId xmlns:a16="http://schemas.microsoft.com/office/drawing/2014/main" val="3258465448"/>
                    </a:ext>
                  </a:extLst>
                </a:gridCol>
                <a:gridCol w="658368">
                  <a:extLst>
                    <a:ext uri="{9D8B030D-6E8A-4147-A177-3AD203B41FA5}">
                      <a16:colId xmlns:a16="http://schemas.microsoft.com/office/drawing/2014/main" val="508948562"/>
                    </a:ext>
                  </a:extLst>
                </a:gridCol>
                <a:gridCol w="329184">
                  <a:extLst>
                    <a:ext uri="{9D8B030D-6E8A-4147-A177-3AD203B41FA5}">
                      <a16:colId xmlns:a16="http://schemas.microsoft.com/office/drawing/2014/main" val="2328014470"/>
                    </a:ext>
                  </a:extLst>
                </a:gridCol>
                <a:gridCol w="329184">
                  <a:extLst>
                    <a:ext uri="{9D8B030D-6E8A-4147-A177-3AD203B41FA5}">
                      <a16:colId xmlns:a16="http://schemas.microsoft.com/office/drawing/2014/main" val="2320513637"/>
                    </a:ext>
                  </a:extLst>
                </a:gridCol>
                <a:gridCol w="329184">
                  <a:extLst>
                    <a:ext uri="{9D8B030D-6E8A-4147-A177-3AD203B41FA5}">
                      <a16:colId xmlns:a16="http://schemas.microsoft.com/office/drawing/2014/main" val="3641847703"/>
                    </a:ext>
                  </a:extLst>
                </a:gridCol>
                <a:gridCol w="329184">
                  <a:extLst>
                    <a:ext uri="{9D8B030D-6E8A-4147-A177-3AD203B41FA5}">
                      <a16:colId xmlns:a16="http://schemas.microsoft.com/office/drawing/2014/main" val="1292000555"/>
                    </a:ext>
                  </a:extLst>
                </a:gridCol>
                <a:gridCol w="329184">
                  <a:extLst>
                    <a:ext uri="{9D8B030D-6E8A-4147-A177-3AD203B41FA5}">
                      <a16:colId xmlns:a16="http://schemas.microsoft.com/office/drawing/2014/main" val="1615376461"/>
                    </a:ext>
                  </a:extLst>
                </a:gridCol>
                <a:gridCol w="329184">
                  <a:extLst>
                    <a:ext uri="{9D8B030D-6E8A-4147-A177-3AD203B41FA5}">
                      <a16:colId xmlns:a16="http://schemas.microsoft.com/office/drawing/2014/main" val="3993550084"/>
                    </a:ext>
                  </a:extLst>
                </a:gridCol>
                <a:gridCol w="329184">
                  <a:extLst>
                    <a:ext uri="{9D8B030D-6E8A-4147-A177-3AD203B41FA5}">
                      <a16:colId xmlns:a16="http://schemas.microsoft.com/office/drawing/2014/main" val="764215391"/>
                    </a:ext>
                  </a:extLst>
                </a:gridCol>
                <a:gridCol w="329184">
                  <a:extLst>
                    <a:ext uri="{9D8B030D-6E8A-4147-A177-3AD203B41FA5}">
                      <a16:colId xmlns:a16="http://schemas.microsoft.com/office/drawing/2014/main" val="2131017385"/>
                    </a:ext>
                  </a:extLst>
                </a:gridCol>
                <a:gridCol w="329184">
                  <a:extLst>
                    <a:ext uri="{9D8B030D-6E8A-4147-A177-3AD203B41FA5}">
                      <a16:colId xmlns:a16="http://schemas.microsoft.com/office/drawing/2014/main" val="2490224115"/>
                    </a:ext>
                  </a:extLst>
                </a:gridCol>
                <a:gridCol w="329184">
                  <a:extLst>
                    <a:ext uri="{9D8B030D-6E8A-4147-A177-3AD203B41FA5}">
                      <a16:colId xmlns:a16="http://schemas.microsoft.com/office/drawing/2014/main" val="3210080581"/>
                    </a:ext>
                  </a:extLst>
                </a:gridCol>
                <a:gridCol w="329184">
                  <a:extLst>
                    <a:ext uri="{9D8B030D-6E8A-4147-A177-3AD203B41FA5}">
                      <a16:colId xmlns:a16="http://schemas.microsoft.com/office/drawing/2014/main" val="542400595"/>
                    </a:ext>
                  </a:extLst>
                </a:gridCol>
                <a:gridCol w="329184">
                  <a:extLst>
                    <a:ext uri="{9D8B030D-6E8A-4147-A177-3AD203B41FA5}">
                      <a16:colId xmlns:a16="http://schemas.microsoft.com/office/drawing/2014/main" val="2196939239"/>
                    </a:ext>
                  </a:extLst>
                </a:gridCol>
                <a:gridCol w="329184">
                  <a:extLst>
                    <a:ext uri="{9D8B030D-6E8A-4147-A177-3AD203B41FA5}">
                      <a16:colId xmlns:a16="http://schemas.microsoft.com/office/drawing/2014/main" val="431437718"/>
                    </a:ext>
                  </a:extLst>
                </a:gridCol>
                <a:gridCol w="329184">
                  <a:extLst>
                    <a:ext uri="{9D8B030D-6E8A-4147-A177-3AD203B41FA5}">
                      <a16:colId xmlns:a16="http://schemas.microsoft.com/office/drawing/2014/main" val="2432083107"/>
                    </a:ext>
                  </a:extLst>
                </a:gridCol>
                <a:gridCol w="329184">
                  <a:extLst>
                    <a:ext uri="{9D8B030D-6E8A-4147-A177-3AD203B41FA5}">
                      <a16:colId xmlns:a16="http://schemas.microsoft.com/office/drawing/2014/main" val="107375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202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https://scontent.xx.fbcdn.net/v/t15.13418-10/p720x720/72741388_122960515699150_6897119360230359040_n.jpg?_nc_cat=105&amp;_nc_sid=f2c4d5&amp;_nc_ohc=teIIG_bWtQwAX_-Wv5i&amp;_nc_ht=scontent.xx&amp;_nc_tp=6&amp;oh=01f47a3204d961c920b5fb15c961c95d&amp;oe=5F00776E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15:12:24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0222335"/>
                  </a:ext>
                </a:extLst>
              </a:tr>
            </a:tbl>
          </a:graphicData>
        </a:graphic>
      </p:graphicFrame>
      <p:sp>
        <p:nvSpPr>
          <p:cNvPr id="4" name="Text Placeholder 3">
            <a:extLst>
              <a:ext uri="{FF2B5EF4-FFF2-40B4-BE49-F238E27FC236}">
                <a16:creationId xmlns:a16="http://schemas.microsoft.com/office/drawing/2014/main" id="{802B8852-8241-43E1-AD46-E7E286E8CE5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526209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9A6C-75B9-40E0-BEDB-EC2F9A5DE43C}"/>
              </a:ext>
            </a:extLst>
          </p:cNvPr>
          <p:cNvSpPr>
            <a:spLocks noGrp="1"/>
          </p:cNvSpPr>
          <p:nvPr>
            <p:ph type="title"/>
          </p:nvPr>
        </p:nvSpPr>
        <p:spPr/>
        <p:txBody>
          <a:bodyPr/>
          <a:lstStyle/>
          <a:p>
            <a:r>
              <a:rPr lang="en-US"/>
              <a:t>Facebook Own Posts Table | Sothys Malaysia - 6 of 8</a:t>
            </a:r>
          </a:p>
        </p:txBody>
      </p:sp>
      <p:graphicFrame>
        <p:nvGraphicFramePr>
          <p:cNvPr id="5" name="Table Placeholder 4">
            <a:extLst>
              <a:ext uri="{FF2B5EF4-FFF2-40B4-BE49-F238E27FC236}">
                <a16:creationId xmlns:a16="http://schemas.microsoft.com/office/drawing/2014/main" id="{FDB6C03B-23D9-47D9-BE24-F662B6B74B1A}"/>
              </a:ext>
            </a:extLst>
          </p:cNvPr>
          <p:cNvGraphicFramePr>
            <a:graphicFrameLocks noGrp="1"/>
          </p:cNvGraphicFramePr>
          <p:nvPr>
            <p:ph type="tbl" sz="quarter" idx="13"/>
            <p:extLst>
              <p:ext uri="{D42A27DB-BD31-4B8C-83A1-F6EECF244321}">
                <p14:modId xmlns:p14="http://schemas.microsoft.com/office/powerpoint/2010/main" val="1941701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45897806"/>
                    </a:ext>
                  </a:extLst>
                </a:gridCol>
                <a:gridCol w="905256">
                  <a:extLst>
                    <a:ext uri="{9D8B030D-6E8A-4147-A177-3AD203B41FA5}">
                      <a16:colId xmlns:a16="http://schemas.microsoft.com/office/drawing/2014/main" val="3468059881"/>
                    </a:ext>
                  </a:extLst>
                </a:gridCol>
                <a:gridCol w="658368">
                  <a:extLst>
                    <a:ext uri="{9D8B030D-6E8A-4147-A177-3AD203B41FA5}">
                      <a16:colId xmlns:a16="http://schemas.microsoft.com/office/drawing/2014/main" val="3135153092"/>
                    </a:ext>
                  </a:extLst>
                </a:gridCol>
                <a:gridCol w="329184">
                  <a:extLst>
                    <a:ext uri="{9D8B030D-6E8A-4147-A177-3AD203B41FA5}">
                      <a16:colId xmlns:a16="http://schemas.microsoft.com/office/drawing/2014/main" val="3672108932"/>
                    </a:ext>
                  </a:extLst>
                </a:gridCol>
                <a:gridCol w="329184">
                  <a:extLst>
                    <a:ext uri="{9D8B030D-6E8A-4147-A177-3AD203B41FA5}">
                      <a16:colId xmlns:a16="http://schemas.microsoft.com/office/drawing/2014/main" val="616121796"/>
                    </a:ext>
                  </a:extLst>
                </a:gridCol>
                <a:gridCol w="329184">
                  <a:extLst>
                    <a:ext uri="{9D8B030D-6E8A-4147-A177-3AD203B41FA5}">
                      <a16:colId xmlns:a16="http://schemas.microsoft.com/office/drawing/2014/main" val="4021281814"/>
                    </a:ext>
                  </a:extLst>
                </a:gridCol>
                <a:gridCol w="329184">
                  <a:extLst>
                    <a:ext uri="{9D8B030D-6E8A-4147-A177-3AD203B41FA5}">
                      <a16:colId xmlns:a16="http://schemas.microsoft.com/office/drawing/2014/main" val="3980648389"/>
                    </a:ext>
                  </a:extLst>
                </a:gridCol>
                <a:gridCol w="329184">
                  <a:extLst>
                    <a:ext uri="{9D8B030D-6E8A-4147-A177-3AD203B41FA5}">
                      <a16:colId xmlns:a16="http://schemas.microsoft.com/office/drawing/2014/main" val="3131147649"/>
                    </a:ext>
                  </a:extLst>
                </a:gridCol>
                <a:gridCol w="329184">
                  <a:extLst>
                    <a:ext uri="{9D8B030D-6E8A-4147-A177-3AD203B41FA5}">
                      <a16:colId xmlns:a16="http://schemas.microsoft.com/office/drawing/2014/main" val="1611016515"/>
                    </a:ext>
                  </a:extLst>
                </a:gridCol>
                <a:gridCol w="329184">
                  <a:extLst>
                    <a:ext uri="{9D8B030D-6E8A-4147-A177-3AD203B41FA5}">
                      <a16:colId xmlns:a16="http://schemas.microsoft.com/office/drawing/2014/main" val="4096997205"/>
                    </a:ext>
                  </a:extLst>
                </a:gridCol>
                <a:gridCol w="329184">
                  <a:extLst>
                    <a:ext uri="{9D8B030D-6E8A-4147-A177-3AD203B41FA5}">
                      <a16:colId xmlns:a16="http://schemas.microsoft.com/office/drawing/2014/main" val="2981116123"/>
                    </a:ext>
                  </a:extLst>
                </a:gridCol>
                <a:gridCol w="329184">
                  <a:extLst>
                    <a:ext uri="{9D8B030D-6E8A-4147-A177-3AD203B41FA5}">
                      <a16:colId xmlns:a16="http://schemas.microsoft.com/office/drawing/2014/main" val="3377253652"/>
                    </a:ext>
                  </a:extLst>
                </a:gridCol>
                <a:gridCol w="329184">
                  <a:extLst>
                    <a:ext uri="{9D8B030D-6E8A-4147-A177-3AD203B41FA5}">
                      <a16:colId xmlns:a16="http://schemas.microsoft.com/office/drawing/2014/main" val="4115924894"/>
                    </a:ext>
                  </a:extLst>
                </a:gridCol>
                <a:gridCol w="329184">
                  <a:extLst>
                    <a:ext uri="{9D8B030D-6E8A-4147-A177-3AD203B41FA5}">
                      <a16:colId xmlns:a16="http://schemas.microsoft.com/office/drawing/2014/main" val="266554552"/>
                    </a:ext>
                  </a:extLst>
                </a:gridCol>
                <a:gridCol w="329184">
                  <a:extLst>
                    <a:ext uri="{9D8B030D-6E8A-4147-A177-3AD203B41FA5}">
                      <a16:colId xmlns:a16="http://schemas.microsoft.com/office/drawing/2014/main" val="168368048"/>
                    </a:ext>
                  </a:extLst>
                </a:gridCol>
                <a:gridCol w="329184">
                  <a:extLst>
                    <a:ext uri="{9D8B030D-6E8A-4147-A177-3AD203B41FA5}">
                      <a16:colId xmlns:a16="http://schemas.microsoft.com/office/drawing/2014/main" val="2347368652"/>
                    </a:ext>
                  </a:extLst>
                </a:gridCol>
                <a:gridCol w="329184">
                  <a:extLst>
                    <a:ext uri="{9D8B030D-6E8A-4147-A177-3AD203B41FA5}">
                      <a16:colId xmlns:a16="http://schemas.microsoft.com/office/drawing/2014/main" val="2720774750"/>
                    </a:ext>
                  </a:extLst>
                </a:gridCol>
                <a:gridCol w="329184">
                  <a:extLst>
                    <a:ext uri="{9D8B030D-6E8A-4147-A177-3AD203B41FA5}">
                      <a16:colId xmlns:a16="http://schemas.microsoft.com/office/drawing/2014/main" val="87991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879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oc=AQkVvC8iWzNwdrAlhXO7LJI7danH_bEGlhlxeeLU3-p_t5AuJirhgXby8VksGaec-Eo&amp;_nc_ht=scontent.xx&amp;_nc_tp=6&amp;oh=98f0889814e75df6039a6faa6923b309&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02:48:55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0636817"/>
                  </a:ext>
                </a:extLst>
              </a:tr>
            </a:tbl>
          </a:graphicData>
        </a:graphic>
      </p:graphicFrame>
      <p:sp>
        <p:nvSpPr>
          <p:cNvPr id="4" name="Text Placeholder 3">
            <a:extLst>
              <a:ext uri="{FF2B5EF4-FFF2-40B4-BE49-F238E27FC236}">
                <a16:creationId xmlns:a16="http://schemas.microsoft.com/office/drawing/2014/main" id="{76462DAF-7B45-4ABD-B960-FF33E4B5302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234328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0C6B-D5ED-4283-9072-F25EC4A3ADAD}"/>
              </a:ext>
            </a:extLst>
          </p:cNvPr>
          <p:cNvSpPr>
            <a:spLocks noGrp="1"/>
          </p:cNvSpPr>
          <p:nvPr>
            <p:ph type="title"/>
          </p:nvPr>
        </p:nvSpPr>
        <p:spPr/>
        <p:txBody>
          <a:bodyPr/>
          <a:lstStyle/>
          <a:p>
            <a:r>
              <a:rPr lang="en-US"/>
              <a:t>Facebook Own Posts Table | Sothys Malaysia - 7 of 8</a:t>
            </a:r>
          </a:p>
        </p:txBody>
      </p:sp>
      <p:graphicFrame>
        <p:nvGraphicFramePr>
          <p:cNvPr id="5" name="Table Placeholder 4">
            <a:extLst>
              <a:ext uri="{FF2B5EF4-FFF2-40B4-BE49-F238E27FC236}">
                <a16:creationId xmlns:a16="http://schemas.microsoft.com/office/drawing/2014/main" id="{945E0C48-F96B-406B-BD45-C98A4D997BD3}"/>
              </a:ext>
            </a:extLst>
          </p:cNvPr>
          <p:cNvGraphicFramePr>
            <a:graphicFrameLocks noGrp="1"/>
          </p:cNvGraphicFramePr>
          <p:nvPr>
            <p:ph type="tbl" sz="quarter" idx="13"/>
            <p:extLst>
              <p:ext uri="{D42A27DB-BD31-4B8C-83A1-F6EECF244321}">
                <p14:modId xmlns:p14="http://schemas.microsoft.com/office/powerpoint/2010/main" val="304293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64685776"/>
                    </a:ext>
                  </a:extLst>
                </a:gridCol>
                <a:gridCol w="905256">
                  <a:extLst>
                    <a:ext uri="{9D8B030D-6E8A-4147-A177-3AD203B41FA5}">
                      <a16:colId xmlns:a16="http://schemas.microsoft.com/office/drawing/2014/main" val="1720458753"/>
                    </a:ext>
                  </a:extLst>
                </a:gridCol>
                <a:gridCol w="658368">
                  <a:extLst>
                    <a:ext uri="{9D8B030D-6E8A-4147-A177-3AD203B41FA5}">
                      <a16:colId xmlns:a16="http://schemas.microsoft.com/office/drawing/2014/main" val="3161318832"/>
                    </a:ext>
                  </a:extLst>
                </a:gridCol>
                <a:gridCol w="329184">
                  <a:extLst>
                    <a:ext uri="{9D8B030D-6E8A-4147-A177-3AD203B41FA5}">
                      <a16:colId xmlns:a16="http://schemas.microsoft.com/office/drawing/2014/main" val="2998751960"/>
                    </a:ext>
                  </a:extLst>
                </a:gridCol>
                <a:gridCol w="329184">
                  <a:extLst>
                    <a:ext uri="{9D8B030D-6E8A-4147-A177-3AD203B41FA5}">
                      <a16:colId xmlns:a16="http://schemas.microsoft.com/office/drawing/2014/main" val="3622190592"/>
                    </a:ext>
                  </a:extLst>
                </a:gridCol>
                <a:gridCol w="329184">
                  <a:extLst>
                    <a:ext uri="{9D8B030D-6E8A-4147-A177-3AD203B41FA5}">
                      <a16:colId xmlns:a16="http://schemas.microsoft.com/office/drawing/2014/main" val="2202994024"/>
                    </a:ext>
                  </a:extLst>
                </a:gridCol>
                <a:gridCol w="329184">
                  <a:extLst>
                    <a:ext uri="{9D8B030D-6E8A-4147-A177-3AD203B41FA5}">
                      <a16:colId xmlns:a16="http://schemas.microsoft.com/office/drawing/2014/main" val="1124323634"/>
                    </a:ext>
                  </a:extLst>
                </a:gridCol>
                <a:gridCol w="329184">
                  <a:extLst>
                    <a:ext uri="{9D8B030D-6E8A-4147-A177-3AD203B41FA5}">
                      <a16:colId xmlns:a16="http://schemas.microsoft.com/office/drawing/2014/main" val="1798118487"/>
                    </a:ext>
                  </a:extLst>
                </a:gridCol>
                <a:gridCol w="329184">
                  <a:extLst>
                    <a:ext uri="{9D8B030D-6E8A-4147-A177-3AD203B41FA5}">
                      <a16:colId xmlns:a16="http://schemas.microsoft.com/office/drawing/2014/main" val="614819170"/>
                    </a:ext>
                  </a:extLst>
                </a:gridCol>
                <a:gridCol w="329184">
                  <a:extLst>
                    <a:ext uri="{9D8B030D-6E8A-4147-A177-3AD203B41FA5}">
                      <a16:colId xmlns:a16="http://schemas.microsoft.com/office/drawing/2014/main" val="2417577671"/>
                    </a:ext>
                  </a:extLst>
                </a:gridCol>
                <a:gridCol w="329184">
                  <a:extLst>
                    <a:ext uri="{9D8B030D-6E8A-4147-A177-3AD203B41FA5}">
                      <a16:colId xmlns:a16="http://schemas.microsoft.com/office/drawing/2014/main" val="501892125"/>
                    </a:ext>
                  </a:extLst>
                </a:gridCol>
                <a:gridCol w="329184">
                  <a:extLst>
                    <a:ext uri="{9D8B030D-6E8A-4147-A177-3AD203B41FA5}">
                      <a16:colId xmlns:a16="http://schemas.microsoft.com/office/drawing/2014/main" val="2189577659"/>
                    </a:ext>
                  </a:extLst>
                </a:gridCol>
                <a:gridCol w="329184">
                  <a:extLst>
                    <a:ext uri="{9D8B030D-6E8A-4147-A177-3AD203B41FA5}">
                      <a16:colId xmlns:a16="http://schemas.microsoft.com/office/drawing/2014/main" val="1569291841"/>
                    </a:ext>
                  </a:extLst>
                </a:gridCol>
                <a:gridCol w="329184">
                  <a:extLst>
                    <a:ext uri="{9D8B030D-6E8A-4147-A177-3AD203B41FA5}">
                      <a16:colId xmlns:a16="http://schemas.microsoft.com/office/drawing/2014/main" val="2285105538"/>
                    </a:ext>
                  </a:extLst>
                </a:gridCol>
                <a:gridCol w="329184">
                  <a:extLst>
                    <a:ext uri="{9D8B030D-6E8A-4147-A177-3AD203B41FA5}">
                      <a16:colId xmlns:a16="http://schemas.microsoft.com/office/drawing/2014/main" val="1967090240"/>
                    </a:ext>
                  </a:extLst>
                </a:gridCol>
                <a:gridCol w="329184">
                  <a:extLst>
                    <a:ext uri="{9D8B030D-6E8A-4147-A177-3AD203B41FA5}">
                      <a16:colId xmlns:a16="http://schemas.microsoft.com/office/drawing/2014/main" val="996539311"/>
                    </a:ext>
                  </a:extLst>
                </a:gridCol>
                <a:gridCol w="329184">
                  <a:extLst>
                    <a:ext uri="{9D8B030D-6E8A-4147-A177-3AD203B41FA5}">
                      <a16:colId xmlns:a16="http://schemas.microsoft.com/office/drawing/2014/main" val="3616461516"/>
                    </a:ext>
                  </a:extLst>
                </a:gridCol>
                <a:gridCol w="329184">
                  <a:extLst>
                    <a:ext uri="{9D8B030D-6E8A-4147-A177-3AD203B41FA5}">
                      <a16:colId xmlns:a16="http://schemas.microsoft.com/office/drawing/2014/main" val="402911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679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https://scontent.xx.fbcdn.net/v/t15.5256-10/s720x720/75516062_228590891485938_2652088257411547136_n.jpg?_nc_cat=103&amp;_nc_sid=f2c4d5&amp;_nc_ohc=gmQVkjfxzWAAX_ZPzf1&amp;_nc_ht=scontent.xx&amp;_nc_tp=7&amp;oh=18355d7b486e5d94e029726541fa055d&amp;oe=5EBB3254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09:11:09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5550292"/>
                  </a:ext>
                </a:extLst>
              </a:tr>
            </a:tbl>
          </a:graphicData>
        </a:graphic>
      </p:graphicFrame>
      <p:sp>
        <p:nvSpPr>
          <p:cNvPr id="4" name="Text Placeholder 3">
            <a:extLst>
              <a:ext uri="{FF2B5EF4-FFF2-40B4-BE49-F238E27FC236}">
                <a16:creationId xmlns:a16="http://schemas.microsoft.com/office/drawing/2014/main" id="{D744E82C-FE7F-420E-9996-87FF2EB6AF7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695050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115A3-CF33-4D42-A82A-1D45418F8A50}"/>
              </a:ext>
            </a:extLst>
          </p:cNvPr>
          <p:cNvSpPr>
            <a:spLocks noGrp="1"/>
          </p:cNvSpPr>
          <p:nvPr>
            <p:ph type="title"/>
          </p:nvPr>
        </p:nvSpPr>
        <p:spPr/>
        <p:txBody>
          <a:bodyPr/>
          <a:lstStyle/>
          <a:p>
            <a:r>
              <a:rPr lang="en-US"/>
              <a:t>Facebook Own Posts Table | Sothys Malaysia - 8 of 8</a:t>
            </a:r>
          </a:p>
        </p:txBody>
      </p:sp>
      <p:graphicFrame>
        <p:nvGraphicFramePr>
          <p:cNvPr id="5" name="Table Placeholder 4">
            <a:extLst>
              <a:ext uri="{FF2B5EF4-FFF2-40B4-BE49-F238E27FC236}">
                <a16:creationId xmlns:a16="http://schemas.microsoft.com/office/drawing/2014/main" id="{BF0B51F0-2CAA-445B-B045-069C7E807E13}"/>
              </a:ext>
            </a:extLst>
          </p:cNvPr>
          <p:cNvGraphicFramePr>
            <a:graphicFrameLocks noGrp="1"/>
          </p:cNvGraphicFramePr>
          <p:nvPr>
            <p:ph type="tbl" sz="quarter" idx="13"/>
            <p:extLst>
              <p:ext uri="{D42A27DB-BD31-4B8C-83A1-F6EECF244321}">
                <p14:modId xmlns:p14="http://schemas.microsoft.com/office/powerpoint/2010/main" val="94703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7069545"/>
                    </a:ext>
                  </a:extLst>
                </a:gridCol>
                <a:gridCol w="905256">
                  <a:extLst>
                    <a:ext uri="{9D8B030D-6E8A-4147-A177-3AD203B41FA5}">
                      <a16:colId xmlns:a16="http://schemas.microsoft.com/office/drawing/2014/main" val="735115110"/>
                    </a:ext>
                  </a:extLst>
                </a:gridCol>
                <a:gridCol w="658368">
                  <a:extLst>
                    <a:ext uri="{9D8B030D-6E8A-4147-A177-3AD203B41FA5}">
                      <a16:colId xmlns:a16="http://schemas.microsoft.com/office/drawing/2014/main" val="39825335"/>
                    </a:ext>
                  </a:extLst>
                </a:gridCol>
                <a:gridCol w="329184">
                  <a:extLst>
                    <a:ext uri="{9D8B030D-6E8A-4147-A177-3AD203B41FA5}">
                      <a16:colId xmlns:a16="http://schemas.microsoft.com/office/drawing/2014/main" val="1055314283"/>
                    </a:ext>
                  </a:extLst>
                </a:gridCol>
                <a:gridCol w="329184">
                  <a:extLst>
                    <a:ext uri="{9D8B030D-6E8A-4147-A177-3AD203B41FA5}">
                      <a16:colId xmlns:a16="http://schemas.microsoft.com/office/drawing/2014/main" val="2614172249"/>
                    </a:ext>
                  </a:extLst>
                </a:gridCol>
                <a:gridCol w="329184">
                  <a:extLst>
                    <a:ext uri="{9D8B030D-6E8A-4147-A177-3AD203B41FA5}">
                      <a16:colId xmlns:a16="http://schemas.microsoft.com/office/drawing/2014/main" val="961606535"/>
                    </a:ext>
                  </a:extLst>
                </a:gridCol>
                <a:gridCol w="329184">
                  <a:extLst>
                    <a:ext uri="{9D8B030D-6E8A-4147-A177-3AD203B41FA5}">
                      <a16:colId xmlns:a16="http://schemas.microsoft.com/office/drawing/2014/main" val="1897034610"/>
                    </a:ext>
                  </a:extLst>
                </a:gridCol>
                <a:gridCol w="329184">
                  <a:extLst>
                    <a:ext uri="{9D8B030D-6E8A-4147-A177-3AD203B41FA5}">
                      <a16:colId xmlns:a16="http://schemas.microsoft.com/office/drawing/2014/main" val="364039162"/>
                    </a:ext>
                  </a:extLst>
                </a:gridCol>
                <a:gridCol w="329184">
                  <a:extLst>
                    <a:ext uri="{9D8B030D-6E8A-4147-A177-3AD203B41FA5}">
                      <a16:colId xmlns:a16="http://schemas.microsoft.com/office/drawing/2014/main" val="32755734"/>
                    </a:ext>
                  </a:extLst>
                </a:gridCol>
                <a:gridCol w="329184">
                  <a:extLst>
                    <a:ext uri="{9D8B030D-6E8A-4147-A177-3AD203B41FA5}">
                      <a16:colId xmlns:a16="http://schemas.microsoft.com/office/drawing/2014/main" val="4103765792"/>
                    </a:ext>
                  </a:extLst>
                </a:gridCol>
                <a:gridCol w="329184">
                  <a:extLst>
                    <a:ext uri="{9D8B030D-6E8A-4147-A177-3AD203B41FA5}">
                      <a16:colId xmlns:a16="http://schemas.microsoft.com/office/drawing/2014/main" val="2691955397"/>
                    </a:ext>
                  </a:extLst>
                </a:gridCol>
                <a:gridCol w="329184">
                  <a:extLst>
                    <a:ext uri="{9D8B030D-6E8A-4147-A177-3AD203B41FA5}">
                      <a16:colId xmlns:a16="http://schemas.microsoft.com/office/drawing/2014/main" val="3054241388"/>
                    </a:ext>
                  </a:extLst>
                </a:gridCol>
                <a:gridCol w="329184">
                  <a:extLst>
                    <a:ext uri="{9D8B030D-6E8A-4147-A177-3AD203B41FA5}">
                      <a16:colId xmlns:a16="http://schemas.microsoft.com/office/drawing/2014/main" val="3520096199"/>
                    </a:ext>
                  </a:extLst>
                </a:gridCol>
                <a:gridCol w="329184">
                  <a:extLst>
                    <a:ext uri="{9D8B030D-6E8A-4147-A177-3AD203B41FA5}">
                      <a16:colId xmlns:a16="http://schemas.microsoft.com/office/drawing/2014/main" val="902344112"/>
                    </a:ext>
                  </a:extLst>
                </a:gridCol>
                <a:gridCol w="329184">
                  <a:extLst>
                    <a:ext uri="{9D8B030D-6E8A-4147-A177-3AD203B41FA5}">
                      <a16:colId xmlns:a16="http://schemas.microsoft.com/office/drawing/2014/main" val="314008001"/>
                    </a:ext>
                  </a:extLst>
                </a:gridCol>
                <a:gridCol w="329184">
                  <a:extLst>
                    <a:ext uri="{9D8B030D-6E8A-4147-A177-3AD203B41FA5}">
                      <a16:colId xmlns:a16="http://schemas.microsoft.com/office/drawing/2014/main" val="3183194325"/>
                    </a:ext>
                  </a:extLst>
                </a:gridCol>
                <a:gridCol w="329184">
                  <a:extLst>
                    <a:ext uri="{9D8B030D-6E8A-4147-A177-3AD203B41FA5}">
                      <a16:colId xmlns:a16="http://schemas.microsoft.com/office/drawing/2014/main" val="934127865"/>
                    </a:ext>
                  </a:extLst>
                </a:gridCol>
                <a:gridCol w="329184">
                  <a:extLst>
                    <a:ext uri="{9D8B030D-6E8A-4147-A177-3AD203B41FA5}">
                      <a16:colId xmlns:a16="http://schemas.microsoft.com/office/drawing/2014/main" val="352873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626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https://scontent.xx.fbcdn.net/v/t1.0-9/s720x720/83752120_10157830132854763_7211410631566557184_n.png?_nc_cat=104&amp;_nc_ohc=ywvYq1ano6MAX_m_ShO&amp;_nc_ht=scontent.xx&amp;oh=84e03e50a7532940a92cf734504b9e83&amp;oe=5EC5EE4A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02:53:16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0705721"/>
                  </a:ext>
                </a:extLst>
              </a:tr>
            </a:tbl>
          </a:graphicData>
        </a:graphic>
      </p:graphicFrame>
      <p:sp>
        <p:nvSpPr>
          <p:cNvPr id="4" name="Text Placeholder 3">
            <a:extLst>
              <a:ext uri="{FF2B5EF4-FFF2-40B4-BE49-F238E27FC236}">
                <a16:creationId xmlns:a16="http://schemas.microsoft.com/office/drawing/2014/main" id="{4CE14220-B934-4486-A6DC-E0C8EED6127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55753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570B-32A0-4CFD-A1B7-38B6E0CEFFAB}"/>
              </a:ext>
            </a:extLst>
          </p:cNvPr>
          <p:cNvSpPr>
            <a:spLocks noGrp="1"/>
          </p:cNvSpPr>
          <p:nvPr>
            <p:ph type="title"/>
          </p:nvPr>
        </p:nvSpPr>
        <p:spPr/>
        <p:txBody>
          <a:bodyPr/>
          <a:lstStyle/>
          <a:p>
            <a:r>
              <a:rPr lang="en-US"/>
              <a:t>Facebook Interactions Distribution | Sothys Malaysia</a:t>
            </a:r>
          </a:p>
        </p:txBody>
      </p:sp>
      <p:graphicFrame>
        <p:nvGraphicFramePr>
          <p:cNvPr id="6" name="Chart Placeholder 5">
            <a:extLst>
              <a:ext uri="{FF2B5EF4-FFF2-40B4-BE49-F238E27FC236}">
                <a16:creationId xmlns:a16="http://schemas.microsoft.com/office/drawing/2014/main" id="{173434AD-9523-416B-AE27-EA85C7A3FD92}"/>
              </a:ext>
            </a:extLst>
          </p:cNvPr>
          <p:cNvGraphicFramePr>
            <a:graphicFrameLocks noGrp="1"/>
          </p:cNvGraphicFramePr>
          <p:nvPr>
            <p:ph type="chart" sz="quarter" idx="13"/>
            <p:extLst>
              <p:ext uri="{D42A27DB-BD31-4B8C-83A1-F6EECF244321}">
                <p14:modId xmlns:p14="http://schemas.microsoft.com/office/powerpoint/2010/main" val="2905499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9D45B-58BF-4E7A-BF2B-F4093503C79E}"/>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5D9A73DD-B9DC-4A3C-8ACE-9C2FC6B71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566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351F5-D55B-4CCF-BAE3-7156FCCED1B9}"/>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F1BEBD3A-5FEB-42AB-881E-485D6944B5F2}"/>
              </a:ext>
            </a:extLst>
          </p:cNvPr>
          <p:cNvGraphicFramePr>
            <a:graphicFrameLocks noGrp="1"/>
          </p:cNvGraphicFramePr>
          <p:nvPr>
            <p:ph type="chart" sz="quarter" idx="13"/>
            <p:extLst>
              <p:ext uri="{D42A27DB-BD31-4B8C-83A1-F6EECF244321}">
                <p14:modId xmlns:p14="http://schemas.microsoft.com/office/powerpoint/2010/main" val="2741622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D1C188-069D-49B5-A7C4-8F5A58BF8410}"/>
              </a:ext>
            </a:extLst>
          </p:cNvPr>
          <p:cNvSpPr>
            <a:spLocks noGrp="1"/>
          </p:cNvSpPr>
          <p:nvPr>
            <p:ph type="body" sz="quarter" idx="14"/>
          </p:nvPr>
        </p:nvSpPr>
        <p:spPr/>
        <p:txBody>
          <a:bodyPr/>
          <a:lstStyle/>
          <a:p>
            <a:r>
              <a:rPr lang="en-US"/>
              <a:t>02/01/2020 - 02/28/2020</a:t>
            </a:r>
          </a:p>
        </p:txBody>
      </p:sp>
      <p:sp>
        <p:nvSpPr>
          <p:cNvPr id="5" name="Footer Placeholder 4">
            <a:extLst>
              <a:ext uri="{FF2B5EF4-FFF2-40B4-BE49-F238E27FC236}">
                <a16:creationId xmlns:a16="http://schemas.microsoft.com/office/drawing/2014/main" id="{C15C08B4-8458-4CE1-BB1F-AC1D88420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077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5E617-EFC6-4B79-81C3-4AF575D342AA}"/>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2CDC8CB1-3B51-4F56-872C-474AFA5CB9D9}"/>
              </a:ext>
            </a:extLst>
          </p:cNvPr>
          <p:cNvGraphicFramePr>
            <a:graphicFrameLocks noGrp="1"/>
          </p:cNvGraphicFramePr>
          <p:nvPr>
            <p:ph type="tbl" sz="quarter" idx="13"/>
            <p:extLst>
              <p:ext uri="{D42A27DB-BD31-4B8C-83A1-F6EECF244321}">
                <p14:modId xmlns:p14="http://schemas.microsoft.com/office/powerpoint/2010/main" val="192273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96968790"/>
                    </a:ext>
                  </a:extLst>
                </a:gridCol>
                <a:gridCol w="822960">
                  <a:extLst>
                    <a:ext uri="{9D8B030D-6E8A-4147-A177-3AD203B41FA5}">
                      <a16:colId xmlns:a16="http://schemas.microsoft.com/office/drawing/2014/main" val="1637177672"/>
                    </a:ext>
                  </a:extLst>
                </a:gridCol>
                <a:gridCol w="329184">
                  <a:extLst>
                    <a:ext uri="{9D8B030D-6E8A-4147-A177-3AD203B41FA5}">
                      <a16:colId xmlns:a16="http://schemas.microsoft.com/office/drawing/2014/main" val="3560093351"/>
                    </a:ext>
                  </a:extLst>
                </a:gridCol>
                <a:gridCol w="208280">
                  <a:extLst>
                    <a:ext uri="{9D8B030D-6E8A-4147-A177-3AD203B41FA5}">
                      <a16:colId xmlns:a16="http://schemas.microsoft.com/office/drawing/2014/main" val="4087926985"/>
                    </a:ext>
                  </a:extLst>
                </a:gridCol>
                <a:gridCol w="208280">
                  <a:extLst>
                    <a:ext uri="{9D8B030D-6E8A-4147-A177-3AD203B41FA5}">
                      <a16:colId xmlns:a16="http://schemas.microsoft.com/office/drawing/2014/main" val="2615730558"/>
                    </a:ext>
                  </a:extLst>
                </a:gridCol>
                <a:gridCol w="208280">
                  <a:extLst>
                    <a:ext uri="{9D8B030D-6E8A-4147-A177-3AD203B41FA5}">
                      <a16:colId xmlns:a16="http://schemas.microsoft.com/office/drawing/2014/main" val="2508495357"/>
                    </a:ext>
                  </a:extLst>
                </a:gridCol>
                <a:gridCol w="208280">
                  <a:extLst>
                    <a:ext uri="{9D8B030D-6E8A-4147-A177-3AD203B41FA5}">
                      <a16:colId xmlns:a16="http://schemas.microsoft.com/office/drawing/2014/main" val="4188265734"/>
                    </a:ext>
                  </a:extLst>
                </a:gridCol>
                <a:gridCol w="208280">
                  <a:extLst>
                    <a:ext uri="{9D8B030D-6E8A-4147-A177-3AD203B41FA5}">
                      <a16:colId xmlns:a16="http://schemas.microsoft.com/office/drawing/2014/main" val="556110764"/>
                    </a:ext>
                  </a:extLst>
                </a:gridCol>
                <a:gridCol w="208280">
                  <a:extLst>
                    <a:ext uri="{9D8B030D-6E8A-4147-A177-3AD203B41FA5}">
                      <a16:colId xmlns:a16="http://schemas.microsoft.com/office/drawing/2014/main" val="3096768851"/>
                    </a:ext>
                  </a:extLst>
                </a:gridCol>
                <a:gridCol w="208280">
                  <a:extLst>
                    <a:ext uri="{9D8B030D-6E8A-4147-A177-3AD203B41FA5}">
                      <a16:colId xmlns:a16="http://schemas.microsoft.com/office/drawing/2014/main" val="3300417823"/>
                    </a:ext>
                  </a:extLst>
                </a:gridCol>
                <a:gridCol w="208280">
                  <a:extLst>
                    <a:ext uri="{9D8B030D-6E8A-4147-A177-3AD203B41FA5}">
                      <a16:colId xmlns:a16="http://schemas.microsoft.com/office/drawing/2014/main" val="3704436624"/>
                    </a:ext>
                  </a:extLst>
                </a:gridCol>
                <a:gridCol w="208280">
                  <a:extLst>
                    <a:ext uri="{9D8B030D-6E8A-4147-A177-3AD203B41FA5}">
                      <a16:colId xmlns:a16="http://schemas.microsoft.com/office/drawing/2014/main" val="5739675"/>
                    </a:ext>
                  </a:extLst>
                </a:gridCol>
                <a:gridCol w="208280">
                  <a:extLst>
                    <a:ext uri="{9D8B030D-6E8A-4147-A177-3AD203B41FA5}">
                      <a16:colId xmlns:a16="http://schemas.microsoft.com/office/drawing/2014/main" val="4241478365"/>
                    </a:ext>
                  </a:extLst>
                </a:gridCol>
                <a:gridCol w="208280">
                  <a:extLst>
                    <a:ext uri="{9D8B030D-6E8A-4147-A177-3AD203B41FA5}">
                      <a16:colId xmlns:a16="http://schemas.microsoft.com/office/drawing/2014/main" val="1607529700"/>
                    </a:ext>
                  </a:extLst>
                </a:gridCol>
                <a:gridCol w="208280">
                  <a:extLst>
                    <a:ext uri="{9D8B030D-6E8A-4147-A177-3AD203B41FA5}">
                      <a16:colId xmlns:a16="http://schemas.microsoft.com/office/drawing/2014/main" val="3116564724"/>
                    </a:ext>
                  </a:extLst>
                </a:gridCol>
                <a:gridCol w="208280">
                  <a:extLst>
                    <a:ext uri="{9D8B030D-6E8A-4147-A177-3AD203B41FA5}">
                      <a16:colId xmlns:a16="http://schemas.microsoft.com/office/drawing/2014/main" val="905530324"/>
                    </a:ext>
                  </a:extLst>
                </a:gridCol>
                <a:gridCol w="208280">
                  <a:extLst>
                    <a:ext uri="{9D8B030D-6E8A-4147-A177-3AD203B41FA5}">
                      <a16:colId xmlns:a16="http://schemas.microsoft.com/office/drawing/2014/main" val="1459130061"/>
                    </a:ext>
                  </a:extLst>
                </a:gridCol>
                <a:gridCol w="208280">
                  <a:extLst>
                    <a:ext uri="{9D8B030D-6E8A-4147-A177-3AD203B41FA5}">
                      <a16:colId xmlns:a16="http://schemas.microsoft.com/office/drawing/2014/main" val="4255224535"/>
                    </a:ext>
                  </a:extLst>
                </a:gridCol>
                <a:gridCol w="208280">
                  <a:extLst>
                    <a:ext uri="{9D8B030D-6E8A-4147-A177-3AD203B41FA5}">
                      <a16:colId xmlns:a16="http://schemas.microsoft.com/office/drawing/2014/main" val="3510439782"/>
                    </a:ext>
                  </a:extLst>
                </a:gridCol>
                <a:gridCol w="208280">
                  <a:extLst>
                    <a:ext uri="{9D8B030D-6E8A-4147-A177-3AD203B41FA5}">
                      <a16:colId xmlns:a16="http://schemas.microsoft.com/office/drawing/2014/main" val="4288232780"/>
                    </a:ext>
                  </a:extLst>
                </a:gridCol>
                <a:gridCol w="208280">
                  <a:extLst>
                    <a:ext uri="{9D8B030D-6E8A-4147-A177-3AD203B41FA5}">
                      <a16:colId xmlns:a16="http://schemas.microsoft.com/office/drawing/2014/main" val="2100029289"/>
                    </a:ext>
                  </a:extLst>
                </a:gridCol>
                <a:gridCol w="208280">
                  <a:extLst>
                    <a:ext uri="{9D8B030D-6E8A-4147-A177-3AD203B41FA5}">
                      <a16:colId xmlns:a16="http://schemas.microsoft.com/office/drawing/2014/main" val="2953059697"/>
                    </a:ext>
                  </a:extLst>
                </a:gridCol>
                <a:gridCol w="208280">
                  <a:extLst>
                    <a:ext uri="{9D8B030D-6E8A-4147-A177-3AD203B41FA5}">
                      <a16:colId xmlns:a16="http://schemas.microsoft.com/office/drawing/2014/main" val="760671564"/>
                    </a:ext>
                  </a:extLst>
                </a:gridCol>
                <a:gridCol w="208280">
                  <a:extLst>
                    <a:ext uri="{9D8B030D-6E8A-4147-A177-3AD203B41FA5}">
                      <a16:colId xmlns:a16="http://schemas.microsoft.com/office/drawing/2014/main" val="1186869825"/>
                    </a:ext>
                  </a:extLst>
                </a:gridCol>
                <a:gridCol w="208280">
                  <a:extLst>
                    <a:ext uri="{9D8B030D-6E8A-4147-A177-3AD203B41FA5}">
                      <a16:colId xmlns:a16="http://schemas.microsoft.com/office/drawing/2014/main" val="2382898521"/>
                    </a:ext>
                  </a:extLst>
                </a:gridCol>
                <a:gridCol w="208280">
                  <a:extLst>
                    <a:ext uri="{9D8B030D-6E8A-4147-A177-3AD203B41FA5}">
                      <a16:colId xmlns:a16="http://schemas.microsoft.com/office/drawing/2014/main" val="1986149559"/>
                    </a:ext>
                  </a:extLst>
                </a:gridCol>
                <a:gridCol w="208280">
                  <a:extLst>
                    <a:ext uri="{9D8B030D-6E8A-4147-A177-3AD203B41FA5}">
                      <a16:colId xmlns:a16="http://schemas.microsoft.com/office/drawing/2014/main" val="100081625"/>
                    </a:ext>
                  </a:extLst>
                </a:gridCol>
                <a:gridCol w="208280">
                  <a:extLst>
                    <a:ext uri="{9D8B030D-6E8A-4147-A177-3AD203B41FA5}">
                      <a16:colId xmlns:a16="http://schemas.microsoft.com/office/drawing/2014/main" val="1432270791"/>
                    </a:ext>
                  </a:extLst>
                </a:gridCol>
                <a:gridCol w="208280">
                  <a:extLst>
                    <a:ext uri="{9D8B030D-6E8A-4147-A177-3AD203B41FA5}">
                      <a16:colId xmlns:a16="http://schemas.microsoft.com/office/drawing/2014/main" val="567699083"/>
                    </a:ext>
                  </a:extLst>
                </a:gridCol>
                <a:gridCol w="208280">
                  <a:extLst>
                    <a:ext uri="{9D8B030D-6E8A-4147-A177-3AD203B41FA5}">
                      <a16:colId xmlns:a16="http://schemas.microsoft.com/office/drawing/2014/main" val="185396745"/>
                    </a:ext>
                  </a:extLst>
                </a:gridCol>
                <a:gridCol w="208280">
                  <a:extLst>
                    <a:ext uri="{9D8B030D-6E8A-4147-A177-3AD203B41FA5}">
                      <a16:colId xmlns:a16="http://schemas.microsoft.com/office/drawing/2014/main" val="207510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91011599"/>
                  </a:ext>
                </a:extLst>
              </a:tr>
            </a:tbl>
          </a:graphicData>
        </a:graphic>
      </p:graphicFrame>
      <p:sp>
        <p:nvSpPr>
          <p:cNvPr id="4" name="Text Placeholder 3">
            <a:extLst>
              <a:ext uri="{FF2B5EF4-FFF2-40B4-BE49-F238E27FC236}">
                <a16:creationId xmlns:a16="http://schemas.microsoft.com/office/drawing/2014/main" id="{8B077DFD-6B6F-4CDC-8116-CAFAA359EFC3}"/>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244123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CBBFC-0102-4E18-BC7A-46A9FB61461C}"/>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3568CEDB-7AA6-4F51-9E31-B480F11415E9}"/>
              </a:ext>
            </a:extLst>
          </p:cNvPr>
          <p:cNvGraphicFramePr>
            <a:graphicFrameLocks noGrp="1"/>
          </p:cNvGraphicFramePr>
          <p:nvPr>
            <p:ph type="tbl" sz="quarter" idx="13"/>
            <p:extLst>
              <p:ext uri="{D42A27DB-BD31-4B8C-83A1-F6EECF244321}">
                <p14:modId xmlns:p14="http://schemas.microsoft.com/office/powerpoint/2010/main" val="241349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66334915"/>
                    </a:ext>
                  </a:extLst>
                </a:gridCol>
                <a:gridCol w="822960">
                  <a:extLst>
                    <a:ext uri="{9D8B030D-6E8A-4147-A177-3AD203B41FA5}">
                      <a16:colId xmlns:a16="http://schemas.microsoft.com/office/drawing/2014/main" val="1093765998"/>
                    </a:ext>
                  </a:extLst>
                </a:gridCol>
                <a:gridCol w="329184">
                  <a:extLst>
                    <a:ext uri="{9D8B030D-6E8A-4147-A177-3AD203B41FA5}">
                      <a16:colId xmlns:a16="http://schemas.microsoft.com/office/drawing/2014/main" val="2441671128"/>
                    </a:ext>
                  </a:extLst>
                </a:gridCol>
                <a:gridCol w="208280">
                  <a:extLst>
                    <a:ext uri="{9D8B030D-6E8A-4147-A177-3AD203B41FA5}">
                      <a16:colId xmlns:a16="http://schemas.microsoft.com/office/drawing/2014/main" val="3582209443"/>
                    </a:ext>
                  </a:extLst>
                </a:gridCol>
                <a:gridCol w="208280">
                  <a:extLst>
                    <a:ext uri="{9D8B030D-6E8A-4147-A177-3AD203B41FA5}">
                      <a16:colId xmlns:a16="http://schemas.microsoft.com/office/drawing/2014/main" val="358871743"/>
                    </a:ext>
                  </a:extLst>
                </a:gridCol>
                <a:gridCol w="208280">
                  <a:extLst>
                    <a:ext uri="{9D8B030D-6E8A-4147-A177-3AD203B41FA5}">
                      <a16:colId xmlns:a16="http://schemas.microsoft.com/office/drawing/2014/main" val="434916725"/>
                    </a:ext>
                  </a:extLst>
                </a:gridCol>
                <a:gridCol w="208280">
                  <a:extLst>
                    <a:ext uri="{9D8B030D-6E8A-4147-A177-3AD203B41FA5}">
                      <a16:colId xmlns:a16="http://schemas.microsoft.com/office/drawing/2014/main" val="3023110763"/>
                    </a:ext>
                  </a:extLst>
                </a:gridCol>
                <a:gridCol w="208280">
                  <a:extLst>
                    <a:ext uri="{9D8B030D-6E8A-4147-A177-3AD203B41FA5}">
                      <a16:colId xmlns:a16="http://schemas.microsoft.com/office/drawing/2014/main" val="3383256191"/>
                    </a:ext>
                  </a:extLst>
                </a:gridCol>
                <a:gridCol w="208280">
                  <a:extLst>
                    <a:ext uri="{9D8B030D-6E8A-4147-A177-3AD203B41FA5}">
                      <a16:colId xmlns:a16="http://schemas.microsoft.com/office/drawing/2014/main" val="3841947058"/>
                    </a:ext>
                  </a:extLst>
                </a:gridCol>
                <a:gridCol w="208280">
                  <a:extLst>
                    <a:ext uri="{9D8B030D-6E8A-4147-A177-3AD203B41FA5}">
                      <a16:colId xmlns:a16="http://schemas.microsoft.com/office/drawing/2014/main" val="1529915270"/>
                    </a:ext>
                  </a:extLst>
                </a:gridCol>
                <a:gridCol w="208280">
                  <a:extLst>
                    <a:ext uri="{9D8B030D-6E8A-4147-A177-3AD203B41FA5}">
                      <a16:colId xmlns:a16="http://schemas.microsoft.com/office/drawing/2014/main" val="693048876"/>
                    </a:ext>
                  </a:extLst>
                </a:gridCol>
                <a:gridCol w="208280">
                  <a:extLst>
                    <a:ext uri="{9D8B030D-6E8A-4147-A177-3AD203B41FA5}">
                      <a16:colId xmlns:a16="http://schemas.microsoft.com/office/drawing/2014/main" val="3235043284"/>
                    </a:ext>
                  </a:extLst>
                </a:gridCol>
                <a:gridCol w="208280">
                  <a:extLst>
                    <a:ext uri="{9D8B030D-6E8A-4147-A177-3AD203B41FA5}">
                      <a16:colId xmlns:a16="http://schemas.microsoft.com/office/drawing/2014/main" val="2078824829"/>
                    </a:ext>
                  </a:extLst>
                </a:gridCol>
                <a:gridCol w="208280">
                  <a:extLst>
                    <a:ext uri="{9D8B030D-6E8A-4147-A177-3AD203B41FA5}">
                      <a16:colId xmlns:a16="http://schemas.microsoft.com/office/drawing/2014/main" val="2442141827"/>
                    </a:ext>
                  </a:extLst>
                </a:gridCol>
                <a:gridCol w="208280">
                  <a:extLst>
                    <a:ext uri="{9D8B030D-6E8A-4147-A177-3AD203B41FA5}">
                      <a16:colId xmlns:a16="http://schemas.microsoft.com/office/drawing/2014/main" val="62911631"/>
                    </a:ext>
                  </a:extLst>
                </a:gridCol>
                <a:gridCol w="208280">
                  <a:extLst>
                    <a:ext uri="{9D8B030D-6E8A-4147-A177-3AD203B41FA5}">
                      <a16:colId xmlns:a16="http://schemas.microsoft.com/office/drawing/2014/main" val="2439448753"/>
                    </a:ext>
                  </a:extLst>
                </a:gridCol>
                <a:gridCol w="208280">
                  <a:extLst>
                    <a:ext uri="{9D8B030D-6E8A-4147-A177-3AD203B41FA5}">
                      <a16:colId xmlns:a16="http://schemas.microsoft.com/office/drawing/2014/main" val="185634104"/>
                    </a:ext>
                  </a:extLst>
                </a:gridCol>
                <a:gridCol w="208280">
                  <a:extLst>
                    <a:ext uri="{9D8B030D-6E8A-4147-A177-3AD203B41FA5}">
                      <a16:colId xmlns:a16="http://schemas.microsoft.com/office/drawing/2014/main" val="2385985133"/>
                    </a:ext>
                  </a:extLst>
                </a:gridCol>
                <a:gridCol w="208280">
                  <a:extLst>
                    <a:ext uri="{9D8B030D-6E8A-4147-A177-3AD203B41FA5}">
                      <a16:colId xmlns:a16="http://schemas.microsoft.com/office/drawing/2014/main" val="4049117273"/>
                    </a:ext>
                  </a:extLst>
                </a:gridCol>
                <a:gridCol w="208280">
                  <a:extLst>
                    <a:ext uri="{9D8B030D-6E8A-4147-A177-3AD203B41FA5}">
                      <a16:colId xmlns:a16="http://schemas.microsoft.com/office/drawing/2014/main" val="443929956"/>
                    </a:ext>
                  </a:extLst>
                </a:gridCol>
                <a:gridCol w="208280">
                  <a:extLst>
                    <a:ext uri="{9D8B030D-6E8A-4147-A177-3AD203B41FA5}">
                      <a16:colId xmlns:a16="http://schemas.microsoft.com/office/drawing/2014/main" val="223523092"/>
                    </a:ext>
                  </a:extLst>
                </a:gridCol>
                <a:gridCol w="208280">
                  <a:extLst>
                    <a:ext uri="{9D8B030D-6E8A-4147-A177-3AD203B41FA5}">
                      <a16:colId xmlns:a16="http://schemas.microsoft.com/office/drawing/2014/main" val="525429186"/>
                    </a:ext>
                  </a:extLst>
                </a:gridCol>
                <a:gridCol w="208280">
                  <a:extLst>
                    <a:ext uri="{9D8B030D-6E8A-4147-A177-3AD203B41FA5}">
                      <a16:colId xmlns:a16="http://schemas.microsoft.com/office/drawing/2014/main" val="4156205967"/>
                    </a:ext>
                  </a:extLst>
                </a:gridCol>
                <a:gridCol w="208280">
                  <a:extLst>
                    <a:ext uri="{9D8B030D-6E8A-4147-A177-3AD203B41FA5}">
                      <a16:colId xmlns:a16="http://schemas.microsoft.com/office/drawing/2014/main" val="940419418"/>
                    </a:ext>
                  </a:extLst>
                </a:gridCol>
                <a:gridCol w="208280">
                  <a:extLst>
                    <a:ext uri="{9D8B030D-6E8A-4147-A177-3AD203B41FA5}">
                      <a16:colId xmlns:a16="http://schemas.microsoft.com/office/drawing/2014/main" val="3777855681"/>
                    </a:ext>
                  </a:extLst>
                </a:gridCol>
                <a:gridCol w="208280">
                  <a:extLst>
                    <a:ext uri="{9D8B030D-6E8A-4147-A177-3AD203B41FA5}">
                      <a16:colId xmlns:a16="http://schemas.microsoft.com/office/drawing/2014/main" val="1455110745"/>
                    </a:ext>
                  </a:extLst>
                </a:gridCol>
                <a:gridCol w="208280">
                  <a:extLst>
                    <a:ext uri="{9D8B030D-6E8A-4147-A177-3AD203B41FA5}">
                      <a16:colId xmlns:a16="http://schemas.microsoft.com/office/drawing/2014/main" val="684635300"/>
                    </a:ext>
                  </a:extLst>
                </a:gridCol>
                <a:gridCol w="208280">
                  <a:extLst>
                    <a:ext uri="{9D8B030D-6E8A-4147-A177-3AD203B41FA5}">
                      <a16:colId xmlns:a16="http://schemas.microsoft.com/office/drawing/2014/main" val="3383677555"/>
                    </a:ext>
                  </a:extLst>
                </a:gridCol>
                <a:gridCol w="208280">
                  <a:extLst>
                    <a:ext uri="{9D8B030D-6E8A-4147-A177-3AD203B41FA5}">
                      <a16:colId xmlns:a16="http://schemas.microsoft.com/office/drawing/2014/main" val="631707868"/>
                    </a:ext>
                  </a:extLst>
                </a:gridCol>
                <a:gridCol w="208280">
                  <a:extLst>
                    <a:ext uri="{9D8B030D-6E8A-4147-A177-3AD203B41FA5}">
                      <a16:colId xmlns:a16="http://schemas.microsoft.com/office/drawing/2014/main" val="1363451821"/>
                    </a:ext>
                  </a:extLst>
                </a:gridCol>
                <a:gridCol w="208280">
                  <a:extLst>
                    <a:ext uri="{9D8B030D-6E8A-4147-A177-3AD203B41FA5}">
                      <a16:colId xmlns:a16="http://schemas.microsoft.com/office/drawing/2014/main" val="954012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33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9653896"/>
                  </a:ext>
                </a:extLst>
              </a:tr>
            </a:tbl>
          </a:graphicData>
        </a:graphic>
      </p:graphicFrame>
      <p:sp>
        <p:nvSpPr>
          <p:cNvPr id="4" name="Text Placeholder 3">
            <a:extLst>
              <a:ext uri="{FF2B5EF4-FFF2-40B4-BE49-F238E27FC236}">
                <a16:creationId xmlns:a16="http://schemas.microsoft.com/office/drawing/2014/main" id="{AA5C9E9F-5899-492D-8ADB-68A738BAE0D8}"/>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043736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589A-5560-4447-97D0-612E11DAD29A}"/>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BC4B7382-D7BB-490D-9118-49CF8714EBC6}"/>
              </a:ext>
            </a:extLst>
          </p:cNvPr>
          <p:cNvGraphicFramePr>
            <a:graphicFrameLocks noGrp="1"/>
          </p:cNvGraphicFramePr>
          <p:nvPr>
            <p:ph type="tbl" sz="quarter" idx="13"/>
            <p:extLst>
              <p:ext uri="{D42A27DB-BD31-4B8C-83A1-F6EECF244321}">
                <p14:modId xmlns:p14="http://schemas.microsoft.com/office/powerpoint/2010/main" val="3604417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03131290"/>
                    </a:ext>
                  </a:extLst>
                </a:gridCol>
                <a:gridCol w="822960">
                  <a:extLst>
                    <a:ext uri="{9D8B030D-6E8A-4147-A177-3AD203B41FA5}">
                      <a16:colId xmlns:a16="http://schemas.microsoft.com/office/drawing/2014/main" val="3772621579"/>
                    </a:ext>
                  </a:extLst>
                </a:gridCol>
                <a:gridCol w="329184">
                  <a:extLst>
                    <a:ext uri="{9D8B030D-6E8A-4147-A177-3AD203B41FA5}">
                      <a16:colId xmlns:a16="http://schemas.microsoft.com/office/drawing/2014/main" val="4010375201"/>
                    </a:ext>
                  </a:extLst>
                </a:gridCol>
                <a:gridCol w="208280">
                  <a:extLst>
                    <a:ext uri="{9D8B030D-6E8A-4147-A177-3AD203B41FA5}">
                      <a16:colId xmlns:a16="http://schemas.microsoft.com/office/drawing/2014/main" val="3884398351"/>
                    </a:ext>
                  </a:extLst>
                </a:gridCol>
                <a:gridCol w="208280">
                  <a:extLst>
                    <a:ext uri="{9D8B030D-6E8A-4147-A177-3AD203B41FA5}">
                      <a16:colId xmlns:a16="http://schemas.microsoft.com/office/drawing/2014/main" val="3634185935"/>
                    </a:ext>
                  </a:extLst>
                </a:gridCol>
                <a:gridCol w="208280">
                  <a:extLst>
                    <a:ext uri="{9D8B030D-6E8A-4147-A177-3AD203B41FA5}">
                      <a16:colId xmlns:a16="http://schemas.microsoft.com/office/drawing/2014/main" val="2806589055"/>
                    </a:ext>
                  </a:extLst>
                </a:gridCol>
                <a:gridCol w="208280">
                  <a:extLst>
                    <a:ext uri="{9D8B030D-6E8A-4147-A177-3AD203B41FA5}">
                      <a16:colId xmlns:a16="http://schemas.microsoft.com/office/drawing/2014/main" val="3226848543"/>
                    </a:ext>
                  </a:extLst>
                </a:gridCol>
                <a:gridCol w="208280">
                  <a:extLst>
                    <a:ext uri="{9D8B030D-6E8A-4147-A177-3AD203B41FA5}">
                      <a16:colId xmlns:a16="http://schemas.microsoft.com/office/drawing/2014/main" val="1490426645"/>
                    </a:ext>
                  </a:extLst>
                </a:gridCol>
                <a:gridCol w="208280">
                  <a:extLst>
                    <a:ext uri="{9D8B030D-6E8A-4147-A177-3AD203B41FA5}">
                      <a16:colId xmlns:a16="http://schemas.microsoft.com/office/drawing/2014/main" val="4135932750"/>
                    </a:ext>
                  </a:extLst>
                </a:gridCol>
                <a:gridCol w="208280">
                  <a:extLst>
                    <a:ext uri="{9D8B030D-6E8A-4147-A177-3AD203B41FA5}">
                      <a16:colId xmlns:a16="http://schemas.microsoft.com/office/drawing/2014/main" val="4085933325"/>
                    </a:ext>
                  </a:extLst>
                </a:gridCol>
                <a:gridCol w="208280">
                  <a:extLst>
                    <a:ext uri="{9D8B030D-6E8A-4147-A177-3AD203B41FA5}">
                      <a16:colId xmlns:a16="http://schemas.microsoft.com/office/drawing/2014/main" val="1511091128"/>
                    </a:ext>
                  </a:extLst>
                </a:gridCol>
                <a:gridCol w="208280">
                  <a:extLst>
                    <a:ext uri="{9D8B030D-6E8A-4147-A177-3AD203B41FA5}">
                      <a16:colId xmlns:a16="http://schemas.microsoft.com/office/drawing/2014/main" val="526290213"/>
                    </a:ext>
                  </a:extLst>
                </a:gridCol>
                <a:gridCol w="208280">
                  <a:extLst>
                    <a:ext uri="{9D8B030D-6E8A-4147-A177-3AD203B41FA5}">
                      <a16:colId xmlns:a16="http://schemas.microsoft.com/office/drawing/2014/main" val="2090960829"/>
                    </a:ext>
                  </a:extLst>
                </a:gridCol>
                <a:gridCol w="208280">
                  <a:extLst>
                    <a:ext uri="{9D8B030D-6E8A-4147-A177-3AD203B41FA5}">
                      <a16:colId xmlns:a16="http://schemas.microsoft.com/office/drawing/2014/main" val="135460046"/>
                    </a:ext>
                  </a:extLst>
                </a:gridCol>
                <a:gridCol w="208280">
                  <a:extLst>
                    <a:ext uri="{9D8B030D-6E8A-4147-A177-3AD203B41FA5}">
                      <a16:colId xmlns:a16="http://schemas.microsoft.com/office/drawing/2014/main" val="3292479675"/>
                    </a:ext>
                  </a:extLst>
                </a:gridCol>
                <a:gridCol w="208280">
                  <a:extLst>
                    <a:ext uri="{9D8B030D-6E8A-4147-A177-3AD203B41FA5}">
                      <a16:colId xmlns:a16="http://schemas.microsoft.com/office/drawing/2014/main" val="3638821898"/>
                    </a:ext>
                  </a:extLst>
                </a:gridCol>
                <a:gridCol w="208280">
                  <a:extLst>
                    <a:ext uri="{9D8B030D-6E8A-4147-A177-3AD203B41FA5}">
                      <a16:colId xmlns:a16="http://schemas.microsoft.com/office/drawing/2014/main" val="3177523236"/>
                    </a:ext>
                  </a:extLst>
                </a:gridCol>
                <a:gridCol w="208280">
                  <a:extLst>
                    <a:ext uri="{9D8B030D-6E8A-4147-A177-3AD203B41FA5}">
                      <a16:colId xmlns:a16="http://schemas.microsoft.com/office/drawing/2014/main" val="2016971534"/>
                    </a:ext>
                  </a:extLst>
                </a:gridCol>
                <a:gridCol w="208280">
                  <a:extLst>
                    <a:ext uri="{9D8B030D-6E8A-4147-A177-3AD203B41FA5}">
                      <a16:colId xmlns:a16="http://schemas.microsoft.com/office/drawing/2014/main" val="2822786814"/>
                    </a:ext>
                  </a:extLst>
                </a:gridCol>
                <a:gridCol w="208280">
                  <a:extLst>
                    <a:ext uri="{9D8B030D-6E8A-4147-A177-3AD203B41FA5}">
                      <a16:colId xmlns:a16="http://schemas.microsoft.com/office/drawing/2014/main" val="824235943"/>
                    </a:ext>
                  </a:extLst>
                </a:gridCol>
                <a:gridCol w="208280">
                  <a:extLst>
                    <a:ext uri="{9D8B030D-6E8A-4147-A177-3AD203B41FA5}">
                      <a16:colId xmlns:a16="http://schemas.microsoft.com/office/drawing/2014/main" val="483899951"/>
                    </a:ext>
                  </a:extLst>
                </a:gridCol>
                <a:gridCol w="208280">
                  <a:extLst>
                    <a:ext uri="{9D8B030D-6E8A-4147-A177-3AD203B41FA5}">
                      <a16:colId xmlns:a16="http://schemas.microsoft.com/office/drawing/2014/main" val="2654493017"/>
                    </a:ext>
                  </a:extLst>
                </a:gridCol>
                <a:gridCol w="208280">
                  <a:extLst>
                    <a:ext uri="{9D8B030D-6E8A-4147-A177-3AD203B41FA5}">
                      <a16:colId xmlns:a16="http://schemas.microsoft.com/office/drawing/2014/main" val="140800385"/>
                    </a:ext>
                  </a:extLst>
                </a:gridCol>
                <a:gridCol w="208280">
                  <a:extLst>
                    <a:ext uri="{9D8B030D-6E8A-4147-A177-3AD203B41FA5}">
                      <a16:colId xmlns:a16="http://schemas.microsoft.com/office/drawing/2014/main" val="3012722948"/>
                    </a:ext>
                  </a:extLst>
                </a:gridCol>
                <a:gridCol w="208280">
                  <a:extLst>
                    <a:ext uri="{9D8B030D-6E8A-4147-A177-3AD203B41FA5}">
                      <a16:colId xmlns:a16="http://schemas.microsoft.com/office/drawing/2014/main" val="4058090051"/>
                    </a:ext>
                  </a:extLst>
                </a:gridCol>
                <a:gridCol w="208280">
                  <a:extLst>
                    <a:ext uri="{9D8B030D-6E8A-4147-A177-3AD203B41FA5}">
                      <a16:colId xmlns:a16="http://schemas.microsoft.com/office/drawing/2014/main" val="651156327"/>
                    </a:ext>
                  </a:extLst>
                </a:gridCol>
                <a:gridCol w="208280">
                  <a:extLst>
                    <a:ext uri="{9D8B030D-6E8A-4147-A177-3AD203B41FA5}">
                      <a16:colId xmlns:a16="http://schemas.microsoft.com/office/drawing/2014/main" val="1462764463"/>
                    </a:ext>
                  </a:extLst>
                </a:gridCol>
                <a:gridCol w="208280">
                  <a:extLst>
                    <a:ext uri="{9D8B030D-6E8A-4147-A177-3AD203B41FA5}">
                      <a16:colId xmlns:a16="http://schemas.microsoft.com/office/drawing/2014/main" val="947280801"/>
                    </a:ext>
                  </a:extLst>
                </a:gridCol>
                <a:gridCol w="208280">
                  <a:extLst>
                    <a:ext uri="{9D8B030D-6E8A-4147-A177-3AD203B41FA5}">
                      <a16:colId xmlns:a16="http://schemas.microsoft.com/office/drawing/2014/main" val="2152817752"/>
                    </a:ext>
                  </a:extLst>
                </a:gridCol>
                <a:gridCol w="208280">
                  <a:extLst>
                    <a:ext uri="{9D8B030D-6E8A-4147-A177-3AD203B41FA5}">
                      <a16:colId xmlns:a16="http://schemas.microsoft.com/office/drawing/2014/main" val="4063935228"/>
                    </a:ext>
                  </a:extLst>
                </a:gridCol>
                <a:gridCol w="208280">
                  <a:extLst>
                    <a:ext uri="{9D8B030D-6E8A-4147-A177-3AD203B41FA5}">
                      <a16:colId xmlns:a16="http://schemas.microsoft.com/office/drawing/2014/main" val="331317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6022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8946726"/>
                  </a:ext>
                </a:extLst>
              </a:tr>
            </a:tbl>
          </a:graphicData>
        </a:graphic>
      </p:graphicFrame>
      <p:sp>
        <p:nvSpPr>
          <p:cNvPr id="4" name="Text Placeholder 3">
            <a:extLst>
              <a:ext uri="{FF2B5EF4-FFF2-40B4-BE49-F238E27FC236}">
                <a16:creationId xmlns:a16="http://schemas.microsoft.com/office/drawing/2014/main" id="{611ECA07-BAB5-4CA9-AD61-AFF385608EE4}"/>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628157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35A6C-757F-40E3-90D4-8B490CA8C142}"/>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FEFF6026-E4FC-4CB6-A4AC-E29A58F7448F}"/>
              </a:ext>
            </a:extLst>
          </p:cNvPr>
          <p:cNvGraphicFramePr>
            <a:graphicFrameLocks noGrp="1"/>
          </p:cNvGraphicFramePr>
          <p:nvPr>
            <p:ph type="tbl" sz="quarter" idx="13"/>
            <p:extLst>
              <p:ext uri="{D42A27DB-BD31-4B8C-83A1-F6EECF244321}">
                <p14:modId xmlns:p14="http://schemas.microsoft.com/office/powerpoint/2010/main" val="333687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30851125"/>
                    </a:ext>
                  </a:extLst>
                </a:gridCol>
                <a:gridCol w="822960">
                  <a:extLst>
                    <a:ext uri="{9D8B030D-6E8A-4147-A177-3AD203B41FA5}">
                      <a16:colId xmlns:a16="http://schemas.microsoft.com/office/drawing/2014/main" val="3168547066"/>
                    </a:ext>
                  </a:extLst>
                </a:gridCol>
                <a:gridCol w="329184">
                  <a:extLst>
                    <a:ext uri="{9D8B030D-6E8A-4147-A177-3AD203B41FA5}">
                      <a16:colId xmlns:a16="http://schemas.microsoft.com/office/drawing/2014/main" val="2395694591"/>
                    </a:ext>
                  </a:extLst>
                </a:gridCol>
                <a:gridCol w="208280">
                  <a:extLst>
                    <a:ext uri="{9D8B030D-6E8A-4147-A177-3AD203B41FA5}">
                      <a16:colId xmlns:a16="http://schemas.microsoft.com/office/drawing/2014/main" val="2849363189"/>
                    </a:ext>
                  </a:extLst>
                </a:gridCol>
                <a:gridCol w="208280">
                  <a:extLst>
                    <a:ext uri="{9D8B030D-6E8A-4147-A177-3AD203B41FA5}">
                      <a16:colId xmlns:a16="http://schemas.microsoft.com/office/drawing/2014/main" val="2323478995"/>
                    </a:ext>
                  </a:extLst>
                </a:gridCol>
                <a:gridCol w="208280">
                  <a:extLst>
                    <a:ext uri="{9D8B030D-6E8A-4147-A177-3AD203B41FA5}">
                      <a16:colId xmlns:a16="http://schemas.microsoft.com/office/drawing/2014/main" val="2538860538"/>
                    </a:ext>
                  </a:extLst>
                </a:gridCol>
                <a:gridCol w="208280">
                  <a:extLst>
                    <a:ext uri="{9D8B030D-6E8A-4147-A177-3AD203B41FA5}">
                      <a16:colId xmlns:a16="http://schemas.microsoft.com/office/drawing/2014/main" val="1520301131"/>
                    </a:ext>
                  </a:extLst>
                </a:gridCol>
                <a:gridCol w="208280">
                  <a:extLst>
                    <a:ext uri="{9D8B030D-6E8A-4147-A177-3AD203B41FA5}">
                      <a16:colId xmlns:a16="http://schemas.microsoft.com/office/drawing/2014/main" val="4272547736"/>
                    </a:ext>
                  </a:extLst>
                </a:gridCol>
                <a:gridCol w="208280">
                  <a:extLst>
                    <a:ext uri="{9D8B030D-6E8A-4147-A177-3AD203B41FA5}">
                      <a16:colId xmlns:a16="http://schemas.microsoft.com/office/drawing/2014/main" val="2811060871"/>
                    </a:ext>
                  </a:extLst>
                </a:gridCol>
                <a:gridCol w="208280">
                  <a:extLst>
                    <a:ext uri="{9D8B030D-6E8A-4147-A177-3AD203B41FA5}">
                      <a16:colId xmlns:a16="http://schemas.microsoft.com/office/drawing/2014/main" val="1092174050"/>
                    </a:ext>
                  </a:extLst>
                </a:gridCol>
                <a:gridCol w="208280">
                  <a:extLst>
                    <a:ext uri="{9D8B030D-6E8A-4147-A177-3AD203B41FA5}">
                      <a16:colId xmlns:a16="http://schemas.microsoft.com/office/drawing/2014/main" val="1196999237"/>
                    </a:ext>
                  </a:extLst>
                </a:gridCol>
                <a:gridCol w="208280">
                  <a:extLst>
                    <a:ext uri="{9D8B030D-6E8A-4147-A177-3AD203B41FA5}">
                      <a16:colId xmlns:a16="http://schemas.microsoft.com/office/drawing/2014/main" val="402206132"/>
                    </a:ext>
                  </a:extLst>
                </a:gridCol>
                <a:gridCol w="208280">
                  <a:extLst>
                    <a:ext uri="{9D8B030D-6E8A-4147-A177-3AD203B41FA5}">
                      <a16:colId xmlns:a16="http://schemas.microsoft.com/office/drawing/2014/main" val="1577634343"/>
                    </a:ext>
                  </a:extLst>
                </a:gridCol>
                <a:gridCol w="208280">
                  <a:extLst>
                    <a:ext uri="{9D8B030D-6E8A-4147-A177-3AD203B41FA5}">
                      <a16:colId xmlns:a16="http://schemas.microsoft.com/office/drawing/2014/main" val="3974165278"/>
                    </a:ext>
                  </a:extLst>
                </a:gridCol>
                <a:gridCol w="208280">
                  <a:extLst>
                    <a:ext uri="{9D8B030D-6E8A-4147-A177-3AD203B41FA5}">
                      <a16:colId xmlns:a16="http://schemas.microsoft.com/office/drawing/2014/main" val="2586040885"/>
                    </a:ext>
                  </a:extLst>
                </a:gridCol>
                <a:gridCol w="208280">
                  <a:extLst>
                    <a:ext uri="{9D8B030D-6E8A-4147-A177-3AD203B41FA5}">
                      <a16:colId xmlns:a16="http://schemas.microsoft.com/office/drawing/2014/main" val="1507951953"/>
                    </a:ext>
                  </a:extLst>
                </a:gridCol>
                <a:gridCol w="208280">
                  <a:extLst>
                    <a:ext uri="{9D8B030D-6E8A-4147-A177-3AD203B41FA5}">
                      <a16:colId xmlns:a16="http://schemas.microsoft.com/office/drawing/2014/main" val="3363568823"/>
                    </a:ext>
                  </a:extLst>
                </a:gridCol>
                <a:gridCol w="208280">
                  <a:extLst>
                    <a:ext uri="{9D8B030D-6E8A-4147-A177-3AD203B41FA5}">
                      <a16:colId xmlns:a16="http://schemas.microsoft.com/office/drawing/2014/main" val="1423079100"/>
                    </a:ext>
                  </a:extLst>
                </a:gridCol>
                <a:gridCol w="208280">
                  <a:extLst>
                    <a:ext uri="{9D8B030D-6E8A-4147-A177-3AD203B41FA5}">
                      <a16:colId xmlns:a16="http://schemas.microsoft.com/office/drawing/2014/main" val="2289096622"/>
                    </a:ext>
                  </a:extLst>
                </a:gridCol>
                <a:gridCol w="208280">
                  <a:extLst>
                    <a:ext uri="{9D8B030D-6E8A-4147-A177-3AD203B41FA5}">
                      <a16:colId xmlns:a16="http://schemas.microsoft.com/office/drawing/2014/main" val="3409675241"/>
                    </a:ext>
                  </a:extLst>
                </a:gridCol>
                <a:gridCol w="208280">
                  <a:extLst>
                    <a:ext uri="{9D8B030D-6E8A-4147-A177-3AD203B41FA5}">
                      <a16:colId xmlns:a16="http://schemas.microsoft.com/office/drawing/2014/main" val="385098487"/>
                    </a:ext>
                  </a:extLst>
                </a:gridCol>
                <a:gridCol w="208280">
                  <a:extLst>
                    <a:ext uri="{9D8B030D-6E8A-4147-A177-3AD203B41FA5}">
                      <a16:colId xmlns:a16="http://schemas.microsoft.com/office/drawing/2014/main" val="4087710562"/>
                    </a:ext>
                  </a:extLst>
                </a:gridCol>
                <a:gridCol w="208280">
                  <a:extLst>
                    <a:ext uri="{9D8B030D-6E8A-4147-A177-3AD203B41FA5}">
                      <a16:colId xmlns:a16="http://schemas.microsoft.com/office/drawing/2014/main" val="3626083265"/>
                    </a:ext>
                  </a:extLst>
                </a:gridCol>
                <a:gridCol w="208280">
                  <a:extLst>
                    <a:ext uri="{9D8B030D-6E8A-4147-A177-3AD203B41FA5}">
                      <a16:colId xmlns:a16="http://schemas.microsoft.com/office/drawing/2014/main" val="1909348830"/>
                    </a:ext>
                  </a:extLst>
                </a:gridCol>
                <a:gridCol w="208280">
                  <a:extLst>
                    <a:ext uri="{9D8B030D-6E8A-4147-A177-3AD203B41FA5}">
                      <a16:colId xmlns:a16="http://schemas.microsoft.com/office/drawing/2014/main" val="3379813568"/>
                    </a:ext>
                  </a:extLst>
                </a:gridCol>
                <a:gridCol w="208280">
                  <a:extLst>
                    <a:ext uri="{9D8B030D-6E8A-4147-A177-3AD203B41FA5}">
                      <a16:colId xmlns:a16="http://schemas.microsoft.com/office/drawing/2014/main" val="417404714"/>
                    </a:ext>
                  </a:extLst>
                </a:gridCol>
                <a:gridCol w="208280">
                  <a:extLst>
                    <a:ext uri="{9D8B030D-6E8A-4147-A177-3AD203B41FA5}">
                      <a16:colId xmlns:a16="http://schemas.microsoft.com/office/drawing/2014/main" val="2803730065"/>
                    </a:ext>
                  </a:extLst>
                </a:gridCol>
                <a:gridCol w="208280">
                  <a:extLst>
                    <a:ext uri="{9D8B030D-6E8A-4147-A177-3AD203B41FA5}">
                      <a16:colId xmlns:a16="http://schemas.microsoft.com/office/drawing/2014/main" val="4133760185"/>
                    </a:ext>
                  </a:extLst>
                </a:gridCol>
                <a:gridCol w="208280">
                  <a:extLst>
                    <a:ext uri="{9D8B030D-6E8A-4147-A177-3AD203B41FA5}">
                      <a16:colId xmlns:a16="http://schemas.microsoft.com/office/drawing/2014/main" val="1210817759"/>
                    </a:ext>
                  </a:extLst>
                </a:gridCol>
                <a:gridCol w="208280">
                  <a:extLst>
                    <a:ext uri="{9D8B030D-6E8A-4147-A177-3AD203B41FA5}">
                      <a16:colId xmlns:a16="http://schemas.microsoft.com/office/drawing/2014/main" val="3508624865"/>
                    </a:ext>
                  </a:extLst>
                </a:gridCol>
                <a:gridCol w="208280">
                  <a:extLst>
                    <a:ext uri="{9D8B030D-6E8A-4147-A177-3AD203B41FA5}">
                      <a16:colId xmlns:a16="http://schemas.microsoft.com/office/drawing/2014/main" val="2578201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4631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0914941"/>
                  </a:ext>
                </a:extLst>
              </a:tr>
            </a:tbl>
          </a:graphicData>
        </a:graphic>
      </p:graphicFrame>
      <p:sp>
        <p:nvSpPr>
          <p:cNvPr id="4" name="Text Placeholder 3">
            <a:extLst>
              <a:ext uri="{FF2B5EF4-FFF2-40B4-BE49-F238E27FC236}">
                <a16:creationId xmlns:a16="http://schemas.microsoft.com/office/drawing/2014/main" id="{BED61426-0852-49FA-8D58-EA7A18D94361}"/>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4107496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68C30-380A-4B96-8085-E3C4FE0FC8E2}"/>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2D26D788-0698-402D-B518-624A84D7124A}"/>
              </a:ext>
            </a:extLst>
          </p:cNvPr>
          <p:cNvGraphicFramePr>
            <a:graphicFrameLocks noGrp="1"/>
          </p:cNvGraphicFramePr>
          <p:nvPr>
            <p:ph type="tbl" sz="quarter" idx="13"/>
            <p:extLst>
              <p:ext uri="{D42A27DB-BD31-4B8C-83A1-F6EECF244321}">
                <p14:modId xmlns:p14="http://schemas.microsoft.com/office/powerpoint/2010/main" val="94039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62176276"/>
                    </a:ext>
                  </a:extLst>
                </a:gridCol>
                <a:gridCol w="822960">
                  <a:extLst>
                    <a:ext uri="{9D8B030D-6E8A-4147-A177-3AD203B41FA5}">
                      <a16:colId xmlns:a16="http://schemas.microsoft.com/office/drawing/2014/main" val="95613642"/>
                    </a:ext>
                  </a:extLst>
                </a:gridCol>
                <a:gridCol w="329184">
                  <a:extLst>
                    <a:ext uri="{9D8B030D-6E8A-4147-A177-3AD203B41FA5}">
                      <a16:colId xmlns:a16="http://schemas.microsoft.com/office/drawing/2014/main" val="3564802086"/>
                    </a:ext>
                  </a:extLst>
                </a:gridCol>
                <a:gridCol w="208280">
                  <a:extLst>
                    <a:ext uri="{9D8B030D-6E8A-4147-A177-3AD203B41FA5}">
                      <a16:colId xmlns:a16="http://schemas.microsoft.com/office/drawing/2014/main" val="1204398597"/>
                    </a:ext>
                  </a:extLst>
                </a:gridCol>
                <a:gridCol w="208280">
                  <a:extLst>
                    <a:ext uri="{9D8B030D-6E8A-4147-A177-3AD203B41FA5}">
                      <a16:colId xmlns:a16="http://schemas.microsoft.com/office/drawing/2014/main" val="2939039930"/>
                    </a:ext>
                  </a:extLst>
                </a:gridCol>
                <a:gridCol w="208280">
                  <a:extLst>
                    <a:ext uri="{9D8B030D-6E8A-4147-A177-3AD203B41FA5}">
                      <a16:colId xmlns:a16="http://schemas.microsoft.com/office/drawing/2014/main" val="4268039060"/>
                    </a:ext>
                  </a:extLst>
                </a:gridCol>
                <a:gridCol w="208280">
                  <a:extLst>
                    <a:ext uri="{9D8B030D-6E8A-4147-A177-3AD203B41FA5}">
                      <a16:colId xmlns:a16="http://schemas.microsoft.com/office/drawing/2014/main" val="1943951273"/>
                    </a:ext>
                  </a:extLst>
                </a:gridCol>
                <a:gridCol w="208280">
                  <a:extLst>
                    <a:ext uri="{9D8B030D-6E8A-4147-A177-3AD203B41FA5}">
                      <a16:colId xmlns:a16="http://schemas.microsoft.com/office/drawing/2014/main" val="1567022041"/>
                    </a:ext>
                  </a:extLst>
                </a:gridCol>
                <a:gridCol w="208280">
                  <a:extLst>
                    <a:ext uri="{9D8B030D-6E8A-4147-A177-3AD203B41FA5}">
                      <a16:colId xmlns:a16="http://schemas.microsoft.com/office/drawing/2014/main" val="55961360"/>
                    </a:ext>
                  </a:extLst>
                </a:gridCol>
                <a:gridCol w="208280">
                  <a:extLst>
                    <a:ext uri="{9D8B030D-6E8A-4147-A177-3AD203B41FA5}">
                      <a16:colId xmlns:a16="http://schemas.microsoft.com/office/drawing/2014/main" val="3509416079"/>
                    </a:ext>
                  </a:extLst>
                </a:gridCol>
                <a:gridCol w="208280">
                  <a:extLst>
                    <a:ext uri="{9D8B030D-6E8A-4147-A177-3AD203B41FA5}">
                      <a16:colId xmlns:a16="http://schemas.microsoft.com/office/drawing/2014/main" val="1854291593"/>
                    </a:ext>
                  </a:extLst>
                </a:gridCol>
                <a:gridCol w="208280">
                  <a:extLst>
                    <a:ext uri="{9D8B030D-6E8A-4147-A177-3AD203B41FA5}">
                      <a16:colId xmlns:a16="http://schemas.microsoft.com/office/drawing/2014/main" val="3310425311"/>
                    </a:ext>
                  </a:extLst>
                </a:gridCol>
                <a:gridCol w="208280">
                  <a:extLst>
                    <a:ext uri="{9D8B030D-6E8A-4147-A177-3AD203B41FA5}">
                      <a16:colId xmlns:a16="http://schemas.microsoft.com/office/drawing/2014/main" val="2108226874"/>
                    </a:ext>
                  </a:extLst>
                </a:gridCol>
                <a:gridCol w="208280">
                  <a:extLst>
                    <a:ext uri="{9D8B030D-6E8A-4147-A177-3AD203B41FA5}">
                      <a16:colId xmlns:a16="http://schemas.microsoft.com/office/drawing/2014/main" val="2845323318"/>
                    </a:ext>
                  </a:extLst>
                </a:gridCol>
                <a:gridCol w="208280">
                  <a:extLst>
                    <a:ext uri="{9D8B030D-6E8A-4147-A177-3AD203B41FA5}">
                      <a16:colId xmlns:a16="http://schemas.microsoft.com/office/drawing/2014/main" val="2274646571"/>
                    </a:ext>
                  </a:extLst>
                </a:gridCol>
                <a:gridCol w="208280">
                  <a:extLst>
                    <a:ext uri="{9D8B030D-6E8A-4147-A177-3AD203B41FA5}">
                      <a16:colId xmlns:a16="http://schemas.microsoft.com/office/drawing/2014/main" val="181242759"/>
                    </a:ext>
                  </a:extLst>
                </a:gridCol>
                <a:gridCol w="208280">
                  <a:extLst>
                    <a:ext uri="{9D8B030D-6E8A-4147-A177-3AD203B41FA5}">
                      <a16:colId xmlns:a16="http://schemas.microsoft.com/office/drawing/2014/main" val="1178416656"/>
                    </a:ext>
                  </a:extLst>
                </a:gridCol>
                <a:gridCol w="208280">
                  <a:extLst>
                    <a:ext uri="{9D8B030D-6E8A-4147-A177-3AD203B41FA5}">
                      <a16:colId xmlns:a16="http://schemas.microsoft.com/office/drawing/2014/main" val="858848098"/>
                    </a:ext>
                  </a:extLst>
                </a:gridCol>
                <a:gridCol w="208280">
                  <a:extLst>
                    <a:ext uri="{9D8B030D-6E8A-4147-A177-3AD203B41FA5}">
                      <a16:colId xmlns:a16="http://schemas.microsoft.com/office/drawing/2014/main" val="1997115276"/>
                    </a:ext>
                  </a:extLst>
                </a:gridCol>
                <a:gridCol w="208280">
                  <a:extLst>
                    <a:ext uri="{9D8B030D-6E8A-4147-A177-3AD203B41FA5}">
                      <a16:colId xmlns:a16="http://schemas.microsoft.com/office/drawing/2014/main" val="3874503940"/>
                    </a:ext>
                  </a:extLst>
                </a:gridCol>
                <a:gridCol w="208280">
                  <a:extLst>
                    <a:ext uri="{9D8B030D-6E8A-4147-A177-3AD203B41FA5}">
                      <a16:colId xmlns:a16="http://schemas.microsoft.com/office/drawing/2014/main" val="98532920"/>
                    </a:ext>
                  </a:extLst>
                </a:gridCol>
                <a:gridCol w="208280">
                  <a:extLst>
                    <a:ext uri="{9D8B030D-6E8A-4147-A177-3AD203B41FA5}">
                      <a16:colId xmlns:a16="http://schemas.microsoft.com/office/drawing/2014/main" val="827222502"/>
                    </a:ext>
                  </a:extLst>
                </a:gridCol>
                <a:gridCol w="208280">
                  <a:extLst>
                    <a:ext uri="{9D8B030D-6E8A-4147-A177-3AD203B41FA5}">
                      <a16:colId xmlns:a16="http://schemas.microsoft.com/office/drawing/2014/main" val="1189542874"/>
                    </a:ext>
                  </a:extLst>
                </a:gridCol>
                <a:gridCol w="208280">
                  <a:extLst>
                    <a:ext uri="{9D8B030D-6E8A-4147-A177-3AD203B41FA5}">
                      <a16:colId xmlns:a16="http://schemas.microsoft.com/office/drawing/2014/main" val="3753556460"/>
                    </a:ext>
                  </a:extLst>
                </a:gridCol>
                <a:gridCol w="208280">
                  <a:extLst>
                    <a:ext uri="{9D8B030D-6E8A-4147-A177-3AD203B41FA5}">
                      <a16:colId xmlns:a16="http://schemas.microsoft.com/office/drawing/2014/main" val="2624735273"/>
                    </a:ext>
                  </a:extLst>
                </a:gridCol>
                <a:gridCol w="208280">
                  <a:extLst>
                    <a:ext uri="{9D8B030D-6E8A-4147-A177-3AD203B41FA5}">
                      <a16:colId xmlns:a16="http://schemas.microsoft.com/office/drawing/2014/main" val="4243285832"/>
                    </a:ext>
                  </a:extLst>
                </a:gridCol>
                <a:gridCol w="208280">
                  <a:extLst>
                    <a:ext uri="{9D8B030D-6E8A-4147-A177-3AD203B41FA5}">
                      <a16:colId xmlns:a16="http://schemas.microsoft.com/office/drawing/2014/main" val="3423105356"/>
                    </a:ext>
                  </a:extLst>
                </a:gridCol>
                <a:gridCol w="208280">
                  <a:extLst>
                    <a:ext uri="{9D8B030D-6E8A-4147-A177-3AD203B41FA5}">
                      <a16:colId xmlns:a16="http://schemas.microsoft.com/office/drawing/2014/main" val="2586134256"/>
                    </a:ext>
                  </a:extLst>
                </a:gridCol>
                <a:gridCol w="208280">
                  <a:extLst>
                    <a:ext uri="{9D8B030D-6E8A-4147-A177-3AD203B41FA5}">
                      <a16:colId xmlns:a16="http://schemas.microsoft.com/office/drawing/2014/main" val="2576876697"/>
                    </a:ext>
                  </a:extLst>
                </a:gridCol>
                <a:gridCol w="208280">
                  <a:extLst>
                    <a:ext uri="{9D8B030D-6E8A-4147-A177-3AD203B41FA5}">
                      <a16:colId xmlns:a16="http://schemas.microsoft.com/office/drawing/2014/main" val="1394793031"/>
                    </a:ext>
                  </a:extLst>
                </a:gridCol>
                <a:gridCol w="208280">
                  <a:extLst>
                    <a:ext uri="{9D8B030D-6E8A-4147-A177-3AD203B41FA5}">
                      <a16:colId xmlns:a16="http://schemas.microsoft.com/office/drawing/2014/main" val="276451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521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4316400"/>
                  </a:ext>
                </a:extLst>
              </a:tr>
            </a:tbl>
          </a:graphicData>
        </a:graphic>
      </p:graphicFrame>
      <p:sp>
        <p:nvSpPr>
          <p:cNvPr id="4" name="Text Placeholder 3">
            <a:extLst>
              <a:ext uri="{FF2B5EF4-FFF2-40B4-BE49-F238E27FC236}">
                <a16:creationId xmlns:a16="http://schemas.microsoft.com/office/drawing/2014/main" id="{5B132C06-2101-4290-AA97-CBAF0258634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7229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69BD-39C7-4804-BA08-04D97AE3B859}"/>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B1F23C13-5947-451C-99B4-BCDC6FF4D54D}"/>
              </a:ext>
            </a:extLst>
          </p:cNvPr>
          <p:cNvGraphicFramePr>
            <a:graphicFrameLocks noGrp="1"/>
          </p:cNvGraphicFramePr>
          <p:nvPr>
            <p:ph type="tbl" sz="quarter" idx="13"/>
            <p:extLst>
              <p:ext uri="{D42A27DB-BD31-4B8C-83A1-F6EECF244321}">
                <p14:modId xmlns:p14="http://schemas.microsoft.com/office/powerpoint/2010/main" val="1769306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45732442"/>
                    </a:ext>
                  </a:extLst>
                </a:gridCol>
                <a:gridCol w="822960">
                  <a:extLst>
                    <a:ext uri="{9D8B030D-6E8A-4147-A177-3AD203B41FA5}">
                      <a16:colId xmlns:a16="http://schemas.microsoft.com/office/drawing/2014/main" val="3805721903"/>
                    </a:ext>
                  </a:extLst>
                </a:gridCol>
                <a:gridCol w="329184">
                  <a:extLst>
                    <a:ext uri="{9D8B030D-6E8A-4147-A177-3AD203B41FA5}">
                      <a16:colId xmlns:a16="http://schemas.microsoft.com/office/drawing/2014/main" val="2964391823"/>
                    </a:ext>
                  </a:extLst>
                </a:gridCol>
                <a:gridCol w="208280">
                  <a:extLst>
                    <a:ext uri="{9D8B030D-6E8A-4147-A177-3AD203B41FA5}">
                      <a16:colId xmlns:a16="http://schemas.microsoft.com/office/drawing/2014/main" val="3057127608"/>
                    </a:ext>
                  </a:extLst>
                </a:gridCol>
                <a:gridCol w="208280">
                  <a:extLst>
                    <a:ext uri="{9D8B030D-6E8A-4147-A177-3AD203B41FA5}">
                      <a16:colId xmlns:a16="http://schemas.microsoft.com/office/drawing/2014/main" val="1404259413"/>
                    </a:ext>
                  </a:extLst>
                </a:gridCol>
                <a:gridCol w="208280">
                  <a:extLst>
                    <a:ext uri="{9D8B030D-6E8A-4147-A177-3AD203B41FA5}">
                      <a16:colId xmlns:a16="http://schemas.microsoft.com/office/drawing/2014/main" val="1949000139"/>
                    </a:ext>
                  </a:extLst>
                </a:gridCol>
                <a:gridCol w="208280">
                  <a:extLst>
                    <a:ext uri="{9D8B030D-6E8A-4147-A177-3AD203B41FA5}">
                      <a16:colId xmlns:a16="http://schemas.microsoft.com/office/drawing/2014/main" val="2860132651"/>
                    </a:ext>
                  </a:extLst>
                </a:gridCol>
                <a:gridCol w="208280">
                  <a:extLst>
                    <a:ext uri="{9D8B030D-6E8A-4147-A177-3AD203B41FA5}">
                      <a16:colId xmlns:a16="http://schemas.microsoft.com/office/drawing/2014/main" val="71026245"/>
                    </a:ext>
                  </a:extLst>
                </a:gridCol>
                <a:gridCol w="208280">
                  <a:extLst>
                    <a:ext uri="{9D8B030D-6E8A-4147-A177-3AD203B41FA5}">
                      <a16:colId xmlns:a16="http://schemas.microsoft.com/office/drawing/2014/main" val="2218029038"/>
                    </a:ext>
                  </a:extLst>
                </a:gridCol>
                <a:gridCol w="208280">
                  <a:extLst>
                    <a:ext uri="{9D8B030D-6E8A-4147-A177-3AD203B41FA5}">
                      <a16:colId xmlns:a16="http://schemas.microsoft.com/office/drawing/2014/main" val="887509406"/>
                    </a:ext>
                  </a:extLst>
                </a:gridCol>
                <a:gridCol w="208280">
                  <a:extLst>
                    <a:ext uri="{9D8B030D-6E8A-4147-A177-3AD203B41FA5}">
                      <a16:colId xmlns:a16="http://schemas.microsoft.com/office/drawing/2014/main" val="3693960688"/>
                    </a:ext>
                  </a:extLst>
                </a:gridCol>
                <a:gridCol w="208280">
                  <a:extLst>
                    <a:ext uri="{9D8B030D-6E8A-4147-A177-3AD203B41FA5}">
                      <a16:colId xmlns:a16="http://schemas.microsoft.com/office/drawing/2014/main" val="690853882"/>
                    </a:ext>
                  </a:extLst>
                </a:gridCol>
                <a:gridCol w="208280">
                  <a:extLst>
                    <a:ext uri="{9D8B030D-6E8A-4147-A177-3AD203B41FA5}">
                      <a16:colId xmlns:a16="http://schemas.microsoft.com/office/drawing/2014/main" val="2426725212"/>
                    </a:ext>
                  </a:extLst>
                </a:gridCol>
                <a:gridCol w="208280">
                  <a:extLst>
                    <a:ext uri="{9D8B030D-6E8A-4147-A177-3AD203B41FA5}">
                      <a16:colId xmlns:a16="http://schemas.microsoft.com/office/drawing/2014/main" val="2395145170"/>
                    </a:ext>
                  </a:extLst>
                </a:gridCol>
                <a:gridCol w="208280">
                  <a:extLst>
                    <a:ext uri="{9D8B030D-6E8A-4147-A177-3AD203B41FA5}">
                      <a16:colId xmlns:a16="http://schemas.microsoft.com/office/drawing/2014/main" val="2743070803"/>
                    </a:ext>
                  </a:extLst>
                </a:gridCol>
                <a:gridCol w="208280">
                  <a:extLst>
                    <a:ext uri="{9D8B030D-6E8A-4147-A177-3AD203B41FA5}">
                      <a16:colId xmlns:a16="http://schemas.microsoft.com/office/drawing/2014/main" val="419957181"/>
                    </a:ext>
                  </a:extLst>
                </a:gridCol>
                <a:gridCol w="208280">
                  <a:extLst>
                    <a:ext uri="{9D8B030D-6E8A-4147-A177-3AD203B41FA5}">
                      <a16:colId xmlns:a16="http://schemas.microsoft.com/office/drawing/2014/main" val="3624433214"/>
                    </a:ext>
                  </a:extLst>
                </a:gridCol>
                <a:gridCol w="208280">
                  <a:extLst>
                    <a:ext uri="{9D8B030D-6E8A-4147-A177-3AD203B41FA5}">
                      <a16:colId xmlns:a16="http://schemas.microsoft.com/office/drawing/2014/main" val="612236618"/>
                    </a:ext>
                  </a:extLst>
                </a:gridCol>
                <a:gridCol w="208280">
                  <a:extLst>
                    <a:ext uri="{9D8B030D-6E8A-4147-A177-3AD203B41FA5}">
                      <a16:colId xmlns:a16="http://schemas.microsoft.com/office/drawing/2014/main" val="3949322894"/>
                    </a:ext>
                  </a:extLst>
                </a:gridCol>
                <a:gridCol w="208280">
                  <a:extLst>
                    <a:ext uri="{9D8B030D-6E8A-4147-A177-3AD203B41FA5}">
                      <a16:colId xmlns:a16="http://schemas.microsoft.com/office/drawing/2014/main" val="1592641639"/>
                    </a:ext>
                  </a:extLst>
                </a:gridCol>
                <a:gridCol w="208280">
                  <a:extLst>
                    <a:ext uri="{9D8B030D-6E8A-4147-A177-3AD203B41FA5}">
                      <a16:colId xmlns:a16="http://schemas.microsoft.com/office/drawing/2014/main" val="4197965890"/>
                    </a:ext>
                  </a:extLst>
                </a:gridCol>
                <a:gridCol w="208280">
                  <a:extLst>
                    <a:ext uri="{9D8B030D-6E8A-4147-A177-3AD203B41FA5}">
                      <a16:colId xmlns:a16="http://schemas.microsoft.com/office/drawing/2014/main" val="2941182089"/>
                    </a:ext>
                  </a:extLst>
                </a:gridCol>
                <a:gridCol w="208280">
                  <a:extLst>
                    <a:ext uri="{9D8B030D-6E8A-4147-A177-3AD203B41FA5}">
                      <a16:colId xmlns:a16="http://schemas.microsoft.com/office/drawing/2014/main" val="1009058571"/>
                    </a:ext>
                  </a:extLst>
                </a:gridCol>
                <a:gridCol w="208280">
                  <a:extLst>
                    <a:ext uri="{9D8B030D-6E8A-4147-A177-3AD203B41FA5}">
                      <a16:colId xmlns:a16="http://schemas.microsoft.com/office/drawing/2014/main" val="2707684969"/>
                    </a:ext>
                  </a:extLst>
                </a:gridCol>
                <a:gridCol w="208280">
                  <a:extLst>
                    <a:ext uri="{9D8B030D-6E8A-4147-A177-3AD203B41FA5}">
                      <a16:colId xmlns:a16="http://schemas.microsoft.com/office/drawing/2014/main" val="1313951735"/>
                    </a:ext>
                  </a:extLst>
                </a:gridCol>
                <a:gridCol w="208280">
                  <a:extLst>
                    <a:ext uri="{9D8B030D-6E8A-4147-A177-3AD203B41FA5}">
                      <a16:colId xmlns:a16="http://schemas.microsoft.com/office/drawing/2014/main" val="1236330256"/>
                    </a:ext>
                  </a:extLst>
                </a:gridCol>
                <a:gridCol w="208280">
                  <a:extLst>
                    <a:ext uri="{9D8B030D-6E8A-4147-A177-3AD203B41FA5}">
                      <a16:colId xmlns:a16="http://schemas.microsoft.com/office/drawing/2014/main" val="1265281812"/>
                    </a:ext>
                  </a:extLst>
                </a:gridCol>
                <a:gridCol w="208280">
                  <a:extLst>
                    <a:ext uri="{9D8B030D-6E8A-4147-A177-3AD203B41FA5}">
                      <a16:colId xmlns:a16="http://schemas.microsoft.com/office/drawing/2014/main" val="1517867534"/>
                    </a:ext>
                  </a:extLst>
                </a:gridCol>
                <a:gridCol w="208280">
                  <a:extLst>
                    <a:ext uri="{9D8B030D-6E8A-4147-A177-3AD203B41FA5}">
                      <a16:colId xmlns:a16="http://schemas.microsoft.com/office/drawing/2014/main" val="3466816927"/>
                    </a:ext>
                  </a:extLst>
                </a:gridCol>
                <a:gridCol w="208280">
                  <a:extLst>
                    <a:ext uri="{9D8B030D-6E8A-4147-A177-3AD203B41FA5}">
                      <a16:colId xmlns:a16="http://schemas.microsoft.com/office/drawing/2014/main" val="4200417882"/>
                    </a:ext>
                  </a:extLst>
                </a:gridCol>
                <a:gridCol w="208280">
                  <a:extLst>
                    <a:ext uri="{9D8B030D-6E8A-4147-A177-3AD203B41FA5}">
                      <a16:colId xmlns:a16="http://schemas.microsoft.com/office/drawing/2014/main" val="428004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751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1575858"/>
                  </a:ext>
                </a:extLst>
              </a:tr>
            </a:tbl>
          </a:graphicData>
        </a:graphic>
      </p:graphicFrame>
      <p:sp>
        <p:nvSpPr>
          <p:cNvPr id="4" name="Text Placeholder 3">
            <a:extLst>
              <a:ext uri="{FF2B5EF4-FFF2-40B4-BE49-F238E27FC236}">
                <a16:creationId xmlns:a16="http://schemas.microsoft.com/office/drawing/2014/main" id="{FED16E3D-D880-4D5A-B66A-2B62487639BB}"/>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796783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D974-94CE-4674-872E-9EA91FA3704C}"/>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0CD350A2-FF59-422A-9D74-41A64C4349BA}"/>
              </a:ext>
            </a:extLst>
          </p:cNvPr>
          <p:cNvGraphicFramePr>
            <a:graphicFrameLocks noGrp="1"/>
          </p:cNvGraphicFramePr>
          <p:nvPr>
            <p:ph type="tbl" sz="quarter" idx="13"/>
            <p:extLst>
              <p:ext uri="{D42A27DB-BD31-4B8C-83A1-F6EECF244321}">
                <p14:modId xmlns:p14="http://schemas.microsoft.com/office/powerpoint/2010/main" val="105514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9155916"/>
                    </a:ext>
                  </a:extLst>
                </a:gridCol>
                <a:gridCol w="822960">
                  <a:extLst>
                    <a:ext uri="{9D8B030D-6E8A-4147-A177-3AD203B41FA5}">
                      <a16:colId xmlns:a16="http://schemas.microsoft.com/office/drawing/2014/main" val="353299072"/>
                    </a:ext>
                  </a:extLst>
                </a:gridCol>
                <a:gridCol w="329184">
                  <a:extLst>
                    <a:ext uri="{9D8B030D-6E8A-4147-A177-3AD203B41FA5}">
                      <a16:colId xmlns:a16="http://schemas.microsoft.com/office/drawing/2014/main" val="5349821"/>
                    </a:ext>
                  </a:extLst>
                </a:gridCol>
                <a:gridCol w="208280">
                  <a:extLst>
                    <a:ext uri="{9D8B030D-6E8A-4147-A177-3AD203B41FA5}">
                      <a16:colId xmlns:a16="http://schemas.microsoft.com/office/drawing/2014/main" val="3071254665"/>
                    </a:ext>
                  </a:extLst>
                </a:gridCol>
                <a:gridCol w="208280">
                  <a:extLst>
                    <a:ext uri="{9D8B030D-6E8A-4147-A177-3AD203B41FA5}">
                      <a16:colId xmlns:a16="http://schemas.microsoft.com/office/drawing/2014/main" val="233517440"/>
                    </a:ext>
                  </a:extLst>
                </a:gridCol>
                <a:gridCol w="208280">
                  <a:extLst>
                    <a:ext uri="{9D8B030D-6E8A-4147-A177-3AD203B41FA5}">
                      <a16:colId xmlns:a16="http://schemas.microsoft.com/office/drawing/2014/main" val="3415056981"/>
                    </a:ext>
                  </a:extLst>
                </a:gridCol>
                <a:gridCol w="208280">
                  <a:extLst>
                    <a:ext uri="{9D8B030D-6E8A-4147-A177-3AD203B41FA5}">
                      <a16:colId xmlns:a16="http://schemas.microsoft.com/office/drawing/2014/main" val="991782828"/>
                    </a:ext>
                  </a:extLst>
                </a:gridCol>
                <a:gridCol w="208280">
                  <a:extLst>
                    <a:ext uri="{9D8B030D-6E8A-4147-A177-3AD203B41FA5}">
                      <a16:colId xmlns:a16="http://schemas.microsoft.com/office/drawing/2014/main" val="198077386"/>
                    </a:ext>
                  </a:extLst>
                </a:gridCol>
                <a:gridCol w="208280">
                  <a:extLst>
                    <a:ext uri="{9D8B030D-6E8A-4147-A177-3AD203B41FA5}">
                      <a16:colId xmlns:a16="http://schemas.microsoft.com/office/drawing/2014/main" val="4150510246"/>
                    </a:ext>
                  </a:extLst>
                </a:gridCol>
                <a:gridCol w="208280">
                  <a:extLst>
                    <a:ext uri="{9D8B030D-6E8A-4147-A177-3AD203B41FA5}">
                      <a16:colId xmlns:a16="http://schemas.microsoft.com/office/drawing/2014/main" val="4186745950"/>
                    </a:ext>
                  </a:extLst>
                </a:gridCol>
                <a:gridCol w="208280">
                  <a:extLst>
                    <a:ext uri="{9D8B030D-6E8A-4147-A177-3AD203B41FA5}">
                      <a16:colId xmlns:a16="http://schemas.microsoft.com/office/drawing/2014/main" val="2647253840"/>
                    </a:ext>
                  </a:extLst>
                </a:gridCol>
                <a:gridCol w="208280">
                  <a:extLst>
                    <a:ext uri="{9D8B030D-6E8A-4147-A177-3AD203B41FA5}">
                      <a16:colId xmlns:a16="http://schemas.microsoft.com/office/drawing/2014/main" val="1838552526"/>
                    </a:ext>
                  </a:extLst>
                </a:gridCol>
                <a:gridCol w="208280">
                  <a:extLst>
                    <a:ext uri="{9D8B030D-6E8A-4147-A177-3AD203B41FA5}">
                      <a16:colId xmlns:a16="http://schemas.microsoft.com/office/drawing/2014/main" val="1951525517"/>
                    </a:ext>
                  </a:extLst>
                </a:gridCol>
                <a:gridCol w="208280">
                  <a:extLst>
                    <a:ext uri="{9D8B030D-6E8A-4147-A177-3AD203B41FA5}">
                      <a16:colId xmlns:a16="http://schemas.microsoft.com/office/drawing/2014/main" val="2711892280"/>
                    </a:ext>
                  </a:extLst>
                </a:gridCol>
                <a:gridCol w="208280">
                  <a:extLst>
                    <a:ext uri="{9D8B030D-6E8A-4147-A177-3AD203B41FA5}">
                      <a16:colId xmlns:a16="http://schemas.microsoft.com/office/drawing/2014/main" val="4239593312"/>
                    </a:ext>
                  </a:extLst>
                </a:gridCol>
                <a:gridCol w="208280">
                  <a:extLst>
                    <a:ext uri="{9D8B030D-6E8A-4147-A177-3AD203B41FA5}">
                      <a16:colId xmlns:a16="http://schemas.microsoft.com/office/drawing/2014/main" val="1727415402"/>
                    </a:ext>
                  </a:extLst>
                </a:gridCol>
                <a:gridCol w="208280">
                  <a:extLst>
                    <a:ext uri="{9D8B030D-6E8A-4147-A177-3AD203B41FA5}">
                      <a16:colId xmlns:a16="http://schemas.microsoft.com/office/drawing/2014/main" val="1449814121"/>
                    </a:ext>
                  </a:extLst>
                </a:gridCol>
                <a:gridCol w="208280">
                  <a:extLst>
                    <a:ext uri="{9D8B030D-6E8A-4147-A177-3AD203B41FA5}">
                      <a16:colId xmlns:a16="http://schemas.microsoft.com/office/drawing/2014/main" val="4034647660"/>
                    </a:ext>
                  </a:extLst>
                </a:gridCol>
                <a:gridCol w="208280">
                  <a:extLst>
                    <a:ext uri="{9D8B030D-6E8A-4147-A177-3AD203B41FA5}">
                      <a16:colId xmlns:a16="http://schemas.microsoft.com/office/drawing/2014/main" val="231734746"/>
                    </a:ext>
                  </a:extLst>
                </a:gridCol>
                <a:gridCol w="208280">
                  <a:extLst>
                    <a:ext uri="{9D8B030D-6E8A-4147-A177-3AD203B41FA5}">
                      <a16:colId xmlns:a16="http://schemas.microsoft.com/office/drawing/2014/main" val="1082606951"/>
                    </a:ext>
                  </a:extLst>
                </a:gridCol>
                <a:gridCol w="208280">
                  <a:extLst>
                    <a:ext uri="{9D8B030D-6E8A-4147-A177-3AD203B41FA5}">
                      <a16:colId xmlns:a16="http://schemas.microsoft.com/office/drawing/2014/main" val="4048397562"/>
                    </a:ext>
                  </a:extLst>
                </a:gridCol>
                <a:gridCol w="208280">
                  <a:extLst>
                    <a:ext uri="{9D8B030D-6E8A-4147-A177-3AD203B41FA5}">
                      <a16:colId xmlns:a16="http://schemas.microsoft.com/office/drawing/2014/main" val="2812425093"/>
                    </a:ext>
                  </a:extLst>
                </a:gridCol>
                <a:gridCol w="208280">
                  <a:extLst>
                    <a:ext uri="{9D8B030D-6E8A-4147-A177-3AD203B41FA5}">
                      <a16:colId xmlns:a16="http://schemas.microsoft.com/office/drawing/2014/main" val="3074837127"/>
                    </a:ext>
                  </a:extLst>
                </a:gridCol>
                <a:gridCol w="208280">
                  <a:extLst>
                    <a:ext uri="{9D8B030D-6E8A-4147-A177-3AD203B41FA5}">
                      <a16:colId xmlns:a16="http://schemas.microsoft.com/office/drawing/2014/main" val="2396851265"/>
                    </a:ext>
                  </a:extLst>
                </a:gridCol>
                <a:gridCol w="208280">
                  <a:extLst>
                    <a:ext uri="{9D8B030D-6E8A-4147-A177-3AD203B41FA5}">
                      <a16:colId xmlns:a16="http://schemas.microsoft.com/office/drawing/2014/main" val="2099824393"/>
                    </a:ext>
                  </a:extLst>
                </a:gridCol>
                <a:gridCol w="208280">
                  <a:extLst>
                    <a:ext uri="{9D8B030D-6E8A-4147-A177-3AD203B41FA5}">
                      <a16:colId xmlns:a16="http://schemas.microsoft.com/office/drawing/2014/main" val="1699642382"/>
                    </a:ext>
                  </a:extLst>
                </a:gridCol>
                <a:gridCol w="208280">
                  <a:extLst>
                    <a:ext uri="{9D8B030D-6E8A-4147-A177-3AD203B41FA5}">
                      <a16:colId xmlns:a16="http://schemas.microsoft.com/office/drawing/2014/main" val="3452401125"/>
                    </a:ext>
                  </a:extLst>
                </a:gridCol>
                <a:gridCol w="208280">
                  <a:extLst>
                    <a:ext uri="{9D8B030D-6E8A-4147-A177-3AD203B41FA5}">
                      <a16:colId xmlns:a16="http://schemas.microsoft.com/office/drawing/2014/main" val="1598598357"/>
                    </a:ext>
                  </a:extLst>
                </a:gridCol>
                <a:gridCol w="208280">
                  <a:extLst>
                    <a:ext uri="{9D8B030D-6E8A-4147-A177-3AD203B41FA5}">
                      <a16:colId xmlns:a16="http://schemas.microsoft.com/office/drawing/2014/main" val="1806836777"/>
                    </a:ext>
                  </a:extLst>
                </a:gridCol>
                <a:gridCol w="208280">
                  <a:extLst>
                    <a:ext uri="{9D8B030D-6E8A-4147-A177-3AD203B41FA5}">
                      <a16:colId xmlns:a16="http://schemas.microsoft.com/office/drawing/2014/main" val="179999368"/>
                    </a:ext>
                  </a:extLst>
                </a:gridCol>
                <a:gridCol w="208280">
                  <a:extLst>
                    <a:ext uri="{9D8B030D-6E8A-4147-A177-3AD203B41FA5}">
                      <a16:colId xmlns:a16="http://schemas.microsoft.com/office/drawing/2014/main" val="149196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9025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56822831"/>
                  </a:ext>
                </a:extLst>
              </a:tr>
            </a:tbl>
          </a:graphicData>
        </a:graphic>
      </p:graphicFrame>
      <p:sp>
        <p:nvSpPr>
          <p:cNvPr id="4" name="Text Placeholder 3">
            <a:extLst>
              <a:ext uri="{FF2B5EF4-FFF2-40B4-BE49-F238E27FC236}">
                <a16:creationId xmlns:a16="http://schemas.microsoft.com/office/drawing/2014/main" id="{51581CDF-5ADC-4CD2-A293-27F2EF16B5ED}"/>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955429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C1FE-98C2-45CC-8DF7-D9DEBAB4E34F}"/>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EBF4E87D-EF04-4801-9103-DF2AE0259D77}"/>
              </a:ext>
            </a:extLst>
          </p:cNvPr>
          <p:cNvGraphicFramePr>
            <a:graphicFrameLocks noGrp="1"/>
          </p:cNvGraphicFramePr>
          <p:nvPr>
            <p:ph type="tbl" sz="quarter" idx="13"/>
            <p:extLst>
              <p:ext uri="{D42A27DB-BD31-4B8C-83A1-F6EECF244321}">
                <p14:modId xmlns:p14="http://schemas.microsoft.com/office/powerpoint/2010/main" val="325169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22708267"/>
                    </a:ext>
                  </a:extLst>
                </a:gridCol>
                <a:gridCol w="822960">
                  <a:extLst>
                    <a:ext uri="{9D8B030D-6E8A-4147-A177-3AD203B41FA5}">
                      <a16:colId xmlns:a16="http://schemas.microsoft.com/office/drawing/2014/main" val="4049451635"/>
                    </a:ext>
                  </a:extLst>
                </a:gridCol>
                <a:gridCol w="329184">
                  <a:extLst>
                    <a:ext uri="{9D8B030D-6E8A-4147-A177-3AD203B41FA5}">
                      <a16:colId xmlns:a16="http://schemas.microsoft.com/office/drawing/2014/main" val="1926896533"/>
                    </a:ext>
                  </a:extLst>
                </a:gridCol>
                <a:gridCol w="208280">
                  <a:extLst>
                    <a:ext uri="{9D8B030D-6E8A-4147-A177-3AD203B41FA5}">
                      <a16:colId xmlns:a16="http://schemas.microsoft.com/office/drawing/2014/main" val="1428330203"/>
                    </a:ext>
                  </a:extLst>
                </a:gridCol>
                <a:gridCol w="208280">
                  <a:extLst>
                    <a:ext uri="{9D8B030D-6E8A-4147-A177-3AD203B41FA5}">
                      <a16:colId xmlns:a16="http://schemas.microsoft.com/office/drawing/2014/main" val="2688069291"/>
                    </a:ext>
                  </a:extLst>
                </a:gridCol>
                <a:gridCol w="208280">
                  <a:extLst>
                    <a:ext uri="{9D8B030D-6E8A-4147-A177-3AD203B41FA5}">
                      <a16:colId xmlns:a16="http://schemas.microsoft.com/office/drawing/2014/main" val="2897482881"/>
                    </a:ext>
                  </a:extLst>
                </a:gridCol>
                <a:gridCol w="208280">
                  <a:extLst>
                    <a:ext uri="{9D8B030D-6E8A-4147-A177-3AD203B41FA5}">
                      <a16:colId xmlns:a16="http://schemas.microsoft.com/office/drawing/2014/main" val="2434097079"/>
                    </a:ext>
                  </a:extLst>
                </a:gridCol>
                <a:gridCol w="208280">
                  <a:extLst>
                    <a:ext uri="{9D8B030D-6E8A-4147-A177-3AD203B41FA5}">
                      <a16:colId xmlns:a16="http://schemas.microsoft.com/office/drawing/2014/main" val="3719968808"/>
                    </a:ext>
                  </a:extLst>
                </a:gridCol>
                <a:gridCol w="208280">
                  <a:extLst>
                    <a:ext uri="{9D8B030D-6E8A-4147-A177-3AD203B41FA5}">
                      <a16:colId xmlns:a16="http://schemas.microsoft.com/office/drawing/2014/main" val="1365563333"/>
                    </a:ext>
                  </a:extLst>
                </a:gridCol>
                <a:gridCol w="208280">
                  <a:extLst>
                    <a:ext uri="{9D8B030D-6E8A-4147-A177-3AD203B41FA5}">
                      <a16:colId xmlns:a16="http://schemas.microsoft.com/office/drawing/2014/main" val="331683442"/>
                    </a:ext>
                  </a:extLst>
                </a:gridCol>
                <a:gridCol w="208280">
                  <a:extLst>
                    <a:ext uri="{9D8B030D-6E8A-4147-A177-3AD203B41FA5}">
                      <a16:colId xmlns:a16="http://schemas.microsoft.com/office/drawing/2014/main" val="3248706093"/>
                    </a:ext>
                  </a:extLst>
                </a:gridCol>
                <a:gridCol w="208280">
                  <a:extLst>
                    <a:ext uri="{9D8B030D-6E8A-4147-A177-3AD203B41FA5}">
                      <a16:colId xmlns:a16="http://schemas.microsoft.com/office/drawing/2014/main" val="1567463351"/>
                    </a:ext>
                  </a:extLst>
                </a:gridCol>
                <a:gridCol w="208280">
                  <a:extLst>
                    <a:ext uri="{9D8B030D-6E8A-4147-A177-3AD203B41FA5}">
                      <a16:colId xmlns:a16="http://schemas.microsoft.com/office/drawing/2014/main" val="1918896207"/>
                    </a:ext>
                  </a:extLst>
                </a:gridCol>
                <a:gridCol w="208280">
                  <a:extLst>
                    <a:ext uri="{9D8B030D-6E8A-4147-A177-3AD203B41FA5}">
                      <a16:colId xmlns:a16="http://schemas.microsoft.com/office/drawing/2014/main" val="3494430136"/>
                    </a:ext>
                  </a:extLst>
                </a:gridCol>
                <a:gridCol w="208280">
                  <a:extLst>
                    <a:ext uri="{9D8B030D-6E8A-4147-A177-3AD203B41FA5}">
                      <a16:colId xmlns:a16="http://schemas.microsoft.com/office/drawing/2014/main" val="1313034242"/>
                    </a:ext>
                  </a:extLst>
                </a:gridCol>
                <a:gridCol w="208280">
                  <a:extLst>
                    <a:ext uri="{9D8B030D-6E8A-4147-A177-3AD203B41FA5}">
                      <a16:colId xmlns:a16="http://schemas.microsoft.com/office/drawing/2014/main" val="4169424789"/>
                    </a:ext>
                  </a:extLst>
                </a:gridCol>
                <a:gridCol w="208280">
                  <a:extLst>
                    <a:ext uri="{9D8B030D-6E8A-4147-A177-3AD203B41FA5}">
                      <a16:colId xmlns:a16="http://schemas.microsoft.com/office/drawing/2014/main" val="3346818296"/>
                    </a:ext>
                  </a:extLst>
                </a:gridCol>
                <a:gridCol w="208280">
                  <a:extLst>
                    <a:ext uri="{9D8B030D-6E8A-4147-A177-3AD203B41FA5}">
                      <a16:colId xmlns:a16="http://schemas.microsoft.com/office/drawing/2014/main" val="3040662914"/>
                    </a:ext>
                  </a:extLst>
                </a:gridCol>
                <a:gridCol w="208280">
                  <a:extLst>
                    <a:ext uri="{9D8B030D-6E8A-4147-A177-3AD203B41FA5}">
                      <a16:colId xmlns:a16="http://schemas.microsoft.com/office/drawing/2014/main" val="2160175764"/>
                    </a:ext>
                  </a:extLst>
                </a:gridCol>
                <a:gridCol w="208280">
                  <a:extLst>
                    <a:ext uri="{9D8B030D-6E8A-4147-A177-3AD203B41FA5}">
                      <a16:colId xmlns:a16="http://schemas.microsoft.com/office/drawing/2014/main" val="3847989276"/>
                    </a:ext>
                  </a:extLst>
                </a:gridCol>
                <a:gridCol w="208280">
                  <a:extLst>
                    <a:ext uri="{9D8B030D-6E8A-4147-A177-3AD203B41FA5}">
                      <a16:colId xmlns:a16="http://schemas.microsoft.com/office/drawing/2014/main" val="3190272653"/>
                    </a:ext>
                  </a:extLst>
                </a:gridCol>
                <a:gridCol w="208280">
                  <a:extLst>
                    <a:ext uri="{9D8B030D-6E8A-4147-A177-3AD203B41FA5}">
                      <a16:colId xmlns:a16="http://schemas.microsoft.com/office/drawing/2014/main" val="169253718"/>
                    </a:ext>
                  </a:extLst>
                </a:gridCol>
                <a:gridCol w="208280">
                  <a:extLst>
                    <a:ext uri="{9D8B030D-6E8A-4147-A177-3AD203B41FA5}">
                      <a16:colId xmlns:a16="http://schemas.microsoft.com/office/drawing/2014/main" val="2353062079"/>
                    </a:ext>
                  </a:extLst>
                </a:gridCol>
                <a:gridCol w="208280">
                  <a:extLst>
                    <a:ext uri="{9D8B030D-6E8A-4147-A177-3AD203B41FA5}">
                      <a16:colId xmlns:a16="http://schemas.microsoft.com/office/drawing/2014/main" val="2562489168"/>
                    </a:ext>
                  </a:extLst>
                </a:gridCol>
                <a:gridCol w="208280">
                  <a:extLst>
                    <a:ext uri="{9D8B030D-6E8A-4147-A177-3AD203B41FA5}">
                      <a16:colId xmlns:a16="http://schemas.microsoft.com/office/drawing/2014/main" val="4175495084"/>
                    </a:ext>
                  </a:extLst>
                </a:gridCol>
                <a:gridCol w="208280">
                  <a:extLst>
                    <a:ext uri="{9D8B030D-6E8A-4147-A177-3AD203B41FA5}">
                      <a16:colId xmlns:a16="http://schemas.microsoft.com/office/drawing/2014/main" val="4225872721"/>
                    </a:ext>
                  </a:extLst>
                </a:gridCol>
                <a:gridCol w="208280">
                  <a:extLst>
                    <a:ext uri="{9D8B030D-6E8A-4147-A177-3AD203B41FA5}">
                      <a16:colId xmlns:a16="http://schemas.microsoft.com/office/drawing/2014/main" val="3140306391"/>
                    </a:ext>
                  </a:extLst>
                </a:gridCol>
                <a:gridCol w="208280">
                  <a:extLst>
                    <a:ext uri="{9D8B030D-6E8A-4147-A177-3AD203B41FA5}">
                      <a16:colId xmlns:a16="http://schemas.microsoft.com/office/drawing/2014/main" val="53668138"/>
                    </a:ext>
                  </a:extLst>
                </a:gridCol>
                <a:gridCol w="208280">
                  <a:extLst>
                    <a:ext uri="{9D8B030D-6E8A-4147-A177-3AD203B41FA5}">
                      <a16:colId xmlns:a16="http://schemas.microsoft.com/office/drawing/2014/main" val="3019499876"/>
                    </a:ext>
                  </a:extLst>
                </a:gridCol>
                <a:gridCol w="208280">
                  <a:extLst>
                    <a:ext uri="{9D8B030D-6E8A-4147-A177-3AD203B41FA5}">
                      <a16:colId xmlns:a16="http://schemas.microsoft.com/office/drawing/2014/main" val="3823859913"/>
                    </a:ext>
                  </a:extLst>
                </a:gridCol>
                <a:gridCol w="208280">
                  <a:extLst>
                    <a:ext uri="{9D8B030D-6E8A-4147-A177-3AD203B41FA5}">
                      <a16:colId xmlns:a16="http://schemas.microsoft.com/office/drawing/2014/main" val="238127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8383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223752"/>
                  </a:ext>
                </a:extLst>
              </a:tr>
            </a:tbl>
          </a:graphicData>
        </a:graphic>
      </p:graphicFrame>
      <p:sp>
        <p:nvSpPr>
          <p:cNvPr id="4" name="Text Placeholder 3">
            <a:extLst>
              <a:ext uri="{FF2B5EF4-FFF2-40B4-BE49-F238E27FC236}">
                <a16:creationId xmlns:a16="http://schemas.microsoft.com/office/drawing/2014/main" id="{5A80324F-D3C7-4C54-AAFC-A7D54AD6E992}"/>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25145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90BB-2DE9-48E4-B1B8-F6DE4D0437D5}"/>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621DBCB4-1914-46EF-8901-51C2C536FE2A}"/>
              </a:ext>
            </a:extLst>
          </p:cNvPr>
          <p:cNvGraphicFramePr>
            <a:graphicFrameLocks noGrp="1"/>
          </p:cNvGraphicFramePr>
          <p:nvPr>
            <p:ph type="tbl" sz="quarter" idx="13"/>
            <p:extLst>
              <p:ext uri="{D42A27DB-BD31-4B8C-83A1-F6EECF244321}">
                <p14:modId xmlns:p14="http://schemas.microsoft.com/office/powerpoint/2010/main" val="303418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30944615"/>
                    </a:ext>
                  </a:extLst>
                </a:gridCol>
                <a:gridCol w="822960">
                  <a:extLst>
                    <a:ext uri="{9D8B030D-6E8A-4147-A177-3AD203B41FA5}">
                      <a16:colId xmlns:a16="http://schemas.microsoft.com/office/drawing/2014/main" val="3368674081"/>
                    </a:ext>
                  </a:extLst>
                </a:gridCol>
                <a:gridCol w="329184">
                  <a:extLst>
                    <a:ext uri="{9D8B030D-6E8A-4147-A177-3AD203B41FA5}">
                      <a16:colId xmlns:a16="http://schemas.microsoft.com/office/drawing/2014/main" val="959650385"/>
                    </a:ext>
                  </a:extLst>
                </a:gridCol>
                <a:gridCol w="208280">
                  <a:extLst>
                    <a:ext uri="{9D8B030D-6E8A-4147-A177-3AD203B41FA5}">
                      <a16:colId xmlns:a16="http://schemas.microsoft.com/office/drawing/2014/main" val="1724912761"/>
                    </a:ext>
                  </a:extLst>
                </a:gridCol>
                <a:gridCol w="208280">
                  <a:extLst>
                    <a:ext uri="{9D8B030D-6E8A-4147-A177-3AD203B41FA5}">
                      <a16:colId xmlns:a16="http://schemas.microsoft.com/office/drawing/2014/main" val="3134248752"/>
                    </a:ext>
                  </a:extLst>
                </a:gridCol>
                <a:gridCol w="208280">
                  <a:extLst>
                    <a:ext uri="{9D8B030D-6E8A-4147-A177-3AD203B41FA5}">
                      <a16:colId xmlns:a16="http://schemas.microsoft.com/office/drawing/2014/main" val="1047036185"/>
                    </a:ext>
                  </a:extLst>
                </a:gridCol>
                <a:gridCol w="208280">
                  <a:extLst>
                    <a:ext uri="{9D8B030D-6E8A-4147-A177-3AD203B41FA5}">
                      <a16:colId xmlns:a16="http://schemas.microsoft.com/office/drawing/2014/main" val="1779172165"/>
                    </a:ext>
                  </a:extLst>
                </a:gridCol>
                <a:gridCol w="208280">
                  <a:extLst>
                    <a:ext uri="{9D8B030D-6E8A-4147-A177-3AD203B41FA5}">
                      <a16:colId xmlns:a16="http://schemas.microsoft.com/office/drawing/2014/main" val="2610037025"/>
                    </a:ext>
                  </a:extLst>
                </a:gridCol>
                <a:gridCol w="208280">
                  <a:extLst>
                    <a:ext uri="{9D8B030D-6E8A-4147-A177-3AD203B41FA5}">
                      <a16:colId xmlns:a16="http://schemas.microsoft.com/office/drawing/2014/main" val="2862821164"/>
                    </a:ext>
                  </a:extLst>
                </a:gridCol>
                <a:gridCol w="208280">
                  <a:extLst>
                    <a:ext uri="{9D8B030D-6E8A-4147-A177-3AD203B41FA5}">
                      <a16:colId xmlns:a16="http://schemas.microsoft.com/office/drawing/2014/main" val="2375073784"/>
                    </a:ext>
                  </a:extLst>
                </a:gridCol>
                <a:gridCol w="208280">
                  <a:extLst>
                    <a:ext uri="{9D8B030D-6E8A-4147-A177-3AD203B41FA5}">
                      <a16:colId xmlns:a16="http://schemas.microsoft.com/office/drawing/2014/main" val="1292801053"/>
                    </a:ext>
                  </a:extLst>
                </a:gridCol>
                <a:gridCol w="208280">
                  <a:extLst>
                    <a:ext uri="{9D8B030D-6E8A-4147-A177-3AD203B41FA5}">
                      <a16:colId xmlns:a16="http://schemas.microsoft.com/office/drawing/2014/main" val="1858806740"/>
                    </a:ext>
                  </a:extLst>
                </a:gridCol>
                <a:gridCol w="208280">
                  <a:extLst>
                    <a:ext uri="{9D8B030D-6E8A-4147-A177-3AD203B41FA5}">
                      <a16:colId xmlns:a16="http://schemas.microsoft.com/office/drawing/2014/main" val="3115606503"/>
                    </a:ext>
                  </a:extLst>
                </a:gridCol>
                <a:gridCol w="208280">
                  <a:extLst>
                    <a:ext uri="{9D8B030D-6E8A-4147-A177-3AD203B41FA5}">
                      <a16:colId xmlns:a16="http://schemas.microsoft.com/office/drawing/2014/main" val="3333802730"/>
                    </a:ext>
                  </a:extLst>
                </a:gridCol>
                <a:gridCol w="208280">
                  <a:extLst>
                    <a:ext uri="{9D8B030D-6E8A-4147-A177-3AD203B41FA5}">
                      <a16:colId xmlns:a16="http://schemas.microsoft.com/office/drawing/2014/main" val="2869767369"/>
                    </a:ext>
                  </a:extLst>
                </a:gridCol>
                <a:gridCol w="208280">
                  <a:extLst>
                    <a:ext uri="{9D8B030D-6E8A-4147-A177-3AD203B41FA5}">
                      <a16:colId xmlns:a16="http://schemas.microsoft.com/office/drawing/2014/main" val="3411603967"/>
                    </a:ext>
                  </a:extLst>
                </a:gridCol>
                <a:gridCol w="208280">
                  <a:extLst>
                    <a:ext uri="{9D8B030D-6E8A-4147-A177-3AD203B41FA5}">
                      <a16:colId xmlns:a16="http://schemas.microsoft.com/office/drawing/2014/main" val="3585572622"/>
                    </a:ext>
                  </a:extLst>
                </a:gridCol>
                <a:gridCol w="208280">
                  <a:extLst>
                    <a:ext uri="{9D8B030D-6E8A-4147-A177-3AD203B41FA5}">
                      <a16:colId xmlns:a16="http://schemas.microsoft.com/office/drawing/2014/main" val="2050295997"/>
                    </a:ext>
                  </a:extLst>
                </a:gridCol>
                <a:gridCol w="208280">
                  <a:extLst>
                    <a:ext uri="{9D8B030D-6E8A-4147-A177-3AD203B41FA5}">
                      <a16:colId xmlns:a16="http://schemas.microsoft.com/office/drawing/2014/main" val="3308262285"/>
                    </a:ext>
                  </a:extLst>
                </a:gridCol>
                <a:gridCol w="208280">
                  <a:extLst>
                    <a:ext uri="{9D8B030D-6E8A-4147-A177-3AD203B41FA5}">
                      <a16:colId xmlns:a16="http://schemas.microsoft.com/office/drawing/2014/main" val="1236830925"/>
                    </a:ext>
                  </a:extLst>
                </a:gridCol>
                <a:gridCol w="208280">
                  <a:extLst>
                    <a:ext uri="{9D8B030D-6E8A-4147-A177-3AD203B41FA5}">
                      <a16:colId xmlns:a16="http://schemas.microsoft.com/office/drawing/2014/main" val="3476719577"/>
                    </a:ext>
                  </a:extLst>
                </a:gridCol>
                <a:gridCol w="208280">
                  <a:extLst>
                    <a:ext uri="{9D8B030D-6E8A-4147-A177-3AD203B41FA5}">
                      <a16:colId xmlns:a16="http://schemas.microsoft.com/office/drawing/2014/main" val="3092122169"/>
                    </a:ext>
                  </a:extLst>
                </a:gridCol>
                <a:gridCol w="208280">
                  <a:extLst>
                    <a:ext uri="{9D8B030D-6E8A-4147-A177-3AD203B41FA5}">
                      <a16:colId xmlns:a16="http://schemas.microsoft.com/office/drawing/2014/main" val="3898780823"/>
                    </a:ext>
                  </a:extLst>
                </a:gridCol>
                <a:gridCol w="208280">
                  <a:extLst>
                    <a:ext uri="{9D8B030D-6E8A-4147-A177-3AD203B41FA5}">
                      <a16:colId xmlns:a16="http://schemas.microsoft.com/office/drawing/2014/main" val="3056482244"/>
                    </a:ext>
                  </a:extLst>
                </a:gridCol>
                <a:gridCol w="208280">
                  <a:extLst>
                    <a:ext uri="{9D8B030D-6E8A-4147-A177-3AD203B41FA5}">
                      <a16:colId xmlns:a16="http://schemas.microsoft.com/office/drawing/2014/main" val="3769506518"/>
                    </a:ext>
                  </a:extLst>
                </a:gridCol>
                <a:gridCol w="208280">
                  <a:extLst>
                    <a:ext uri="{9D8B030D-6E8A-4147-A177-3AD203B41FA5}">
                      <a16:colId xmlns:a16="http://schemas.microsoft.com/office/drawing/2014/main" val="2785888146"/>
                    </a:ext>
                  </a:extLst>
                </a:gridCol>
                <a:gridCol w="208280">
                  <a:extLst>
                    <a:ext uri="{9D8B030D-6E8A-4147-A177-3AD203B41FA5}">
                      <a16:colId xmlns:a16="http://schemas.microsoft.com/office/drawing/2014/main" val="2617594063"/>
                    </a:ext>
                  </a:extLst>
                </a:gridCol>
                <a:gridCol w="208280">
                  <a:extLst>
                    <a:ext uri="{9D8B030D-6E8A-4147-A177-3AD203B41FA5}">
                      <a16:colId xmlns:a16="http://schemas.microsoft.com/office/drawing/2014/main" val="359167525"/>
                    </a:ext>
                  </a:extLst>
                </a:gridCol>
                <a:gridCol w="208280">
                  <a:extLst>
                    <a:ext uri="{9D8B030D-6E8A-4147-A177-3AD203B41FA5}">
                      <a16:colId xmlns:a16="http://schemas.microsoft.com/office/drawing/2014/main" val="1411670807"/>
                    </a:ext>
                  </a:extLst>
                </a:gridCol>
                <a:gridCol w="208280">
                  <a:extLst>
                    <a:ext uri="{9D8B030D-6E8A-4147-A177-3AD203B41FA5}">
                      <a16:colId xmlns:a16="http://schemas.microsoft.com/office/drawing/2014/main" val="1203914263"/>
                    </a:ext>
                  </a:extLst>
                </a:gridCol>
                <a:gridCol w="208280">
                  <a:extLst>
                    <a:ext uri="{9D8B030D-6E8A-4147-A177-3AD203B41FA5}">
                      <a16:colId xmlns:a16="http://schemas.microsoft.com/office/drawing/2014/main" val="204831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9237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8955915"/>
                  </a:ext>
                </a:extLst>
              </a:tr>
            </a:tbl>
          </a:graphicData>
        </a:graphic>
      </p:graphicFrame>
      <p:sp>
        <p:nvSpPr>
          <p:cNvPr id="4" name="Text Placeholder 3">
            <a:extLst>
              <a:ext uri="{FF2B5EF4-FFF2-40B4-BE49-F238E27FC236}">
                <a16:creationId xmlns:a16="http://schemas.microsoft.com/office/drawing/2014/main" id="{0D3CE070-EB75-4172-95D0-10E24AC62082}"/>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426093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3351-8294-41DA-AC38-E5F17016C6AC}"/>
              </a:ext>
            </a:extLst>
          </p:cNvPr>
          <p:cNvSpPr>
            <a:spLocks noGrp="1"/>
          </p:cNvSpPr>
          <p:nvPr>
            <p:ph type="title"/>
          </p:nvPr>
        </p:nvSpPr>
        <p:spPr/>
        <p:txBody>
          <a:bodyPr/>
          <a:lstStyle/>
          <a:p>
            <a:r>
              <a:rPr lang="en-US"/>
              <a:t>Facebook Own Posts Table | Sothys Malaysia - 1 of 9</a:t>
            </a:r>
          </a:p>
        </p:txBody>
      </p:sp>
      <p:graphicFrame>
        <p:nvGraphicFramePr>
          <p:cNvPr id="5" name="Table Placeholder 4">
            <a:extLst>
              <a:ext uri="{FF2B5EF4-FFF2-40B4-BE49-F238E27FC236}">
                <a16:creationId xmlns:a16="http://schemas.microsoft.com/office/drawing/2014/main" id="{4373F3DB-3035-4AC1-9BA6-ABAA1BD2F58A}"/>
              </a:ext>
            </a:extLst>
          </p:cNvPr>
          <p:cNvGraphicFramePr>
            <a:graphicFrameLocks noGrp="1"/>
          </p:cNvGraphicFramePr>
          <p:nvPr>
            <p:ph type="tbl" sz="quarter" idx="13"/>
            <p:extLst>
              <p:ext uri="{D42A27DB-BD31-4B8C-83A1-F6EECF244321}">
                <p14:modId xmlns:p14="http://schemas.microsoft.com/office/powerpoint/2010/main" val="197277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72255275"/>
                    </a:ext>
                  </a:extLst>
                </a:gridCol>
                <a:gridCol w="822960">
                  <a:extLst>
                    <a:ext uri="{9D8B030D-6E8A-4147-A177-3AD203B41FA5}">
                      <a16:colId xmlns:a16="http://schemas.microsoft.com/office/drawing/2014/main" val="34988313"/>
                    </a:ext>
                  </a:extLst>
                </a:gridCol>
                <a:gridCol w="329184">
                  <a:extLst>
                    <a:ext uri="{9D8B030D-6E8A-4147-A177-3AD203B41FA5}">
                      <a16:colId xmlns:a16="http://schemas.microsoft.com/office/drawing/2014/main" val="3600594661"/>
                    </a:ext>
                  </a:extLst>
                </a:gridCol>
                <a:gridCol w="208280">
                  <a:extLst>
                    <a:ext uri="{9D8B030D-6E8A-4147-A177-3AD203B41FA5}">
                      <a16:colId xmlns:a16="http://schemas.microsoft.com/office/drawing/2014/main" val="4072761006"/>
                    </a:ext>
                  </a:extLst>
                </a:gridCol>
                <a:gridCol w="208280">
                  <a:extLst>
                    <a:ext uri="{9D8B030D-6E8A-4147-A177-3AD203B41FA5}">
                      <a16:colId xmlns:a16="http://schemas.microsoft.com/office/drawing/2014/main" val="1625809872"/>
                    </a:ext>
                  </a:extLst>
                </a:gridCol>
                <a:gridCol w="208280">
                  <a:extLst>
                    <a:ext uri="{9D8B030D-6E8A-4147-A177-3AD203B41FA5}">
                      <a16:colId xmlns:a16="http://schemas.microsoft.com/office/drawing/2014/main" val="2093632358"/>
                    </a:ext>
                  </a:extLst>
                </a:gridCol>
                <a:gridCol w="208280">
                  <a:extLst>
                    <a:ext uri="{9D8B030D-6E8A-4147-A177-3AD203B41FA5}">
                      <a16:colId xmlns:a16="http://schemas.microsoft.com/office/drawing/2014/main" val="2070558227"/>
                    </a:ext>
                  </a:extLst>
                </a:gridCol>
                <a:gridCol w="208280">
                  <a:extLst>
                    <a:ext uri="{9D8B030D-6E8A-4147-A177-3AD203B41FA5}">
                      <a16:colId xmlns:a16="http://schemas.microsoft.com/office/drawing/2014/main" val="4029887231"/>
                    </a:ext>
                  </a:extLst>
                </a:gridCol>
                <a:gridCol w="208280">
                  <a:extLst>
                    <a:ext uri="{9D8B030D-6E8A-4147-A177-3AD203B41FA5}">
                      <a16:colId xmlns:a16="http://schemas.microsoft.com/office/drawing/2014/main" val="2237951311"/>
                    </a:ext>
                  </a:extLst>
                </a:gridCol>
                <a:gridCol w="208280">
                  <a:extLst>
                    <a:ext uri="{9D8B030D-6E8A-4147-A177-3AD203B41FA5}">
                      <a16:colId xmlns:a16="http://schemas.microsoft.com/office/drawing/2014/main" val="2250585165"/>
                    </a:ext>
                  </a:extLst>
                </a:gridCol>
                <a:gridCol w="208280">
                  <a:extLst>
                    <a:ext uri="{9D8B030D-6E8A-4147-A177-3AD203B41FA5}">
                      <a16:colId xmlns:a16="http://schemas.microsoft.com/office/drawing/2014/main" val="3434760464"/>
                    </a:ext>
                  </a:extLst>
                </a:gridCol>
                <a:gridCol w="208280">
                  <a:extLst>
                    <a:ext uri="{9D8B030D-6E8A-4147-A177-3AD203B41FA5}">
                      <a16:colId xmlns:a16="http://schemas.microsoft.com/office/drawing/2014/main" val="653534564"/>
                    </a:ext>
                  </a:extLst>
                </a:gridCol>
                <a:gridCol w="208280">
                  <a:extLst>
                    <a:ext uri="{9D8B030D-6E8A-4147-A177-3AD203B41FA5}">
                      <a16:colId xmlns:a16="http://schemas.microsoft.com/office/drawing/2014/main" val="3612536714"/>
                    </a:ext>
                  </a:extLst>
                </a:gridCol>
                <a:gridCol w="208280">
                  <a:extLst>
                    <a:ext uri="{9D8B030D-6E8A-4147-A177-3AD203B41FA5}">
                      <a16:colId xmlns:a16="http://schemas.microsoft.com/office/drawing/2014/main" val="2306863065"/>
                    </a:ext>
                  </a:extLst>
                </a:gridCol>
                <a:gridCol w="208280">
                  <a:extLst>
                    <a:ext uri="{9D8B030D-6E8A-4147-A177-3AD203B41FA5}">
                      <a16:colId xmlns:a16="http://schemas.microsoft.com/office/drawing/2014/main" val="33436700"/>
                    </a:ext>
                  </a:extLst>
                </a:gridCol>
                <a:gridCol w="208280">
                  <a:extLst>
                    <a:ext uri="{9D8B030D-6E8A-4147-A177-3AD203B41FA5}">
                      <a16:colId xmlns:a16="http://schemas.microsoft.com/office/drawing/2014/main" val="279391946"/>
                    </a:ext>
                  </a:extLst>
                </a:gridCol>
                <a:gridCol w="208280">
                  <a:extLst>
                    <a:ext uri="{9D8B030D-6E8A-4147-A177-3AD203B41FA5}">
                      <a16:colId xmlns:a16="http://schemas.microsoft.com/office/drawing/2014/main" val="1387055039"/>
                    </a:ext>
                  </a:extLst>
                </a:gridCol>
                <a:gridCol w="208280">
                  <a:extLst>
                    <a:ext uri="{9D8B030D-6E8A-4147-A177-3AD203B41FA5}">
                      <a16:colId xmlns:a16="http://schemas.microsoft.com/office/drawing/2014/main" val="299658170"/>
                    </a:ext>
                  </a:extLst>
                </a:gridCol>
                <a:gridCol w="208280">
                  <a:extLst>
                    <a:ext uri="{9D8B030D-6E8A-4147-A177-3AD203B41FA5}">
                      <a16:colId xmlns:a16="http://schemas.microsoft.com/office/drawing/2014/main" val="324130439"/>
                    </a:ext>
                  </a:extLst>
                </a:gridCol>
                <a:gridCol w="208280">
                  <a:extLst>
                    <a:ext uri="{9D8B030D-6E8A-4147-A177-3AD203B41FA5}">
                      <a16:colId xmlns:a16="http://schemas.microsoft.com/office/drawing/2014/main" val="3060550619"/>
                    </a:ext>
                  </a:extLst>
                </a:gridCol>
                <a:gridCol w="208280">
                  <a:extLst>
                    <a:ext uri="{9D8B030D-6E8A-4147-A177-3AD203B41FA5}">
                      <a16:colId xmlns:a16="http://schemas.microsoft.com/office/drawing/2014/main" val="3153707616"/>
                    </a:ext>
                  </a:extLst>
                </a:gridCol>
                <a:gridCol w="208280">
                  <a:extLst>
                    <a:ext uri="{9D8B030D-6E8A-4147-A177-3AD203B41FA5}">
                      <a16:colId xmlns:a16="http://schemas.microsoft.com/office/drawing/2014/main" val="3918180483"/>
                    </a:ext>
                  </a:extLst>
                </a:gridCol>
                <a:gridCol w="208280">
                  <a:extLst>
                    <a:ext uri="{9D8B030D-6E8A-4147-A177-3AD203B41FA5}">
                      <a16:colId xmlns:a16="http://schemas.microsoft.com/office/drawing/2014/main" val="1672581287"/>
                    </a:ext>
                  </a:extLst>
                </a:gridCol>
                <a:gridCol w="208280">
                  <a:extLst>
                    <a:ext uri="{9D8B030D-6E8A-4147-A177-3AD203B41FA5}">
                      <a16:colId xmlns:a16="http://schemas.microsoft.com/office/drawing/2014/main" val="3148888841"/>
                    </a:ext>
                  </a:extLst>
                </a:gridCol>
                <a:gridCol w="208280">
                  <a:extLst>
                    <a:ext uri="{9D8B030D-6E8A-4147-A177-3AD203B41FA5}">
                      <a16:colId xmlns:a16="http://schemas.microsoft.com/office/drawing/2014/main" val="1668012693"/>
                    </a:ext>
                  </a:extLst>
                </a:gridCol>
                <a:gridCol w="208280">
                  <a:extLst>
                    <a:ext uri="{9D8B030D-6E8A-4147-A177-3AD203B41FA5}">
                      <a16:colId xmlns:a16="http://schemas.microsoft.com/office/drawing/2014/main" val="2482467297"/>
                    </a:ext>
                  </a:extLst>
                </a:gridCol>
                <a:gridCol w="208280">
                  <a:extLst>
                    <a:ext uri="{9D8B030D-6E8A-4147-A177-3AD203B41FA5}">
                      <a16:colId xmlns:a16="http://schemas.microsoft.com/office/drawing/2014/main" val="3061549534"/>
                    </a:ext>
                  </a:extLst>
                </a:gridCol>
                <a:gridCol w="208280">
                  <a:extLst>
                    <a:ext uri="{9D8B030D-6E8A-4147-A177-3AD203B41FA5}">
                      <a16:colId xmlns:a16="http://schemas.microsoft.com/office/drawing/2014/main" val="3884243882"/>
                    </a:ext>
                  </a:extLst>
                </a:gridCol>
                <a:gridCol w="208280">
                  <a:extLst>
                    <a:ext uri="{9D8B030D-6E8A-4147-A177-3AD203B41FA5}">
                      <a16:colId xmlns:a16="http://schemas.microsoft.com/office/drawing/2014/main" val="2558383883"/>
                    </a:ext>
                  </a:extLst>
                </a:gridCol>
                <a:gridCol w="208280">
                  <a:extLst>
                    <a:ext uri="{9D8B030D-6E8A-4147-A177-3AD203B41FA5}">
                      <a16:colId xmlns:a16="http://schemas.microsoft.com/office/drawing/2014/main" val="2383768167"/>
                    </a:ext>
                  </a:extLst>
                </a:gridCol>
                <a:gridCol w="208280">
                  <a:extLst>
                    <a:ext uri="{9D8B030D-6E8A-4147-A177-3AD203B41FA5}">
                      <a16:colId xmlns:a16="http://schemas.microsoft.com/office/drawing/2014/main" val="1119804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06320393"/>
                  </a:ext>
                </a:extLst>
              </a:tr>
            </a:tbl>
          </a:graphicData>
        </a:graphic>
      </p:graphicFrame>
      <p:sp>
        <p:nvSpPr>
          <p:cNvPr id="4" name="Text Placeholder 3">
            <a:extLst>
              <a:ext uri="{FF2B5EF4-FFF2-40B4-BE49-F238E27FC236}">
                <a16:creationId xmlns:a16="http://schemas.microsoft.com/office/drawing/2014/main" id="{A7C8A1F7-C6CD-4EFE-954F-430176DF36C0}"/>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921302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CDB67-9D27-45D4-A38E-62CF4C95513B}"/>
              </a:ext>
            </a:extLst>
          </p:cNvPr>
          <p:cNvSpPr>
            <a:spLocks noGrp="1"/>
          </p:cNvSpPr>
          <p:nvPr>
            <p:ph type="title"/>
          </p:nvPr>
        </p:nvSpPr>
        <p:spPr/>
        <p:txBody>
          <a:bodyPr/>
          <a:lstStyle/>
          <a:p>
            <a:r>
              <a:rPr lang="en-US"/>
              <a:t>Facebook Own Posts Table | Sothys Malaysia - 2 of 9</a:t>
            </a:r>
          </a:p>
        </p:txBody>
      </p:sp>
      <p:graphicFrame>
        <p:nvGraphicFramePr>
          <p:cNvPr id="5" name="Table Placeholder 4">
            <a:extLst>
              <a:ext uri="{FF2B5EF4-FFF2-40B4-BE49-F238E27FC236}">
                <a16:creationId xmlns:a16="http://schemas.microsoft.com/office/drawing/2014/main" id="{E8573996-2E4F-4521-91B7-DA8C39FDF21A}"/>
              </a:ext>
            </a:extLst>
          </p:cNvPr>
          <p:cNvGraphicFramePr>
            <a:graphicFrameLocks noGrp="1"/>
          </p:cNvGraphicFramePr>
          <p:nvPr>
            <p:ph type="tbl" sz="quarter" idx="13"/>
            <p:extLst>
              <p:ext uri="{D42A27DB-BD31-4B8C-83A1-F6EECF244321}">
                <p14:modId xmlns:p14="http://schemas.microsoft.com/office/powerpoint/2010/main" val="660308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44373406"/>
                    </a:ext>
                  </a:extLst>
                </a:gridCol>
                <a:gridCol w="822960">
                  <a:extLst>
                    <a:ext uri="{9D8B030D-6E8A-4147-A177-3AD203B41FA5}">
                      <a16:colId xmlns:a16="http://schemas.microsoft.com/office/drawing/2014/main" val="1666794453"/>
                    </a:ext>
                  </a:extLst>
                </a:gridCol>
                <a:gridCol w="329184">
                  <a:extLst>
                    <a:ext uri="{9D8B030D-6E8A-4147-A177-3AD203B41FA5}">
                      <a16:colId xmlns:a16="http://schemas.microsoft.com/office/drawing/2014/main" val="2169385371"/>
                    </a:ext>
                  </a:extLst>
                </a:gridCol>
                <a:gridCol w="208280">
                  <a:extLst>
                    <a:ext uri="{9D8B030D-6E8A-4147-A177-3AD203B41FA5}">
                      <a16:colId xmlns:a16="http://schemas.microsoft.com/office/drawing/2014/main" val="963135867"/>
                    </a:ext>
                  </a:extLst>
                </a:gridCol>
                <a:gridCol w="208280">
                  <a:extLst>
                    <a:ext uri="{9D8B030D-6E8A-4147-A177-3AD203B41FA5}">
                      <a16:colId xmlns:a16="http://schemas.microsoft.com/office/drawing/2014/main" val="3755116657"/>
                    </a:ext>
                  </a:extLst>
                </a:gridCol>
                <a:gridCol w="208280">
                  <a:extLst>
                    <a:ext uri="{9D8B030D-6E8A-4147-A177-3AD203B41FA5}">
                      <a16:colId xmlns:a16="http://schemas.microsoft.com/office/drawing/2014/main" val="2246240889"/>
                    </a:ext>
                  </a:extLst>
                </a:gridCol>
                <a:gridCol w="208280">
                  <a:extLst>
                    <a:ext uri="{9D8B030D-6E8A-4147-A177-3AD203B41FA5}">
                      <a16:colId xmlns:a16="http://schemas.microsoft.com/office/drawing/2014/main" val="1487235018"/>
                    </a:ext>
                  </a:extLst>
                </a:gridCol>
                <a:gridCol w="208280">
                  <a:extLst>
                    <a:ext uri="{9D8B030D-6E8A-4147-A177-3AD203B41FA5}">
                      <a16:colId xmlns:a16="http://schemas.microsoft.com/office/drawing/2014/main" val="811599654"/>
                    </a:ext>
                  </a:extLst>
                </a:gridCol>
                <a:gridCol w="208280">
                  <a:extLst>
                    <a:ext uri="{9D8B030D-6E8A-4147-A177-3AD203B41FA5}">
                      <a16:colId xmlns:a16="http://schemas.microsoft.com/office/drawing/2014/main" val="3056693096"/>
                    </a:ext>
                  </a:extLst>
                </a:gridCol>
                <a:gridCol w="208280">
                  <a:extLst>
                    <a:ext uri="{9D8B030D-6E8A-4147-A177-3AD203B41FA5}">
                      <a16:colId xmlns:a16="http://schemas.microsoft.com/office/drawing/2014/main" val="742592380"/>
                    </a:ext>
                  </a:extLst>
                </a:gridCol>
                <a:gridCol w="208280">
                  <a:extLst>
                    <a:ext uri="{9D8B030D-6E8A-4147-A177-3AD203B41FA5}">
                      <a16:colId xmlns:a16="http://schemas.microsoft.com/office/drawing/2014/main" val="2170392095"/>
                    </a:ext>
                  </a:extLst>
                </a:gridCol>
                <a:gridCol w="208280">
                  <a:extLst>
                    <a:ext uri="{9D8B030D-6E8A-4147-A177-3AD203B41FA5}">
                      <a16:colId xmlns:a16="http://schemas.microsoft.com/office/drawing/2014/main" val="1776900300"/>
                    </a:ext>
                  </a:extLst>
                </a:gridCol>
                <a:gridCol w="208280">
                  <a:extLst>
                    <a:ext uri="{9D8B030D-6E8A-4147-A177-3AD203B41FA5}">
                      <a16:colId xmlns:a16="http://schemas.microsoft.com/office/drawing/2014/main" val="2596317221"/>
                    </a:ext>
                  </a:extLst>
                </a:gridCol>
                <a:gridCol w="208280">
                  <a:extLst>
                    <a:ext uri="{9D8B030D-6E8A-4147-A177-3AD203B41FA5}">
                      <a16:colId xmlns:a16="http://schemas.microsoft.com/office/drawing/2014/main" val="1500797844"/>
                    </a:ext>
                  </a:extLst>
                </a:gridCol>
                <a:gridCol w="208280">
                  <a:extLst>
                    <a:ext uri="{9D8B030D-6E8A-4147-A177-3AD203B41FA5}">
                      <a16:colId xmlns:a16="http://schemas.microsoft.com/office/drawing/2014/main" val="999542334"/>
                    </a:ext>
                  </a:extLst>
                </a:gridCol>
                <a:gridCol w="208280">
                  <a:extLst>
                    <a:ext uri="{9D8B030D-6E8A-4147-A177-3AD203B41FA5}">
                      <a16:colId xmlns:a16="http://schemas.microsoft.com/office/drawing/2014/main" val="287028757"/>
                    </a:ext>
                  </a:extLst>
                </a:gridCol>
                <a:gridCol w="208280">
                  <a:extLst>
                    <a:ext uri="{9D8B030D-6E8A-4147-A177-3AD203B41FA5}">
                      <a16:colId xmlns:a16="http://schemas.microsoft.com/office/drawing/2014/main" val="2778751192"/>
                    </a:ext>
                  </a:extLst>
                </a:gridCol>
                <a:gridCol w="208280">
                  <a:extLst>
                    <a:ext uri="{9D8B030D-6E8A-4147-A177-3AD203B41FA5}">
                      <a16:colId xmlns:a16="http://schemas.microsoft.com/office/drawing/2014/main" val="2219781908"/>
                    </a:ext>
                  </a:extLst>
                </a:gridCol>
                <a:gridCol w="208280">
                  <a:extLst>
                    <a:ext uri="{9D8B030D-6E8A-4147-A177-3AD203B41FA5}">
                      <a16:colId xmlns:a16="http://schemas.microsoft.com/office/drawing/2014/main" val="2811568620"/>
                    </a:ext>
                  </a:extLst>
                </a:gridCol>
                <a:gridCol w="208280">
                  <a:extLst>
                    <a:ext uri="{9D8B030D-6E8A-4147-A177-3AD203B41FA5}">
                      <a16:colId xmlns:a16="http://schemas.microsoft.com/office/drawing/2014/main" val="3648872134"/>
                    </a:ext>
                  </a:extLst>
                </a:gridCol>
                <a:gridCol w="208280">
                  <a:extLst>
                    <a:ext uri="{9D8B030D-6E8A-4147-A177-3AD203B41FA5}">
                      <a16:colId xmlns:a16="http://schemas.microsoft.com/office/drawing/2014/main" val="1869942097"/>
                    </a:ext>
                  </a:extLst>
                </a:gridCol>
                <a:gridCol w="208280">
                  <a:extLst>
                    <a:ext uri="{9D8B030D-6E8A-4147-A177-3AD203B41FA5}">
                      <a16:colId xmlns:a16="http://schemas.microsoft.com/office/drawing/2014/main" val="874264552"/>
                    </a:ext>
                  </a:extLst>
                </a:gridCol>
                <a:gridCol w="208280">
                  <a:extLst>
                    <a:ext uri="{9D8B030D-6E8A-4147-A177-3AD203B41FA5}">
                      <a16:colId xmlns:a16="http://schemas.microsoft.com/office/drawing/2014/main" val="905202866"/>
                    </a:ext>
                  </a:extLst>
                </a:gridCol>
                <a:gridCol w="208280">
                  <a:extLst>
                    <a:ext uri="{9D8B030D-6E8A-4147-A177-3AD203B41FA5}">
                      <a16:colId xmlns:a16="http://schemas.microsoft.com/office/drawing/2014/main" val="495584161"/>
                    </a:ext>
                  </a:extLst>
                </a:gridCol>
                <a:gridCol w="208280">
                  <a:extLst>
                    <a:ext uri="{9D8B030D-6E8A-4147-A177-3AD203B41FA5}">
                      <a16:colId xmlns:a16="http://schemas.microsoft.com/office/drawing/2014/main" val="4202595213"/>
                    </a:ext>
                  </a:extLst>
                </a:gridCol>
                <a:gridCol w="208280">
                  <a:extLst>
                    <a:ext uri="{9D8B030D-6E8A-4147-A177-3AD203B41FA5}">
                      <a16:colId xmlns:a16="http://schemas.microsoft.com/office/drawing/2014/main" val="2251960553"/>
                    </a:ext>
                  </a:extLst>
                </a:gridCol>
                <a:gridCol w="208280">
                  <a:extLst>
                    <a:ext uri="{9D8B030D-6E8A-4147-A177-3AD203B41FA5}">
                      <a16:colId xmlns:a16="http://schemas.microsoft.com/office/drawing/2014/main" val="962849758"/>
                    </a:ext>
                  </a:extLst>
                </a:gridCol>
                <a:gridCol w="208280">
                  <a:extLst>
                    <a:ext uri="{9D8B030D-6E8A-4147-A177-3AD203B41FA5}">
                      <a16:colId xmlns:a16="http://schemas.microsoft.com/office/drawing/2014/main" val="520467517"/>
                    </a:ext>
                  </a:extLst>
                </a:gridCol>
                <a:gridCol w="208280">
                  <a:extLst>
                    <a:ext uri="{9D8B030D-6E8A-4147-A177-3AD203B41FA5}">
                      <a16:colId xmlns:a16="http://schemas.microsoft.com/office/drawing/2014/main" val="352730574"/>
                    </a:ext>
                  </a:extLst>
                </a:gridCol>
                <a:gridCol w="208280">
                  <a:extLst>
                    <a:ext uri="{9D8B030D-6E8A-4147-A177-3AD203B41FA5}">
                      <a16:colId xmlns:a16="http://schemas.microsoft.com/office/drawing/2014/main" val="2662368841"/>
                    </a:ext>
                  </a:extLst>
                </a:gridCol>
                <a:gridCol w="208280">
                  <a:extLst>
                    <a:ext uri="{9D8B030D-6E8A-4147-A177-3AD203B41FA5}">
                      <a16:colId xmlns:a16="http://schemas.microsoft.com/office/drawing/2014/main" val="2119514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69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- 2020-02-24 10:00:00</a:t>
                      </a:r>
                      <a:r>
                        <a:rPr kumimoji="0" lang="en-US" sz="1000" b="0" i="0" u="none" strike="noStrike" kern="1200" cap="none" spc="0" normalizeH="0" baseline="0" noProof="0">
                          <a:ln>
                            <a:noFill/>
                          </a:ln>
                          <a:solidFill>
                            <a:prstClr val="black"/>
                          </a:solidFill>
                          <a:effectLst/>
                          <a:uLnTx/>
                          <a:uFillTx/>
                          <a:latin typeface="+mn-lt"/>
                          <a:ea typeface="+mn-ea"/>
                          <a:cs typeface="+mn-cs"/>
                        </a:rPr>
                        <a:t>
 Your BFF of 20 years looks at your beautiful and glowing face. She says your face is glowing as bright as the lightbulb in your house. 
Deep in your heart, you know you are extremely happy and you made the right choice by using Sothys [W.]™+ BRIGHTENING SERUM WITH PURE VIT.C. It’s filled with antioxidants with spot lightning that’ll brighten your skin so that you can achieve full radiance. 
Now, your BFF is begging you to tell your skincare secret. Let her know she can directly send a private message to Sothys anytime, anywhere. Just send us your enquiries and we’ll tell you the 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https://scontent.xx.fbcdn.net/v/t15.5256-10/p720x720/81128127_1050867345272692_8515967425437499392_n.jpg?_nc_cat=108&amp;_nc_sid=f2c4d5&amp;_nc_ohc=xuQnYP6P9MMAX9o4z0R&amp;_nc_ht=scontent.xx&amp;_nc_tp=6&amp;oh=6ac66a1ca674d6abc9fbc7a6efcb6f26&amp;oe=5EB82FC7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33384"/>
                  </a:ext>
                </a:extLst>
              </a:tr>
            </a:tbl>
          </a:graphicData>
        </a:graphic>
      </p:graphicFrame>
      <p:sp>
        <p:nvSpPr>
          <p:cNvPr id="4" name="Text Placeholder 3">
            <a:extLst>
              <a:ext uri="{FF2B5EF4-FFF2-40B4-BE49-F238E27FC236}">
                <a16:creationId xmlns:a16="http://schemas.microsoft.com/office/drawing/2014/main" id="{0CC940C6-A380-4FCE-ACED-C2257AEBC228}"/>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60166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78B9-E001-4873-907E-3009185ABD40}"/>
              </a:ext>
            </a:extLst>
          </p:cNvPr>
          <p:cNvSpPr>
            <a:spLocks noGrp="1"/>
          </p:cNvSpPr>
          <p:nvPr>
            <p:ph type="title"/>
          </p:nvPr>
        </p:nvSpPr>
        <p:spPr/>
        <p:txBody>
          <a:bodyPr/>
          <a:lstStyle/>
          <a:p>
            <a:r>
              <a:rPr lang="en-US"/>
              <a:t>Facebook Own Posts Table | Sothys Malaysia - 3 of 9</a:t>
            </a:r>
          </a:p>
        </p:txBody>
      </p:sp>
      <p:graphicFrame>
        <p:nvGraphicFramePr>
          <p:cNvPr id="5" name="Table Placeholder 4">
            <a:extLst>
              <a:ext uri="{FF2B5EF4-FFF2-40B4-BE49-F238E27FC236}">
                <a16:creationId xmlns:a16="http://schemas.microsoft.com/office/drawing/2014/main" id="{EBE7FD93-E741-4833-96CC-4249CF3925BF}"/>
              </a:ext>
            </a:extLst>
          </p:cNvPr>
          <p:cNvGraphicFramePr>
            <a:graphicFrameLocks noGrp="1"/>
          </p:cNvGraphicFramePr>
          <p:nvPr>
            <p:ph type="tbl" sz="quarter" idx="13"/>
            <p:extLst>
              <p:ext uri="{D42A27DB-BD31-4B8C-83A1-F6EECF244321}">
                <p14:modId xmlns:p14="http://schemas.microsoft.com/office/powerpoint/2010/main" val="233430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86123162"/>
                    </a:ext>
                  </a:extLst>
                </a:gridCol>
                <a:gridCol w="822960">
                  <a:extLst>
                    <a:ext uri="{9D8B030D-6E8A-4147-A177-3AD203B41FA5}">
                      <a16:colId xmlns:a16="http://schemas.microsoft.com/office/drawing/2014/main" val="2855198700"/>
                    </a:ext>
                  </a:extLst>
                </a:gridCol>
                <a:gridCol w="329184">
                  <a:extLst>
                    <a:ext uri="{9D8B030D-6E8A-4147-A177-3AD203B41FA5}">
                      <a16:colId xmlns:a16="http://schemas.microsoft.com/office/drawing/2014/main" val="3284302381"/>
                    </a:ext>
                  </a:extLst>
                </a:gridCol>
                <a:gridCol w="208280">
                  <a:extLst>
                    <a:ext uri="{9D8B030D-6E8A-4147-A177-3AD203B41FA5}">
                      <a16:colId xmlns:a16="http://schemas.microsoft.com/office/drawing/2014/main" val="3759202200"/>
                    </a:ext>
                  </a:extLst>
                </a:gridCol>
                <a:gridCol w="208280">
                  <a:extLst>
                    <a:ext uri="{9D8B030D-6E8A-4147-A177-3AD203B41FA5}">
                      <a16:colId xmlns:a16="http://schemas.microsoft.com/office/drawing/2014/main" val="3167967430"/>
                    </a:ext>
                  </a:extLst>
                </a:gridCol>
                <a:gridCol w="208280">
                  <a:extLst>
                    <a:ext uri="{9D8B030D-6E8A-4147-A177-3AD203B41FA5}">
                      <a16:colId xmlns:a16="http://schemas.microsoft.com/office/drawing/2014/main" val="639840712"/>
                    </a:ext>
                  </a:extLst>
                </a:gridCol>
                <a:gridCol w="208280">
                  <a:extLst>
                    <a:ext uri="{9D8B030D-6E8A-4147-A177-3AD203B41FA5}">
                      <a16:colId xmlns:a16="http://schemas.microsoft.com/office/drawing/2014/main" val="1921075201"/>
                    </a:ext>
                  </a:extLst>
                </a:gridCol>
                <a:gridCol w="208280">
                  <a:extLst>
                    <a:ext uri="{9D8B030D-6E8A-4147-A177-3AD203B41FA5}">
                      <a16:colId xmlns:a16="http://schemas.microsoft.com/office/drawing/2014/main" val="2508165195"/>
                    </a:ext>
                  </a:extLst>
                </a:gridCol>
                <a:gridCol w="208280">
                  <a:extLst>
                    <a:ext uri="{9D8B030D-6E8A-4147-A177-3AD203B41FA5}">
                      <a16:colId xmlns:a16="http://schemas.microsoft.com/office/drawing/2014/main" val="2504384396"/>
                    </a:ext>
                  </a:extLst>
                </a:gridCol>
                <a:gridCol w="208280">
                  <a:extLst>
                    <a:ext uri="{9D8B030D-6E8A-4147-A177-3AD203B41FA5}">
                      <a16:colId xmlns:a16="http://schemas.microsoft.com/office/drawing/2014/main" val="2137867738"/>
                    </a:ext>
                  </a:extLst>
                </a:gridCol>
                <a:gridCol w="208280">
                  <a:extLst>
                    <a:ext uri="{9D8B030D-6E8A-4147-A177-3AD203B41FA5}">
                      <a16:colId xmlns:a16="http://schemas.microsoft.com/office/drawing/2014/main" val="4239186416"/>
                    </a:ext>
                  </a:extLst>
                </a:gridCol>
                <a:gridCol w="208280">
                  <a:extLst>
                    <a:ext uri="{9D8B030D-6E8A-4147-A177-3AD203B41FA5}">
                      <a16:colId xmlns:a16="http://schemas.microsoft.com/office/drawing/2014/main" val="3639943909"/>
                    </a:ext>
                  </a:extLst>
                </a:gridCol>
                <a:gridCol w="208280">
                  <a:extLst>
                    <a:ext uri="{9D8B030D-6E8A-4147-A177-3AD203B41FA5}">
                      <a16:colId xmlns:a16="http://schemas.microsoft.com/office/drawing/2014/main" val="2984528502"/>
                    </a:ext>
                  </a:extLst>
                </a:gridCol>
                <a:gridCol w="208280">
                  <a:extLst>
                    <a:ext uri="{9D8B030D-6E8A-4147-A177-3AD203B41FA5}">
                      <a16:colId xmlns:a16="http://schemas.microsoft.com/office/drawing/2014/main" val="138914066"/>
                    </a:ext>
                  </a:extLst>
                </a:gridCol>
                <a:gridCol w="208280">
                  <a:extLst>
                    <a:ext uri="{9D8B030D-6E8A-4147-A177-3AD203B41FA5}">
                      <a16:colId xmlns:a16="http://schemas.microsoft.com/office/drawing/2014/main" val="1448509136"/>
                    </a:ext>
                  </a:extLst>
                </a:gridCol>
                <a:gridCol w="208280">
                  <a:extLst>
                    <a:ext uri="{9D8B030D-6E8A-4147-A177-3AD203B41FA5}">
                      <a16:colId xmlns:a16="http://schemas.microsoft.com/office/drawing/2014/main" val="1804885046"/>
                    </a:ext>
                  </a:extLst>
                </a:gridCol>
                <a:gridCol w="208280">
                  <a:extLst>
                    <a:ext uri="{9D8B030D-6E8A-4147-A177-3AD203B41FA5}">
                      <a16:colId xmlns:a16="http://schemas.microsoft.com/office/drawing/2014/main" val="1498007601"/>
                    </a:ext>
                  </a:extLst>
                </a:gridCol>
                <a:gridCol w="208280">
                  <a:extLst>
                    <a:ext uri="{9D8B030D-6E8A-4147-A177-3AD203B41FA5}">
                      <a16:colId xmlns:a16="http://schemas.microsoft.com/office/drawing/2014/main" val="726431550"/>
                    </a:ext>
                  </a:extLst>
                </a:gridCol>
                <a:gridCol w="208280">
                  <a:extLst>
                    <a:ext uri="{9D8B030D-6E8A-4147-A177-3AD203B41FA5}">
                      <a16:colId xmlns:a16="http://schemas.microsoft.com/office/drawing/2014/main" val="2344837899"/>
                    </a:ext>
                  </a:extLst>
                </a:gridCol>
                <a:gridCol w="208280">
                  <a:extLst>
                    <a:ext uri="{9D8B030D-6E8A-4147-A177-3AD203B41FA5}">
                      <a16:colId xmlns:a16="http://schemas.microsoft.com/office/drawing/2014/main" val="987551976"/>
                    </a:ext>
                  </a:extLst>
                </a:gridCol>
                <a:gridCol w="208280">
                  <a:extLst>
                    <a:ext uri="{9D8B030D-6E8A-4147-A177-3AD203B41FA5}">
                      <a16:colId xmlns:a16="http://schemas.microsoft.com/office/drawing/2014/main" val="3549918052"/>
                    </a:ext>
                  </a:extLst>
                </a:gridCol>
                <a:gridCol w="208280">
                  <a:extLst>
                    <a:ext uri="{9D8B030D-6E8A-4147-A177-3AD203B41FA5}">
                      <a16:colId xmlns:a16="http://schemas.microsoft.com/office/drawing/2014/main" val="584567347"/>
                    </a:ext>
                  </a:extLst>
                </a:gridCol>
                <a:gridCol w="208280">
                  <a:extLst>
                    <a:ext uri="{9D8B030D-6E8A-4147-A177-3AD203B41FA5}">
                      <a16:colId xmlns:a16="http://schemas.microsoft.com/office/drawing/2014/main" val="1323833223"/>
                    </a:ext>
                  </a:extLst>
                </a:gridCol>
                <a:gridCol w="208280">
                  <a:extLst>
                    <a:ext uri="{9D8B030D-6E8A-4147-A177-3AD203B41FA5}">
                      <a16:colId xmlns:a16="http://schemas.microsoft.com/office/drawing/2014/main" val="764795533"/>
                    </a:ext>
                  </a:extLst>
                </a:gridCol>
                <a:gridCol w="208280">
                  <a:extLst>
                    <a:ext uri="{9D8B030D-6E8A-4147-A177-3AD203B41FA5}">
                      <a16:colId xmlns:a16="http://schemas.microsoft.com/office/drawing/2014/main" val="947523765"/>
                    </a:ext>
                  </a:extLst>
                </a:gridCol>
                <a:gridCol w="208280">
                  <a:extLst>
                    <a:ext uri="{9D8B030D-6E8A-4147-A177-3AD203B41FA5}">
                      <a16:colId xmlns:a16="http://schemas.microsoft.com/office/drawing/2014/main" val="3457148914"/>
                    </a:ext>
                  </a:extLst>
                </a:gridCol>
                <a:gridCol w="208280">
                  <a:extLst>
                    <a:ext uri="{9D8B030D-6E8A-4147-A177-3AD203B41FA5}">
                      <a16:colId xmlns:a16="http://schemas.microsoft.com/office/drawing/2014/main" val="1913764375"/>
                    </a:ext>
                  </a:extLst>
                </a:gridCol>
                <a:gridCol w="208280">
                  <a:extLst>
                    <a:ext uri="{9D8B030D-6E8A-4147-A177-3AD203B41FA5}">
                      <a16:colId xmlns:a16="http://schemas.microsoft.com/office/drawing/2014/main" val="1377807232"/>
                    </a:ext>
                  </a:extLst>
                </a:gridCol>
                <a:gridCol w="208280">
                  <a:extLst>
                    <a:ext uri="{9D8B030D-6E8A-4147-A177-3AD203B41FA5}">
                      <a16:colId xmlns:a16="http://schemas.microsoft.com/office/drawing/2014/main" val="326239424"/>
                    </a:ext>
                  </a:extLst>
                </a:gridCol>
                <a:gridCol w="208280">
                  <a:extLst>
                    <a:ext uri="{9D8B030D-6E8A-4147-A177-3AD203B41FA5}">
                      <a16:colId xmlns:a16="http://schemas.microsoft.com/office/drawing/2014/main" val="2857352138"/>
                    </a:ext>
                  </a:extLst>
                </a:gridCol>
                <a:gridCol w="208280">
                  <a:extLst>
                    <a:ext uri="{9D8B030D-6E8A-4147-A177-3AD203B41FA5}">
                      <a16:colId xmlns:a16="http://schemas.microsoft.com/office/drawing/2014/main" val="171126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2066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- 2020-02-17 10:00:00</a:t>
                      </a:r>
                      <a:r>
                        <a:rPr kumimoji="0" lang="en-US" sz="1000" b="0" i="0" u="none" strike="noStrike" kern="1200" cap="none" spc="0" normalizeH="0" baseline="0" noProof="0">
                          <a:ln>
                            <a:noFill/>
                          </a:ln>
                          <a:solidFill>
                            <a:prstClr val="black"/>
                          </a:solidFill>
                          <a:effectLst/>
                          <a:uLnTx/>
                          <a:uFillTx/>
                          <a:latin typeface="+mn-lt"/>
                          <a:ea typeface="+mn-ea"/>
                          <a:cs typeface="+mn-cs"/>
                        </a:rPr>
                        <a:t>
 Sensitive facial skin under the sun? Face filled with dark spots? Freckles popping out of nowhere? 😱 
We know your UV umbrella doesn’t provide the full sun protection your face needs. That’s why we recommend our customers to complement it with Sothys Sensitive Zones Protective Fluid SPF50 50ml. This protective fluid provides the ultimate protection for your face and other sensitive areas, so you will look as fair as the sky above you.   
Are you curious to learn more about this product? Visit this website to know more: https://sothys.com.my/protective-fluid-spf50-50ml.html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https://scontent.xx.fbcdn.net/v/t15.5256-10/p720x720/82313821_2563259480615291_2687868281334792192_n.jpg?_nc_cat=108&amp;_nc_sid=f2c4d5&amp;_nc_ohc=UDtXxwF7aW8AX-luGb3&amp;_nc_ht=scontent.xx&amp;_nc_tp=6&amp;oh=179ec234849a28d3cfae6eddafb49d9a&amp;oe=5EF469F5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139495"/>
                  </a:ext>
                </a:extLst>
              </a:tr>
            </a:tbl>
          </a:graphicData>
        </a:graphic>
      </p:graphicFrame>
      <p:sp>
        <p:nvSpPr>
          <p:cNvPr id="4" name="Text Placeholder 3">
            <a:extLst>
              <a:ext uri="{FF2B5EF4-FFF2-40B4-BE49-F238E27FC236}">
                <a16:creationId xmlns:a16="http://schemas.microsoft.com/office/drawing/2014/main" id="{498F259C-492E-4CA8-8B4C-8292D211C999}"/>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20800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99DC9-6370-4EC2-AE83-17CA6A2B669F}"/>
              </a:ext>
            </a:extLst>
          </p:cNvPr>
          <p:cNvSpPr>
            <a:spLocks noGrp="1"/>
          </p:cNvSpPr>
          <p:nvPr>
            <p:ph type="title"/>
          </p:nvPr>
        </p:nvSpPr>
        <p:spPr/>
        <p:txBody>
          <a:bodyPr/>
          <a:lstStyle/>
          <a:p>
            <a:r>
              <a:rPr lang="en-US"/>
              <a:t>Facebook Own Posts Table | Sothys Malaysia - 4 of 9</a:t>
            </a:r>
          </a:p>
        </p:txBody>
      </p:sp>
      <p:graphicFrame>
        <p:nvGraphicFramePr>
          <p:cNvPr id="5" name="Table Placeholder 4">
            <a:extLst>
              <a:ext uri="{FF2B5EF4-FFF2-40B4-BE49-F238E27FC236}">
                <a16:creationId xmlns:a16="http://schemas.microsoft.com/office/drawing/2014/main" id="{E3CFA8F6-A239-4431-B3D9-AC2F8D7AAB18}"/>
              </a:ext>
            </a:extLst>
          </p:cNvPr>
          <p:cNvGraphicFramePr>
            <a:graphicFrameLocks noGrp="1"/>
          </p:cNvGraphicFramePr>
          <p:nvPr>
            <p:ph type="tbl" sz="quarter" idx="13"/>
            <p:extLst>
              <p:ext uri="{D42A27DB-BD31-4B8C-83A1-F6EECF244321}">
                <p14:modId xmlns:p14="http://schemas.microsoft.com/office/powerpoint/2010/main" val="379235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02453999"/>
                    </a:ext>
                  </a:extLst>
                </a:gridCol>
                <a:gridCol w="822960">
                  <a:extLst>
                    <a:ext uri="{9D8B030D-6E8A-4147-A177-3AD203B41FA5}">
                      <a16:colId xmlns:a16="http://schemas.microsoft.com/office/drawing/2014/main" val="3196359015"/>
                    </a:ext>
                  </a:extLst>
                </a:gridCol>
                <a:gridCol w="329184">
                  <a:extLst>
                    <a:ext uri="{9D8B030D-6E8A-4147-A177-3AD203B41FA5}">
                      <a16:colId xmlns:a16="http://schemas.microsoft.com/office/drawing/2014/main" val="1470672218"/>
                    </a:ext>
                  </a:extLst>
                </a:gridCol>
                <a:gridCol w="208280">
                  <a:extLst>
                    <a:ext uri="{9D8B030D-6E8A-4147-A177-3AD203B41FA5}">
                      <a16:colId xmlns:a16="http://schemas.microsoft.com/office/drawing/2014/main" val="1888162959"/>
                    </a:ext>
                  </a:extLst>
                </a:gridCol>
                <a:gridCol w="208280">
                  <a:extLst>
                    <a:ext uri="{9D8B030D-6E8A-4147-A177-3AD203B41FA5}">
                      <a16:colId xmlns:a16="http://schemas.microsoft.com/office/drawing/2014/main" val="2911310535"/>
                    </a:ext>
                  </a:extLst>
                </a:gridCol>
                <a:gridCol w="208280">
                  <a:extLst>
                    <a:ext uri="{9D8B030D-6E8A-4147-A177-3AD203B41FA5}">
                      <a16:colId xmlns:a16="http://schemas.microsoft.com/office/drawing/2014/main" val="1554269828"/>
                    </a:ext>
                  </a:extLst>
                </a:gridCol>
                <a:gridCol w="208280">
                  <a:extLst>
                    <a:ext uri="{9D8B030D-6E8A-4147-A177-3AD203B41FA5}">
                      <a16:colId xmlns:a16="http://schemas.microsoft.com/office/drawing/2014/main" val="1995034186"/>
                    </a:ext>
                  </a:extLst>
                </a:gridCol>
                <a:gridCol w="208280">
                  <a:extLst>
                    <a:ext uri="{9D8B030D-6E8A-4147-A177-3AD203B41FA5}">
                      <a16:colId xmlns:a16="http://schemas.microsoft.com/office/drawing/2014/main" val="2542715017"/>
                    </a:ext>
                  </a:extLst>
                </a:gridCol>
                <a:gridCol w="208280">
                  <a:extLst>
                    <a:ext uri="{9D8B030D-6E8A-4147-A177-3AD203B41FA5}">
                      <a16:colId xmlns:a16="http://schemas.microsoft.com/office/drawing/2014/main" val="250584321"/>
                    </a:ext>
                  </a:extLst>
                </a:gridCol>
                <a:gridCol w="208280">
                  <a:extLst>
                    <a:ext uri="{9D8B030D-6E8A-4147-A177-3AD203B41FA5}">
                      <a16:colId xmlns:a16="http://schemas.microsoft.com/office/drawing/2014/main" val="2835600781"/>
                    </a:ext>
                  </a:extLst>
                </a:gridCol>
                <a:gridCol w="208280">
                  <a:extLst>
                    <a:ext uri="{9D8B030D-6E8A-4147-A177-3AD203B41FA5}">
                      <a16:colId xmlns:a16="http://schemas.microsoft.com/office/drawing/2014/main" val="4208818543"/>
                    </a:ext>
                  </a:extLst>
                </a:gridCol>
                <a:gridCol w="208280">
                  <a:extLst>
                    <a:ext uri="{9D8B030D-6E8A-4147-A177-3AD203B41FA5}">
                      <a16:colId xmlns:a16="http://schemas.microsoft.com/office/drawing/2014/main" val="3947070928"/>
                    </a:ext>
                  </a:extLst>
                </a:gridCol>
                <a:gridCol w="208280">
                  <a:extLst>
                    <a:ext uri="{9D8B030D-6E8A-4147-A177-3AD203B41FA5}">
                      <a16:colId xmlns:a16="http://schemas.microsoft.com/office/drawing/2014/main" val="1542834233"/>
                    </a:ext>
                  </a:extLst>
                </a:gridCol>
                <a:gridCol w="208280">
                  <a:extLst>
                    <a:ext uri="{9D8B030D-6E8A-4147-A177-3AD203B41FA5}">
                      <a16:colId xmlns:a16="http://schemas.microsoft.com/office/drawing/2014/main" val="4121979157"/>
                    </a:ext>
                  </a:extLst>
                </a:gridCol>
                <a:gridCol w="208280">
                  <a:extLst>
                    <a:ext uri="{9D8B030D-6E8A-4147-A177-3AD203B41FA5}">
                      <a16:colId xmlns:a16="http://schemas.microsoft.com/office/drawing/2014/main" val="3108280597"/>
                    </a:ext>
                  </a:extLst>
                </a:gridCol>
                <a:gridCol w="208280">
                  <a:extLst>
                    <a:ext uri="{9D8B030D-6E8A-4147-A177-3AD203B41FA5}">
                      <a16:colId xmlns:a16="http://schemas.microsoft.com/office/drawing/2014/main" val="1836275376"/>
                    </a:ext>
                  </a:extLst>
                </a:gridCol>
                <a:gridCol w="208280">
                  <a:extLst>
                    <a:ext uri="{9D8B030D-6E8A-4147-A177-3AD203B41FA5}">
                      <a16:colId xmlns:a16="http://schemas.microsoft.com/office/drawing/2014/main" val="2750349704"/>
                    </a:ext>
                  </a:extLst>
                </a:gridCol>
                <a:gridCol w="208280">
                  <a:extLst>
                    <a:ext uri="{9D8B030D-6E8A-4147-A177-3AD203B41FA5}">
                      <a16:colId xmlns:a16="http://schemas.microsoft.com/office/drawing/2014/main" val="513756643"/>
                    </a:ext>
                  </a:extLst>
                </a:gridCol>
                <a:gridCol w="208280">
                  <a:extLst>
                    <a:ext uri="{9D8B030D-6E8A-4147-A177-3AD203B41FA5}">
                      <a16:colId xmlns:a16="http://schemas.microsoft.com/office/drawing/2014/main" val="3589286957"/>
                    </a:ext>
                  </a:extLst>
                </a:gridCol>
                <a:gridCol w="208280">
                  <a:extLst>
                    <a:ext uri="{9D8B030D-6E8A-4147-A177-3AD203B41FA5}">
                      <a16:colId xmlns:a16="http://schemas.microsoft.com/office/drawing/2014/main" val="1132437610"/>
                    </a:ext>
                  </a:extLst>
                </a:gridCol>
                <a:gridCol w="208280">
                  <a:extLst>
                    <a:ext uri="{9D8B030D-6E8A-4147-A177-3AD203B41FA5}">
                      <a16:colId xmlns:a16="http://schemas.microsoft.com/office/drawing/2014/main" val="3996546093"/>
                    </a:ext>
                  </a:extLst>
                </a:gridCol>
                <a:gridCol w="208280">
                  <a:extLst>
                    <a:ext uri="{9D8B030D-6E8A-4147-A177-3AD203B41FA5}">
                      <a16:colId xmlns:a16="http://schemas.microsoft.com/office/drawing/2014/main" val="4045768191"/>
                    </a:ext>
                  </a:extLst>
                </a:gridCol>
                <a:gridCol w="208280">
                  <a:extLst>
                    <a:ext uri="{9D8B030D-6E8A-4147-A177-3AD203B41FA5}">
                      <a16:colId xmlns:a16="http://schemas.microsoft.com/office/drawing/2014/main" val="245939426"/>
                    </a:ext>
                  </a:extLst>
                </a:gridCol>
                <a:gridCol w="208280">
                  <a:extLst>
                    <a:ext uri="{9D8B030D-6E8A-4147-A177-3AD203B41FA5}">
                      <a16:colId xmlns:a16="http://schemas.microsoft.com/office/drawing/2014/main" val="2616258638"/>
                    </a:ext>
                  </a:extLst>
                </a:gridCol>
                <a:gridCol w="208280">
                  <a:extLst>
                    <a:ext uri="{9D8B030D-6E8A-4147-A177-3AD203B41FA5}">
                      <a16:colId xmlns:a16="http://schemas.microsoft.com/office/drawing/2014/main" val="3435094672"/>
                    </a:ext>
                  </a:extLst>
                </a:gridCol>
                <a:gridCol w="208280">
                  <a:extLst>
                    <a:ext uri="{9D8B030D-6E8A-4147-A177-3AD203B41FA5}">
                      <a16:colId xmlns:a16="http://schemas.microsoft.com/office/drawing/2014/main" val="4016015164"/>
                    </a:ext>
                  </a:extLst>
                </a:gridCol>
                <a:gridCol w="208280">
                  <a:extLst>
                    <a:ext uri="{9D8B030D-6E8A-4147-A177-3AD203B41FA5}">
                      <a16:colId xmlns:a16="http://schemas.microsoft.com/office/drawing/2014/main" val="761840731"/>
                    </a:ext>
                  </a:extLst>
                </a:gridCol>
                <a:gridCol w="208280">
                  <a:extLst>
                    <a:ext uri="{9D8B030D-6E8A-4147-A177-3AD203B41FA5}">
                      <a16:colId xmlns:a16="http://schemas.microsoft.com/office/drawing/2014/main" val="3176463907"/>
                    </a:ext>
                  </a:extLst>
                </a:gridCol>
                <a:gridCol w="208280">
                  <a:extLst>
                    <a:ext uri="{9D8B030D-6E8A-4147-A177-3AD203B41FA5}">
                      <a16:colId xmlns:a16="http://schemas.microsoft.com/office/drawing/2014/main" val="1313297668"/>
                    </a:ext>
                  </a:extLst>
                </a:gridCol>
                <a:gridCol w="208280">
                  <a:extLst>
                    <a:ext uri="{9D8B030D-6E8A-4147-A177-3AD203B41FA5}">
                      <a16:colId xmlns:a16="http://schemas.microsoft.com/office/drawing/2014/main" val="2637184417"/>
                    </a:ext>
                  </a:extLst>
                </a:gridCol>
                <a:gridCol w="208280">
                  <a:extLst>
                    <a:ext uri="{9D8B030D-6E8A-4147-A177-3AD203B41FA5}">
                      <a16:colId xmlns:a16="http://schemas.microsoft.com/office/drawing/2014/main" val="383765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649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- 2020-02-14 10:00:00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would like to wish Happy Valentine’s Day to all the beautiful lovebirds out there. Stay romantic as always! 💑 
Psst psst.. If you would like your face to be as pretty and handsome as the couple below, we have an array of facial masks ranging from No2ctuelle, brightening, Hydra3HA and absorbant that will keep your face firm and young as always! 
Curious to know more? Do send us a private message and we will tell you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https://scontent.xx.fbcdn.net/v/t15.5256-10/p720x720/81252661_1005431619838733_4987483313091379200_n.jpg?_nc_cat=100&amp;_nc_sid=f2c4d5&amp;_nc_ohc=3ZzR8BToIJcAX9jjTVR&amp;_nc_ht=scontent.xx&amp;_nc_tp=6&amp;oh=13b93e264a08371f7f6d4e4914dab0fb&amp;oe=5EFCB547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7820769"/>
                  </a:ext>
                </a:extLst>
              </a:tr>
            </a:tbl>
          </a:graphicData>
        </a:graphic>
      </p:graphicFrame>
      <p:sp>
        <p:nvSpPr>
          <p:cNvPr id="4" name="Text Placeholder 3">
            <a:extLst>
              <a:ext uri="{FF2B5EF4-FFF2-40B4-BE49-F238E27FC236}">
                <a16:creationId xmlns:a16="http://schemas.microsoft.com/office/drawing/2014/main" id="{1ADF3C81-5B01-46FA-AE36-9547E22C8FE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796960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22E2-EE03-48FC-9DF6-F238971DDA15}"/>
              </a:ext>
            </a:extLst>
          </p:cNvPr>
          <p:cNvSpPr>
            <a:spLocks noGrp="1"/>
          </p:cNvSpPr>
          <p:nvPr>
            <p:ph type="title"/>
          </p:nvPr>
        </p:nvSpPr>
        <p:spPr/>
        <p:txBody>
          <a:bodyPr/>
          <a:lstStyle/>
          <a:p>
            <a:r>
              <a:rPr lang="en-US"/>
              <a:t>Facebook Own Posts Table | Sothys Malaysia - 5 of 9</a:t>
            </a:r>
          </a:p>
        </p:txBody>
      </p:sp>
      <p:graphicFrame>
        <p:nvGraphicFramePr>
          <p:cNvPr id="5" name="Table Placeholder 4">
            <a:extLst>
              <a:ext uri="{FF2B5EF4-FFF2-40B4-BE49-F238E27FC236}">
                <a16:creationId xmlns:a16="http://schemas.microsoft.com/office/drawing/2014/main" id="{7317EC53-F08C-4F00-99F3-0844221A6F74}"/>
              </a:ext>
            </a:extLst>
          </p:cNvPr>
          <p:cNvGraphicFramePr>
            <a:graphicFrameLocks noGrp="1"/>
          </p:cNvGraphicFramePr>
          <p:nvPr>
            <p:ph type="tbl" sz="quarter" idx="13"/>
            <p:extLst>
              <p:ext uri="{D42A27DB-BD31-4B8C-83A1-F6EECF244321}">
                <p14:modId xmlns:p14="http://schemas.microsoft.com/office/powerpoint/2010/main" val="86425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00173670"/>
                    </a:ext>
                  </a:extLst>
                </a:gridCol>
                <a:gridCol w="822960">
                  <a:extLst>
                    <a:ext uri="{9D8B030D-6E8A-4147-A177-3AD203B41FA5}">
                      <a16:colId xmlns:a16="http://schemas.microsoft.com/office/drawing/2014/main" val="3362853093"/>
                    </a:ext>
                  </a:extLst>
                </a:gridCol>
                <a:gridCol w="329184">
                  <a:extLst>
                    <a:ext uri="{9D8B030D-6E8A-4147-A177-3AD203B41FA5}">
                      <a16:colId xmlns:a16="http://schemas.microsoft.com/office/drawing/2014/main" val="680706505"/>
                    </a:ext>
                  </a:extLst>
                </a:gridCol>
                <a:gridCol w="208280">
                  <a:extLst>
                    <a:ext uri="{9D8B030D-6E8A-4147-A177-3AD203B41FA5}">
                      <a16:colId xmlns:a16="http://schemas.microsoft.com/office/drawing/2014/main" val="561356879"/>
                    </a:ext>
                  </a:extLst>
                </a:gridCol>
                <a:gridCol w="208280">
                  <a:extLst>
                    <a:ext uri="{9D8B030D-6E8A-4147-A177-3AD203B41FA5}">
                      <a16:colId xmlns:a16="http://schemas.microsoft.com/office/drawing/2014/main" val="1044056723"/>
                    </a:ext>
                  </a:extLst>
                </a:gridCol>
                <a:gridCol w="208280">
                  <a:extLst>
                    <a:ext uri="{9D8B030D-6E8A-4147-A177-3AD203B41FA5}">
                      <a16:colId xmlns:a16="http://schemas.microsoft.com/office/drawing/2014/main" val="1975942254"/>
                    </a:ext>
                  </a:extLst>
                </a:gridCol>
                <a:gridCol w="208280">
                  <a:extLst>
                    <a:ext uri="{9D8B030D-6E8A-4147-A177-3AD203B41FA5}">
                      <a16:colId xmlns:a16="http://schemas.microsoft.com/office/drawing/2014/main" val="4059253395"/>
                    </a:ext>
                  </a:extLst>
                </a:gridCol>
                <a:gridCol w="208280">
                  <a:extLst>
                    <a:ext uri="{9D8B030D-6E8A-4147-A177-3AD203B41FA5}">
                      <a16:colId xmlns:a16="http://schemas.microsoft.com/office/drawing/2014/main" val="139899971"/>
                    </a:ext>
                  </a:extLst>
                </a:gridCol>
                <a:gridCol w="208280">
                  <a:extLst>
                    <a:ext uri="{9D8B030D-6E8A-4147-A177-3AD203B41FA5}">
                      <a16:colId xmlns:a16="http://schemas.microsoft.com/office/drawing/2014/main" val="988559869"/>
                    </a:ext>
                  </a:extLst>
                </a:gridCol>
                <a:gridCol w="208280">
                  <a:extLst>
                    <a:ext uri="{9D8B030D-6E8A-4147-A177-3AD203B41FA5}">
                      <a16:colId xmlns:a16="http://schemas.microsoft.com/office/drawing/2014/main" val="2459551759"/>
                    </a:ext>
                  </a:extLst>
                </a:gridCol>
                <a:gridCol w="208280">
                  <a:extLst>
                    <a:ext uri="{9D8B030D-6E8A-4147-A177-3AD203B41FA5}">
                      <a16:colId xmlns:a16="http://schemas.microsoft.com/office/drawing/2014/main" val="3937135712"/>
                    </a:ext>
                  </a:extLst>
                </a:gridCol>
                <a:gridCol w="208280">
                  <a:extLst>
                    <a:ext uri="{9D8B030D-6E8A-4147-A177-3AD203B41FA5}">
                      <a16:colId xmlns:a16="http://schemas.microsoft.com/office/drawing/2014/main" val="1965730436"/>
                    </a:ext>
                  </a:extLst>
                </a:gridCol>
                <a:gridCol w="208280">
                  <a:extLst>
                    <a:ext uri="{9D8B030D-6E8A-4147-A177-3AD203B41FA5}">
                      <a16:colId xmlns:a16="http://schemas.microsoft.com/office/drawing/2014/main" val="2183462030"/>
                    </a:ext>
                  </a:extLst>
                </a:gridCol>
                <a:gridCol w="208280">
                  <a:extLst>
                    <a:ext uri="{9D8B030D-6E8A-4147-A177-3AD203B41FA5}">
                      <a16:colId xmlns:a16="http://schemas.microsoft.com/office/drawing/2014/main" val="584720746"/>
                    </a:ext>
                  </a:extLst>
                </a:gridCol>
                <a:gridCol w="208280">
                  <a:extLst>
                    <a:ext uri="{9D8B030D-6E8A-4147-A177-3AD203B41FA5}">
                      <a16:colId xmlns:a16="http://schemas.microsoft.com/office/drawing/2014/main" val="823181657"/>
                    </a:ext>
                  </a:extLst>
                </a:gridCol>
                <a:gridCol w="208280">
                  <a:extLst>
                    <a:ext uri="{9D8B030D-6E8A-4147-A177-3AD203B41FA5}">
                      <a16:colId xmlns:a16="http://schemas.microsoft.com/office/drawing/2014/main" val="4203374723"/>
                    </a:ext>
                  </a:extLst>
                </a:gridCol>
                <a:gridCol w="208280">
                  <a:extLst>
                    <a:ext uri="{9D8B030D-6E8A-4147-A177-3AD203B41FA5}">
                      <a16:colId xmlns:a16="http://schemas.microsoft.com/office/drawing/2014/main" val="467540326"/>
                    </a:ext>
                  </a:extLst>
                </a:gridCol>
                <a:gridCol w="208280">
                  <a:extLst>
                    <a:ext uri="{9D8B030D-6E8A-4147-A177-3AD203B41FA5}">
                      <a16:colId xmlns:a16="http://schemas.microsoft.com/office/drawing/2014/main" val="2474726908"/>
                    </a:ext>
                  </a:extLst>
                </a:gridCol>
                <a:gridCol w="208280">
                  <a:extLst>
                    <a:ext uri="{9D8B030D-6E8A-4147-A177-3AD203B41FA5}">
                      <a16:colId xmlns:a16="http://schemas.microsoft.com/office/drawing/2014/main" val="1954471831"/>
                    </a:ext>
                  </a:extLst>
                </a:gridCol>
                <a:gridCol w="208280">
                  <a:extLst>
                    <a:ext uri="{9D8B030D-6E8A-4147-A177-3AD203B41FA5}">
                      <a16:colId xmlns:a16="http://schemas.microsoft.com/office/drawing/2014/main" val="1042828686"/>
                    </a:ext>
                  </a:extLst>
                </a:gridCol>
                <a:gridCol w="208280">
                  <a:extLst>
                    <a:ext uri="{9D8B030D-6E8A-4147-A177-3AD203B41FA5}">
                      <a16:colId xmlns:a16="http://schemas.microsoft.com/office/drawing/2014/main" val="3182258543"/>
                    </a:ext>
                  </a:extLst>
                </a:gridCol>
                <a:gridCol w="208280">
                  <a:extLst>
                    <a:ext uri="{9D8B030D-6E8A-4147-A177-3AD203B41FA5}">
                      <a16:colId xmlns:a16="http://schemas.microsoft.com/office/drawing/2014/main" val="2151157002"/>
                    </a:ext>
                  </a:extLst>
                </a:gridCol>
                <a:gridCol w="208280">
                  <a:extLst>
                    <a:ext uri="{9D8B030D-6E8A-4147-A177-3AD203B41FA5}">
                      <a16:colId xmlns:a16="http://schemas.microsoft.com/office/drawing/2014/main" val="661107332"/>
                    </a:ext>
                  </a:extLst>
                </a:gridCol>
                <a:gridCol w="208280">
                  <a:extLst>
                    <a:ext uri="{9D8B030D-6E8A-4147-A177-3AD203B41FA5}">
                      <a16:colId xmlns:a16="http://schemas.microsoft.com/office/drawing/2014/main" val="1400306833"/>
                    </a:ext>
                  </a:extLst>
                </a:gridCol>
                <a:gridCol w="208280">
                  <a:extLst>
                    <a:ext uri="{9D8B030D-6E8A-4147-A177-3AD203B41FA5}">
                      <a16:colId xmlns:a16="http://schemas.microsoft.com/office/drawing/2014/main" val="3058128727"/>
                    </a:ext>
                  </a:extLst>
                </a:gridCol>
                <a:gridCol w="208280">
                  <a:extLst>
                    <a:ext uri="{9D8B030D-6E8A-4147-A177-3AD203B41FA5}">
                      <a16:colId xmlns:a16="http://schemas.microsoft.com/office/drawing/2014/main" val="709128388"/>
                    </a:ext>
                  </a:extLst>
                </a:gridCol>
                <a:gridCol w="208280">
                  <a:extLst>
                    <a:ext uri="{9D8B030D-6E8A-4147-A177-3AD203B41FA5}">
                      <a16:colId xmlns:a16="http://schemas.microsoft.com/office/drawing/2014/main" val="3594667943"/>
                    </a:ext>
                  </a:extLst>
                </a:gridCol>
                <a:gridCol w="208280">
                  <a:extLst>
                    <a:ext uri="{9D8B030D-6E8A-4147-A177-3AD203B41FA5}">
                      <a16:colId xmlns:a16="http://schemas.microsoft.com/office/drawing/2014/main" val="1799686326"/>
                    </a:ext>
                  </a:extLst>
                </a:gridCol>
                <a:gridCol w="208280">
                  <a:extLst>
                    <a:ext uri="{9D8B030D-6E8A-4147-A177-3AD203B41FA5}">
                      <a16:colId xmlns:a16="http://schemas.microsoft.com/office/drawing/2014/main" val="911980669"/>
                    </a:ext>
                  </a:extLst>
                </a:gridCol>
                <a:gridCol w="208280">
                  <a:extLst>
                    <a:ext uri="{9D8B030D-6E8A-4147-A177-3AD203B41FA5}">
                      <a16:colId xmlns:a16="http://schemas.microsoft.com/office/drawing/2014/main" val="1479026632"/>
                    </a:ext>
                  </a:extLst>
                </a:gridCol>
                <a:gridCol w="208280">
                  <a:extLst>
                    <a:ext uri="{9D8B030D-6E8A-4147-A177-3AD203B41FA5}">
                      <a16:colId xmlns:a16="http://schemas.microsoft.com/office/drawing/2014/main" val="80937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9934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- 2020-02-05 10:00:00</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natural radiant glow for your face.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https://scontent.xx.fbcdn.net/v/t15.13418-10/p720x720/72741388_122960515699150_6897119360230359040_n.jpg?_nc_cat=105&amp;_nc_sid=f2c4d5&amp;_nc_ohc=tRtpeWpM7XcAX-Dh8LF&amp;_nc_ht=scontent.xx&amp;_nc_tp=6&amp;oh=e5d8952b77ea8bf75723208a34f0964e&amp;oe=5F00776E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0209853"/>
                  </a:ext>
                </a:extLst>
              </a:tr>
            </a:tbl>
          </a:graphicData>
        </a:graphic>
      </p:graphicFrame>
      <p:sp>
        <p:nvSpPr>
          <p:cNvPr id="4" name="Text Placeholder 3">
            <a:extLst>
              <a:ext uri="{FF2B5EF4-FFF2-40B4-BE49-F238E27FC236}">
                <a16:creationId xmlns:a16="http://schemas.microsoft.com/office/drawing/2014/main" id="{A4D7D32D-FBE3-49A6-A314-C8D731AB3E30}"/>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6622181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B8A7-275E-4FF3-AFE4-7385ED04E581}"/>
              </a:ext>
            </a:extLst>
          </p:cNvPr>
          <p:cNvSpPr>
            <a:spLocks noGrp="1"/>
          </p:cNvSpPr>
          <p:nvPr>
            <p:ph type="title"/>
          </p:nvPr>
        </p:nvSpPr>
        <p:spPr/>
        <p:txBody>
          <a:bodyPr/>
          <a:lstStyle/>
          <a:p>
            <a:r>
              <a:rPr lang="en-US"/>
              <a:t>Facebook Own Posts Table | Sothys Malaysia - 6 of 9</a:t>
            </a:r>
          </a:p>
        </p:txBody>
      </p:sp>
      <p:graphicFrame>
        <p:nvGraphicFramePr>
          <p:cNvPr id="5" name="Table Placeholder 4">
            <a:extLst>
              <a:ext uri="{FF2B5EF4-FFF2-40B4-BE49-F238E27FC236}">
                <a16:creationId xmlns:a16="http://schemas.microsoft.com/office/drawing/2014/main" id="{6B247BCB-B59B-4F39-8593-B7E25A2E4D22}"/>
              </a:ext>
            </a:extLst>
          </p:cNvPr>
          <p:cNvGraphicFramePr>
            <a:graphicFrameLocks noGrp="1"/>
          </p:cNvGraphicFramePr>
          <p:nvPr>
            <p:ph type="tbl" sz="quarter" idx="13"/>
            <p:extLst>
              <p:ext uri="{D42A27DB-BD31-4B8C-83A1-F6EECF244321}">
                <p14:modId xmlns:p14="http://schemas.microsoft.com/office/powerpoint/2010/main" val="99790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16461067"/>
                    </a:ext>
                  </a:extLst>
                </a:gridCol>
                <a:gridCol w="822960">
                  <a:extLst>
                    <a:ext uri="{9D8B030D-6E8A-4147-A177-3AD203B41FA5}">
                      <a16:colId xmlns:a16="http://schemas.microsoft.com/office/drawing/2014/main" val="2612878481"/>
                    </a:ext>
                  </a:extLst>
                </a:gridCol>
                <a:gridCol w="329184">
                  <a:extLst>
                    <a:ext uri="{9D8B030D-6E8A-4147-A177-3AD203B41FA5}">
                      <a16:colId xmlns:a16="http://schemas.microsoft.com/office/drawing/2014/main" val="564159431"/>
                    </a:ext>
                  </a:extLst>
                </a:gridCol>
                <a:gridCol w="208280">
                  <a:extLst>
                    <a:ext uri="{9D8B030D-6E8A-4147-A177-3AD203B41FA5}">
                      <a16:colId xmlns:a16="http://schemas.microsoft.com/office/drawing/2014/main" val="4089883117"/>
                    </a:ext>
                  </a:extLst>
                </a:gridCol>
                <a:gridCol w="208280">
                  <a:extLst>
                    <a:ext uri="{9D8B030D-6E8A-4147-A177-3AD203B41FA5}">
                      <a16:colId xmlns:a16="http://schemas.microsoft.com/office/drawing/2014/main" val="2625729459"/>
                    </a:ext>
                  </a:extLst>
                </a:gridCol>
                <a:gridCol w="208280">
                  <a:extLst>
                    <a:ext uri="{9D8B030D-6E8A-4147-A177-3AD203B41FA5}">
                      <a16:colId xmlns:a16="http://schemas.microsoft.com/office/drawing/2014/main" val="3523872864"/>
                    </a:ext>
                  </a:extLst>
                </a:gridCol>
                <a:gridCol w="208280">
                  <a:extLst>
                    <a:ext uri="{9D8B030D-6E8A-4147-A177-3AD203B41FA5}">
                      <a16:colId xmlns:a16="http://schemas.microsoft.com/office/drawing/2014/main" val="3888186907"/>
                    </a:ext>
                  </a:extLst>
                </a:gridCol>
                <a:gridCol w="208280">
                  <a:extLst>
                    <a:ext uri="{9D8B030D-6E8A-4147-A177-3AD203B41FA5}">
                      <a16:colId xmlns:a16="http://schemas.microsoft.com/office/drawing/2014/main" val="3014704961"/>
                    </a:ext>
                  </a:extLst>
                </a:gridCol>
                <a:gridCol w="208280">
                  <a:extLst>
                    <a:ext uri="{9D8B030D-6E8A-4147-A177-3AD203B41FA5}">
                      <a16:colId xmlns:a16="http://schemas.microsoft.com/office/drawing/2014/main" val="445508773"/>
                    </a:ext>
                  </a:extLst>
                </a:gridCol>
                <a:gridCol w="208280">
                  <a:extLst>
                    <a:ext uri="{9D8B030D-6E8A-4147-A177-3AD203B41FA5}">
                      <a16:colId xmlns:a16="http://schemas.microsoft.com/office/drawing/2014/main" val="2165214190"/>
                    </a:ext>
                  </a:extLst>
                </a:gridCol>
                <a:gridCol w="208280">
                  <a:extLst>
                    <a:ext uri="{9D8B030D-6E8A-4147-A177-3AD203B41FA5}">
                      <a16:colId xmlns:a16="http://schemas.microsoft.com/office/drawing/2014/main" val="1301361785"/>
                    </a:ext>
                  </a:extLst>
                </a:gridCol>
                <a:gridCol w="208280">
                  <a:extLst>
                    <a:ext uri="{9D8B030D-6E8A-4147-A177-3AD203B41FA5}">
                      <a16:colId xmlns:a16="http://schemas.microsoft.com/office/drawing/2014/main" val="3847955748"/>
                    </a:ext>
                  </a:extLst>
                </a:gridCol>
                <a:gridCol w="208280">
                  <a:extLst>
                    <a:ext uri="{9D8B030D-6E8A-4147-A177-3AD203B41FA5}">
                      <a16:colId xmlns:a16="http://schemas.microsoft.com/office/drawing/2014/main" val="2841093337"/>
                    </a:ext>
                  </a:extLst>
                </a:gridCol>
                <a:gridCol w="208280">
                  <a:extLst>
                    <a:ext uri="{9D8B030D-6E8A-4147-A177-3AD203B41FA5}">
                      <a16:colId xmlns:a16="http://schemas.microsoft.com/office/drawing/2014/main" val="3281250963"/>
                    </a:ext>
                  </a:extLst>
                </a:gridCol>
                <a:gridCol w="208280">
                  <a:extLst>
                    <a:ext uri="{9D8B030D-6E8A-4147-A177-3AD203B41FA5}">
                      <a16:colId xmlns:a16="http://schemas.microsoft.com/office/drawing/2014/main" val="1550786935"/>
                    </a:ext>
                  </a:extLst>
                </a:gridCol>
                <a:gridCol w="208280">
                  <a:extLst>
                    <a:ext uri="{9D8B030D-6E8A-4147-A177-3AD203B41FA5}">
                      <a16:colId xmlns:a16="http://schemas.microsoft.com/office/drawing/2014/main" val="2513607837"/>
                    </a:ext>
                  </a:extLst>
                </a:gridCol>
                <a:gridCol w="208280">
                  <a:extLst>
                    <a:ext uri="{9D8B030D-6E8A-4147-A177-3AD203B41FA5}">
                      <a16:colId xmlns:a16="http://schemas.microsoft.com/office/drawing/2014/main" val="3814176839"/>
                    </a:ext>
                  </a:extLst>
                </a:gridCol>
                <a:gridCol w="208280">
                  <a:extLst>
                    <a:ext uri="{9D8B030D-6E8A-4147-A177-3AD203B41FA5}">
                      <a16:colId xmlns:a16="http://schemas.microsoft.com/office/drawing/2014/main" val="3432942490"/>
                    </a:ext>
                  </a:extLst>
                </a:gridCol>
                <a:gridCol w="208280">
                  <a:extLst>
                    <a:ext uri="{9D8B030D-6E8A-4147-A177-3AD203B41FA5}">
                      <a16:colId xmlns:a16="http://schemas.microsoft.com/office/drawing/2014/main" val="2572892473"/>
                    </a:ext>
                  </a:extLst>
                </a:gridCol>
                <a:gridCol w="208280">
                  <a:extLst>
                    <a:ext uri="{9D8B030D-6E8A-4147-A177-3AD203B41FA5}">
                      <a16:colId xmlns:a16="http://schemas.microsoft.com/office/drawing/2014/main" val="928170597"/>
                    </a:ext>
                  </a:extLst>
                </a:gridCol>
                <a:gridCol w="208280">
                  <a:extLst>
                    <a:ext uri="{9D8B030D-6E8A-4147-A177-3AD203B41FA5}">
                      <a16:colId xmlns:a16="http://schemas.microsoft.com/office/drawing/2014/main" val="860563263"/>
                    </a:ext>
                  </a:extLst>
                </a:gridCol>
                <a:gridCol w="208280">
                  <a:extLst>
                    <a:ext uri="{9D8B030D-6E8A-4147-A177-3AD203B41FA5}">
                      <a16:colId xmlns:a16="http://schemas.microsoft.com/office/drawing/2014/main" val="3731441422"/>
                    </a:ext>
                  </a:extLst>
                </a:gridCol>
                <a:gridCol w="208280">
                  <a:extLst>
                    <a:ext uri="{9D8B030D-6E8A-4147-A177-3AD203B41FA5}">
                      <a16:colId xmlns:a16="http://schemas.microsoft.com/office/drawing/2014/main" val="1747457476"/>
                    </a:ext>
                  </a:extLst>
                </a:gridCol>
                <a:gridCol w="208280">
                  <a:extLst>
                    <a:ext uri="{9D8B030D-6E8A-4147-A177-3AD203B41FA5}">
                      <a16:colId xmlns:a16="http://schemas.microsoft.com/office/drawing/2014/main" val="2542246674"/>
                    </a:ext>
                  </a:extLst>
                </a:gridCol>
                <a:gridCol w="208280">
                  <a:extLst>
                    <a:ext uri="{9D8B030D-6E8A-4147-A177-3AD203B41FA5}">
                      <a16:colId xmlns:a16="http://schemas.microsoft.com/office/drawing/2014/main" val="1411353272"/>
                    </a:ext>
                  </a:extLst>
                </a:gridCol>
                <a:gridCol w="208280">
                  <a:extLst>
                    <a:ext uri="{9D8B030D-6E8A-4147-A177-3AD203B41FA5}">
                      <a16:colId xmlns:a16="http://schemas.microsoft.com/office/drawing/2014/main" val="1568024199"/>
                    </a:ext>
                  </a:extLst>
                </a:gridCol>
                <a:gridCol w="208280">
                  <a:extLst>
                    <a:ext uri="{9D8B030D-6E8A-4147-A177-3AD203B41FA5}">
                      <a16:colId xmlns:a16="http://schemas.microsoft.com/office/drawing/2014/main" val="2061212341"/>
                    </a:ext>
                  </a:extLst>
                </a:gridCol>
                <a:gridCol w="208280">
                  <a:extLst>
                    <a:ext uri="{9D8B030D-6E8A-4147-A177-3AD203B41FA5}">
                      <a16:colId xmlns:a16="http://schemas.microsoft.com/office/drawing/2014/main" val="1224246083"/>
                    </a:ext>
                  </a:extLst>
                </a:gridCol>
                <a:gridCol w="208280">
                  <a:extLst>
                    <a:ext uri="{9D8B030D-6E8A-4147-A177-3AD203B41FA5}">
                      <a16:colId xmlns:a16="http://schemas.microsoft.com/office/drawing/2014/main" val="3673009460"/>
                    </a:ext>
                  </a:extLst>
                </a:gridCol>
                <a:gridCol w="208280">
                  <a:extLst>
                    <a:ext uri="{9D8B030D-6E8A-4147-A177-3AD203B41FA5}">
                      <a16:colId xmlns:a16="http://schemas.microsoft.com/office/drawing/2014/main" val="779704952"/>
                    </a:ext>
                  </a:extLst>
                </a:gridCol>
                <a:gridCol w="208280">
                  <a:extLst>
                    <a:ext uri="{9D8B030D-6E8A-4147-A177-3AD203B41FA5}">
                      <a16:colId xmlns:a16="http://schemas.microsoft.com/office/drawing/2014/main" val="1140237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9772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11:41:08</a:t>
                      </a:r>
                      <a:r>
                        <a:rPr kumimoji="0" lang="en-US" sz="1000" b="0" i="0" u="none" strike="noStrike" kern="1200" cap="none" spc="0" normalizeH="0" baseline="0" noProof="0">
                          <a:ln>
                            <a:noFill/>
                          </a:ln>
                          <a:solidFill>
                            <a:prstClr val="black"/>
                          </a:solidFill>
                          <a:effectLst/>
                          <a:uLnTx/>
                          <a:uFillTx/>
                          <a:latin typeface="+mn-lt"/>
                          <a:ea typeface="+mn-ea"/>
                          <a:cs typeface="+mn-cs"/>
                        </a:rPr>
                        <a:t>
 This is your me-time to show your elegance and beauty to your friends and family members this Chinese New Year!
You'll get to choose different types of ampoules that match your skin condition, ranging from anti-ageing, brightening, hydrating and oxygenating. Plus, you'll get a limited edition pouch that perhaps complements your cheongsam. 🤩
It’s easy. Just break it, dab it and that’s it. Only with SOTHYS Essential Ampoules.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https://scontent.xx.fbcdn.net/v/t1.0-1/p200x200/78122589_10157637885579763_2992142542180450304_n.jpg?_nc_cat=105&amp;_nc_sid=dbb9e7&amp;_nc_ohc=I4SJCKImRBEAX-LGm_b&amp;_nc_ht=scontent.xx&amp;_nc_tp=6&amp;oh=844b59d04e2821859ebac4e011e30494&amp;oe=5EB6F90A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57422421"/>
                  </a:ext>
                </a:extLst>
              </a:tr>
            </a:tbl>
          </a:graphicData>
        </a:graphic>
      </p:graphicFrame>
      <p:sp>
        <p:nvSpPr>
          <p:cNvPr id="4" name="Text Placeholder 3">
            <a:extLst>
              <a:ext uri="{FF2B5EF4-FFF2-40B4-BE49-F238E27FC236}">
                <a16:creationId xmlns:a16="http://schemas.microsoft.com/office/drawing/2014/main" id="{170994D0-B9A1-4C4F-A524-C4E78BD9015C}"/>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32921597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B00A-2446-40C0-812D-D4603E094FCB}"/>
              </a:ext>
            </a:extLst>
          </p:cNvPr>
          <p:cNvSpPr>
            <a:spLocks noGrp="1"/>
          </p:cNvSpPr>
          <p:nvPr>
            <p:ph type="title"/>
          </p:nvPr>
        </p:nvSpPr>
        <p:spPr/>
        <p:txBody>
          <a:bodyPr/>
          <a:lstStyle/>
          <a:p>
            <a:r>
              <a:rPr lang="en-US"/>
              <a:t>Facebook Own Posts Table | Sothys Malaysia - 7 of 9</a:t>
            </a:r>
          </a:p>
        </p:txBody>
      </p:sp>
      <p:graphicFrame>
        <p:nvGraphicFramePr>
          <p:cNvPr id="5" name="Table Placeholder 4">
            <a:extLst>
              <a:ext uri="{FF2B5EF4-FFF2-40B4-BE49-F238E27FC236}">
                <a16:creationId xmlns:a16="http://schemas.microsoft.com/office/drawing/2014/main" id="{6C6A20AF-F27C-42BC-8618-1CC343C9D911}"/>
              </a:ext>
            </a:extLst>
          </p:cNvPr>
          <p:cNvGraphicFramePr>
            <a:graphicFrameLocks noGrp="1"/>
          </p:cNvGraphicFramePr>
          <p:nvPr>
            <p:ph type="tbl" sz="quarter" idx="13"/>
            <p:extLst>
              <p:ext uri="{D42A27DB-BD31-4B8C-83A1-F6EECF244321}">
                <p14:modId xmlns:p14="http://schemas.microsoft.com/office/powerpoint/2010/main" val="417680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69077619"/>
                    </a:ext>
                  </a:extLst>
                </a:gridCol>
                <a:gridCol w="822960">
                  <a:extLst>
                    <a:ext uri="{9D8B030D-6E8A-4147-A177-3AD203B41FA5}">
                      <a16:colId xmlns:a16="http://schemas.microsoft.com/office/drawing/2014/main" val="4284667876"/>
                    </a:ext>
                  </a:extLst>
                </a:gridCol>
                <a:gridCol w="329184">
                  <a:extLst>
                    <a:ext uri="{9D8B030D-6E8A-4147-A177-3AD203B41FA5}">
                      <a16:colId xmlns:a16="http://schemas.microsoft.com/office/drawing/2014/main" val="3726528865"/>
                    </a:ext>
                  </a:extLst>
                </a:gridCol>
                <a:gridCol w="208280">
                  <a:extLst>
                    <a:ext uri="{9D8B030D-6E8A-4147-A177-3AD203B41FA5}">
                      <a16:colId xmlns:a16="http://schemas.microsoft.com/office/drawing/2014/main" val="3959308396"/>
                    </a:ext>
                  </a:extLst>
                </a:gridCol>
                <a:gridCol w="208280">
                  <a:extLst>
                    <a:ext uri="{9D8B030D-6E8A-4147-A177-3AD203B41FA5}">
                      <a16:colId xmlns:a16="http://schemas.microsoft.com/office/drawing/2014/main" val="1859934099"/>
                    </a:ext>
                  </a:extLst>
                </a:gridCol>
                <a:gridCol w="208280">
                  <a:extLst>
                    <a:ext uri="{9D8B030D-6E8A-4147-A177-3AD203B41FA5}">
                      <a16:colId xmlns:a16="http://schemas.microsoft.com/office/drawing/2014/main" val="341588838"/>
                    </a:ext>
                  </a:extLst>
                </a:gridCol>
                <a:gridCol w="208280">
                  <a:extLst>
                    <a:ext uri="{9D8B030D-6E8A-4147-A177-3AD203B41FA5}">
                      <a16:colId xmlns:a16="http://schemas.microsoft.com/office/drawing/2014/main" val="252619864"/>
                    </a:ext>
                  </a:extLst>
                </a:gridCol>
                <a:gridCol w="208280">
                  <a:extLst>
                    <a:ext uri="{9D8B030D-6E8A-4147-A177-3AD203B41FA5}">
                      <a16:colId xmlns:a16="http://schemas.microsoft.com/office/drawing/2014/main" val="2154861001"/>
                    </a:ext>
                  </a:extLst>
                </a:gridCol>
                <a:gridCol w="208280">
                  <a:extLst>
                    <a:ext uri="{9D8B030D-6E8A-4147-A177-3AD203B41FA5}">
                      <a16:colId xmlns:a16="http://schemas.microsoft.com/office/drawing/2014/main" val="3022000190"/>
                    </a:ext>
                  </a:extLst>
                </a:gridCol>
                <a:gridCol w="208280">
                  <a:extLst>
                    <a:ext uri="{9D8B030D-6E8A-4147-A177-3AD203B41FA5}">
                      <a16:colId xmlns:a16="http://schemas.microsoft.com/office/drawing/2014/main" val="1396974685"/>
                    </a:ext>
                  </a:extLst>
                </a:gridCol>
                <a:gridCol w="208280">
                  <a:extLst>
                    <a:ext uri="{9D8B030D-6E8A-4147-A177-3AD203B41FA5}">
                      <a16:colId xmlns:a16="http://schemas.microsoft.com/office/drawing/2014/main" val="3930126517"/>
                    </a:ext>
                  </a:extLst>
                </a:gridCol>
                <a:gridCol w="208280">
                  <a:extLst>
                    <a:ext uri="{9D8B030D-6E8A-4147-A177-3AD203B41FA5}">
                      <a16:colId xmlns:a16="http://schemas.microsoft.com/office/drawing/2014/main" val="2136068551"/>
                    </a:ext>
                  </a:extLst>
                </a:gridCol>
                <a:gridCol w="208280">
                  <a:extLst>
                    <a:ext uri="{9D8B030D-6E8A-4147-A177-3AD203B41FA5}">
                      <a16:colId xmlns:a16="http://schemas.microsoft.com/office/drawing/2014/main" val="3060001832"/>
                    </a:ext>
                  </a:extLst>
                </a:gridCol>
                <a:gridCol w="208280">
                  <a:extLst>
                    <a:ext uri="{9D8B030D-6E8A-4147-A177-3AD203B41FA5}">
                      <a16:colId xmlns:a16="http://schemas.microsoft.com/office/drawing/2014/main" val="3408665179"/>
                    </a:ext>
                  </a:extLst>
                </a:gridCol>
                <a:gridCol w="208280">
                  <a:extLst>
                    <a:ext uri="{9D8B030D-6E8A-4147-A177-3AD203B41FA5}">
                      <a16:colId xmlns:a16="http://schemas.microsoft.com/office/drawing/2014/main" val="4276457872"/>
                    </a:ext>
                  </a:extLst>
                </a:gridCol>
                <a:gridCol w="208280">
                  <a:extLst>
                    <a:ext uri="{9D8B030D-6E8A-4147-A177-3AD203B41FA5}">
                      <a16:colId xmlns:a16="http://schemas.microsoft.com/office/drawing/2014/main" val="3576721874"/>
                    </a:ext>
                  </a:extLst>
                </a:gridCol>
                <a:gridCol w="208280">
                  <a:extLst>
                    <a:ext uri="{9D8B030D-6E8A-4147-A177-3AD203B41FA5}">
                      <a16:colId xmlns:a16="http://schemas.microsoft.com/office/drawing/2014/main" val="4043629759"/>
                    </a:ext>
                  </a:extLst>
                </a:gridCol>
                <a:gridCol w="208280">
                  <a:extLst>
                    <a:ext uri="{9D8B030D-6E8A-4147-A177-3AD203B41FA5}">
                      <a16:colId xmlns:a16="http://schemas.microsoft.com/office/drawing/2014/main" val="1279247875"/>
                    </a:ext>
                  </a:extLst>
                </a:gridCol>
                <a:gridCol w="208280">
                  <a:extLst>
                    <a:ext uri="{9D8B030D-6E8A-4147-A177-3AD203B41FA5}">
                      <a16:colId xmlns:a16="http://schemas.microsoft.com/office/drawing/2014/main" val="1883737203"/>
                    </a:ext>
                  </a:extLst>
                </a:gridCol>
                <a:gridCol w="208280">
                  <a:extLst>
                    <a:ext uri="{9D8B030D-6E8A-4147-A177-3AD203B41FA5}">
                      <a16:colId xmlns:a16="http://schemas.microsoft.com/office/drawing/2014/main" val="2101440155"/>
                    </a:ext>
                  </a:extLst>
                </a:gridCol>
                <a:gridCol w="208280">
                  <a:extLst>
                    <a:ext uri="{9D8B030D-6E8A-4147-A177-3AD203B41FA5}">
                      <a16:colId xmlns:a16="http://schemas.microsoft.com/office/drawing/2014/main" val="418284654"/>
                    </a:ext>
                  </a:extLst>
                </a:gridCol>
                <a:gridCol w="208280">
                  <a:extLst>
                    <a:ext uri="{9D8B030D-6E8A-4147-A177-3AD203B41FA5}">
                      <a16:colId xmlns:a16="http://schemas.microsoft.com/office/drawing/2014/main" val="2105830007"/>
                    </a:ext>
                  </a:extLst>
                </a:gridCol>
                <a:gridCol w="208280">
                  <a:extLst>
                    <a:ext uri="{9D8B030D-6E8A-4147-A177-3AD203B41FA5}">
                      <a16:colId xmlns:a16="http://schemas.microsoft.com/office/drawing/2014/main" val="736569425"/>
                    </a:ext>
                  </a:extLst>
                </a:gridCol>
                <a:gridCol w="208280">
                  <a:extLst>
                    <a:ext uri="{9D8B030D-6E8A-4147-A177-3AD203B41FA5}">
                      <a16:colId xmlns:a16="http://schemas.microsoft.com/office/drawing/2014/main" val="152064969"/>
                    </a:ext>
                  </a:extLst>
                </a:gridCol>
                <a:gridCol w="208280">
                  <a:extLst>
                    <a:ext uri="{9D8B030D-6E8A-4147-A177-3AD203B41FA5}">
                      <a16:colId xmlns:a16="http://schemas.microsoft.com/office/drawing/2014/main" val="4247717752"/>
                    </a:ext>
                  </a:extLst>
                </a:gridCol>
                <a:gridCol w="208280">
                  <a:extLst>
                    <a:ext uri="{9D8B030D-6E8A-4147-A177-3AD203B41FA5}">
                      <a16:colId xmlns:a16="http://schemas.microsoft.com/office/drawing/2014/main" val="3038286157"/>
                    </a:ext>
                  </a:extLst>
                </a:gridCol>
                <a:gridCol w="208280">
                  <a:extLst>
                    <a:ext uri="{9D8B030D-6E8A-4147-A177-3AD203B41FA5}">
                      <a16:colId xmlns:a16="http://schemas.microsoft.com/office/drawing/2014/main" val="1327988421"/>
                    </a:ext>
                  </a:extLst>
                </a:gridCol>
                <a:gridCol w="208280">
                  <a:extLst>
                    <a:ext uri="{9D8B030D-6E8A-4147-A177-3AD203B41FA5}">
                      <a16:colId xmlns:a16="http://schemas.microsoft.com/office/drawing/2014/main" val="3202563149"/>
                    </a:ext>
                  </a:extLst>
                </a:gridCol>
                <a:gridCol w="208280">
                  <a:extLst>
                    <a:ext uri="{9D8B030D-6E8A-4147-A177-3AD203B41FA5}">
                      <a16:colId xmlns:a16="http://schemas.microsoft.com/office/drawing/2014/main" val="608746742"/>
                    </a:ext>
                  </a:extLst>
                </a:gridCol>
                <a:gridCol w="208280">
                  <a:extLst>
                    <a:ext uri="{9D8B030D-6E8A-4147-A177-3AD203B41FA5}">
                      <a16:colId xmlns:a16="http://schemas.microsoft.com/office/drawing/2014/main" val="2034333454"/>
                    </a:ext>
                  </a:extLst>
                </a:gridCol>
                <a:gridCol w="208280">
                  <a:extLst>
                    <a:ext uri="{9D8B030D-6E8A-4147-A177-3AD203B41FA5}">
                      <a16:colId xmlns:a16="http://schemas.microsoft.com/office/drawing/2014/main" val="248262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9073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11:05:34</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8407467"/>
                  </a:ext>
                </a:extLst>
              </a:tr>
            </a:tbl>
          </a:graphicData>
        </a:graphic>
      </p:graphicFrame>
      <p:sp>
        <p:nvSpPr>
          <p:cNvPr id="4" name="Text Placeholder 3">
            <a:extLst>
              <a:ext uri="{FF2B5EF4-FFF2-40B4-BE49-F238E27FC236}">
                <a16:creationId xmlns:a16="http://schemas.microsoft.com/office/drawing/2014/main" id="{ACF5BB97-CB62-40DE-A8A1-0521CD80005A}"/>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701322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2AE5-8846-4768-84D0-F4C97D0F717C}"/>
              </a:ext>
            </a:extLst>
          </p:cNvPr>
          <p:cNvSpPr>
            <a:spLocks noGrp="1"/>
          </p:cNvSpPr>
          <p:nvPr>
            <p:ph type="title"/>
          </p:nvPr>
        </p:nvSpPr>
        <p:spPr/>
        <p:txBody>
          <a:bodyPr/>
          <a:lstStyle/>
          <a:p>
            <a:r>
              <a:rPr lang="en-US"/>
              <a:t>Facebook Own Posts Table | Sothys Malaysia - 8 of 9</a:t>
            </a:r>
          </a:p>
        </p:txBody>
      </p:sp>
      <p:graphicFrame>
        <p:nvGraphicFramePr>
          <p:cNvPr id="5" name="Table Placeholder 4">
            <a:extLst>
              <a:ext uri="{FF2B5EF4-FFF2-40B4-BE49-F238E27FC236}">
                <a16:creationId xmlns:a16="http://schemas.microsoft.com/office/drawing/2014/main" id="{ECAAE78C-FFB4-4590-8B75-5DD494871DA4}"/>
              </a:ext>
            </a:extLst>
          </p:cNvPr>
          <p:cNvGraphicFramePr>
            <a:graphicFrameLocks noGrp="1"/>
          </p:cNvGraphicFramePr>
          <p:nvPr>
            <p:ph type="tbl" sz="quarter" idx="13"/>
            <p:extLst>
              <p:ext uri="{D42A27DB-BD31-4B8C-83A1-F6EECF244321}">
                <p14:modId xmlns:p14="http://schemas.microsoft.com/office/powerpoint/2010/main" val="420146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7394636"/>
                    </a:ext>
                  </a:extLst>
                </a:gridCol>
                <a:gridCol w="822960">
                  <a:extLst>
                    <a:ext uri="{9D8B030D-6E8A-4147-A177-3AD203B41FA5}">
                      <a16:colId xmlns:a16="http://schemas.microsoft.com/office/drawing/2014/main" val="3139846141"/>
                    </a:ext>
                  </a:extLst>
                </a:gridCol>
                <a:gridCol w="329184">
                  <a:extLst>
                    <a:ext uri="{9D8B030D-6E8A-4147-A177-3AD203B41FA5}">
                      <a16:colId xmlns:a16="http://schemas.microsoft.com/office/drawing/2014/main" val="1611381810"/>
                    </a:ext>
                  </a:extLst>
                </a:gridCol>
                <a:gridCol w="208280">
                  <a:extLst>
                    <a:ext uri="{9D8B030D-6E8A-4147-A177-3AD203B41FA5}">
                      <a16:colId xmlns:a16="http://schemas.microsoft.com/office/drawing/2014/main" val="2224487027"/>
                    </a:ext>
                  </a:extLst>
                </a:gridCol>
                <a:gridCol w="208280">
                  <a:extLst>
                    <a:ext uri="{9D8B030D-6E8A-4147-A177-3AD203B41FA5}">
                      <a16:colId xmlns:a16="http://schemas.microsoft.com/office/drawing/2014/main" val="3429288801"/>
                    </a:ext>
                  </a:extLst>
                </a:gridCol>
                <a:gridCol w="208280">
                  <a:extLst>
                    <a:ext uri="{9D8B030D-6E8A-4147-A177-3AD203B41FA5}">
                      <a16:colId xmlns:a16="http://schemas.microsoft.com/office/drawing/2014/main" val="2690838238"/>
                    </a:ext>
                  </a:extLst>
                </a:gridCol>
                <a:gridCol w="208280">
                  <a:extLst>
                    <a:ext uri="{9D8B030D-6E8A-4147-A177-3AD203B41FA5}">
                      <a16:colId xmlns:a16="http://schemas.microsoft.com/office/drawing/2014/main" val="3609003879"/>
                    </a:ext>
                  </a:extLst>
                </a:gridCol>
                <a:gridCol w="208280">
                  <a:extLst>
                    <a:ext uri="{9D8B030D-6E8A-4147-A177-3AD203B41FA5}">
                      <a16:colId xmlns:a16="http://schemas.microsoft.com/office/drawing/2014/main" val="960269684"/>
                    </a:ext>
                  </a:extLst>
                </a:gridCol>
                <a:gridCol w="208280">
                  <a:extLst>
                    <a:ext uri="{9D8B030D-6E8A-4147-A177-3AD203B41FA5}">
                      <a16:colId xmlns:a16="http://schemas.microsoft.com/office/drawing/2014/main" val="3030353319"/>
                    </a:ext>
                  </a:extLst>
                </a:gridCol>
                <a:gridCol w="208280">
                  <a:extLst>
                    <a:ext uri="{9D8B030D-6E8A-4147-A177-3AD203B41FA5}">
                      <a16:colId xmlns:a16="http://schemas.microsoft.com/office/drawing/2014/main" val="3930125330"/>
                    </a:ext>
                  </a:extLst>
                </a:gridCol>
                <a:gridCol w="208280">
                  <a:extLst>
                    <a:ext uri="{9D8B030D-6E8A-4147-A177-3AD203B41FA5}">
                      <a16:colId xmlns:a16="http://schemas.microsoft.com/office/drawing/2014/main" val="3378270115"/>
                    </a:ext>
                  </a:extLst>
                </a:gridCol>
                <a:gridCol w="208280">
                  <a:extLst>
                    <a:ext uri="{9D8B030D-6E8A-4147-A177-3AD203B41FA5}">
                      <a16:colId xmlns:a16="http://schemas.microsoft.com/office/drawing/2014/main" val="2840105177"/>
                    </a:ext>
                  </a:extLst>
                </a:gridCol>
                <a:gridCol w="208280">
                  <a:extLst>
                    <a:ext uri="{9D8B030D-6E8A-4147-A177-3AD203B41FA5}">
                      <a16:colId xmlns:a16="http://schemas.microsoft.com/office/drawing/2014/main" val="3794668232"/>
                    </a:ext>
                  </a:extLst>
                </a:gridCol>
                <a:gridCol w="208280">
                  <a:extLst>
                    <a:ext uri="{9D8B030D-6E8A-4147-A177-3AD203B41FA5}">
                      <a16:colId xmlns:a16="http://schemas.microsoft.com/office/drawing/2014/main" val="1100966203"/>
                    </a:ext>
                  </a:extLst>
                </a:gridCol>
                <a:gridCol w="208280">
                  <a:extLst>
                    <a:ext uri="{9D8B030D-6E8A-4147-A177-3AD203B41FA5}">
                      <a16:colId xmlns:a16="http://schemas.microsoft.com/office/drawing/2014/main" val="1487434615"/>
                    </a:ext>
                  </a:extLst>
                </a:gridCol>
                <a:gridCol w="208280">
                  <a:extLst>
                    <a:ext uri="{9D8B030D-6E8A-4147-A177-3AD203B41FA5}">
                      <a16:colId xmlns:a16="http://schemas.microsoft.com/office/drawing/2014/main" val="2410851310"/>
                    </a:ext>
                  </a:extLst>
                </a:gridCol>
                <a:gridCol w="208280">
                  <a:extLst>
                    <a:ext uri="{9D8B030D-6E8A-4147-A177-3AD203B41FA5}">
                      <a16:colId xmlns:a16="http://schemas.microsoft.com/office/drawing/2014/main" val="1105359825"/>
                    </a:ext>
                  </a:extLst>
                </a:gridCol>
                <a:gridCol w="208280">
                  <a:extLst>
                    <a:ext uri="{9D8B030D-6E8A-4147-A177-3AD203B41FA5}">
                      <a16:colId xmlns:a16="http://schemas.microsoft.com/office/drawing/2014/main" val="3104709760"/>
                    </a:ext>
                  </a:extLst>
                </a:gridCol>
                <a:gridCol w="208280">
                  <a:extLst>
                    <a:ext uri="{9D8B030D-6E8A-4147-A177-3AD203B41FA5}">
                      <a16:colId xmlns:a16="http://schemas.microsoft.com/office/drawing/2014/main" val="335957932"/>
                    </a:ext>
                  </a:extLst>
                </a:gridCol>
                <a:gridCol w="208280">
                  <a:extLst>
                    <a:ext uri="{9D8B030D-6E8A-4147-A177-3AD203B41FA5}">
                      <a16:colId xmlns:a16="http://schemas.microsoft.com/office/drawing/2014/main" val="4121787750"/>
                    </a:ext>
                  </a:extLst>
                </a:gridCol>
                <a:gridCol w="208280">
                  <a:extLst>
                    <a:ext uri="{9D8B030D-6E8A-4147-A177-3AD203B41FA5}">
                      <a16:colId xmlns:a16="http://schemas.microsoft.com/office/drawing/2014/main" val="3206539622"/>
                    </a:ext>
                  </a:extLst>
                </a:gridCol>
                <a:gridCol w="208280">
                  <a:extLst>
                    <a:ext uri="{9D8B030D-6E8A-4147-A177-3AD203B41FA5}">
                      <a16:colId xmlns:a16="http://schemas.microsoft.com/office/drawing/2014/main" val="1891077998"/>
                    </a:ext>
                  </a:extLst>
                </a:gridCol>
                <a:gridCol w="208280">
                  <a:extLst>
                    <a:ext uri="{9D8B030D-6E8A-4147-A177-3AD203B41FA5}">
                      <a16:colId xmlns:a16="http://schemas.microsoft.com/office/drawing/2014/main" val="276898668"/>
                    </a:ext>
                  </a:extLst>
                </a:gridCol>
                <a:gridCol w="208280">
                  <a:extLst>
                    <a:ext uri="{9D8B030D-6E8A-4147-A177-3AD203B41FA5}">
                      <a16:colId xmlns:a16="http://schemas.microsoft.com/office/drawing/2014/main" val="3545025982"/>
                    </a:ext>
                  </a:extLst>
                </a:gridCol>
                <a:gridCol w="208280">
                  <a:extLst>
                    <a:ext uri="{9D8B030D-6E8A-4147-A177-3AD203B41FA5}">
                      <a16:colId xmlns:a16="http://schemas.microsoft.com/office/drawing/2014/main" val="2086209233"/>
                    </a:ext>
                  </a:extLst>
                </a:gridCol>
                <a:gridCol w="208280">
                  <a:extLst>
                    <a:ext uri="{9D8B030D-6E8A-4147-A177-3AD203B41FA5}">
                      <a16:colId xmlns:a16="http://schemas.microsoft.com/office/drawing/2014/main" val="2909176594"/>
                    </a:ext>
                  </a:extLst>
                </a:gridCol>
                <a:gridCol w="208280">
                  <a:extLst>
                    <a:ext uri="{9D8B030D-6E8A-4147-A177-3AD203B41FA5}">
                      <a16:colId xmlns:a16="http://schemas.microsoft.com/office/drawing/2014/main" val="3504389364"/>
                    </a:ext>
                  </a:extLst>
                </a:gridCol>
                <a:gridCol w="208280">
                  <a:extLst>
                    <a:ext uri="{9D8B030D-6E8A-4147-A177-3AD203B41FA5}">
                      <a16:colId xmlns:a16="http://schemas.microsoft.com/office/drawing/2014/main" val="2293850410"/>
                    </a:ext>
                  </a:extLst>
                </a:gridCol>
                <a:gridCol w="208280">
                  <a:extLst>
                    <a:ext uri="{9D8B030D-6E8A-4147-A177-3AD203B41FA5}">
                      <a16:colId xmlns:a16="http://schemas.microsoft.com/office/drawing/2014/main" val="1125022796"/>
                    </a:ext>
                  </a:extLst>
                </a:gridCol>
                <a:gridCol w="208280">
                  <a:extLst>
                    <a:ext uri="{9D8B030D-6E8A-4147-A177-3AD203B41FA5}">
                      <a16:colId xmlns:a16="http://schemas.microsoft.com/office/drawing/2014/main" val="403860443"/>
                    </a:ext>
                  </a:extLst>
                </a:gridCol>
                <a:gridCol w="208280">
                  <a:extLst>
                    <a:ext uri="{9D8B030D-6E8A-4147-A177-3AD203B41FA5}">
                      <a16:colId xmlns:a16="http://schemas.microsoft.com/office/drawing/2014/main" val="3897477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386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- 2020-02-04 11:05:08</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she’ll impress her family members during the Chinese New Year reunion dinner. 
So, what are you waiting for? Be like So, I'm Jenn., be young 😉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https://scontent.xx.fbcdn.net/v/t15.5256-10/s720x720/75516062_228590891485938_2652088257411547136_n.jpg?_nc_cat=103&amp;_nc_sid=f2c4d5&amp;_nc_ohc=gtbdgVfrjGYAX_tYuOD&amp;_nc_ht=scontent.xx&amp;_nc_tp=7&amp;oh=3ee3ee8885a29ec1e4a3a6d8bea08442&amp;oe=5EBB3254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8645810"/>
                  </a:ext>
                </a:extLst>
              </a:tr>
            </a:tbl>
          </a:graphicData>
        </a:graphic>
      </p:graphicFrame>
      <p:sp>
        <p:nvSpPr>
          <p:cNvPr id="4" name="Text Placeholder 3">
            <a:extLst>
              <a:ext uri="{FF2B5EF4-FFF2-40B4-BE49-F238E27FC236}">
                <a16:creationId xmlns:a16="http://schemas.microsoft.com/office/drawing/2014/main" id="{898A2871-3FF3-4594-8AE9-A32A1D7F544E}"/>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1323700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46BF2-AFB2-4C0D-B278-A33E315A7D75}"/>
              </a:ext>
            </a:extLst>
          </p:cNvPr>
          <p:cNvSpPr>
            <a:spLocks noGrp="1"/>
          </p:cNvSpPr>
          <p:nvPr>
            <p:ph type="title"/>
          </p:nvPr>
        </p:nvSpPr>
        <p:spPr/>
        <p:txBody>
          <a:bodyPr/>
          <a:lstStyle/>
          <a:p>
            <a:r>
              <a:rPr lang="en-US"/>
              <a:t>Facebook Own Posts Table | Sothys Malaysia - 9 of 9</a:t>
            </a:r>
          </a:p>
        </p:txBody>
      </p:sp>
      <p:graphicFrame>
        <p:nvGraphicFramePr>
          <p:cNvPr id="5" name="Table Placeholder 4">
            <a:extLst>
              <a:ext uri="{FF2B5EF4-FFF2-40B4-BE49-F238E27FC236}">
                <a16:creationId xmlns:a16="http://schemas.microsoft.com/office/drawing/2014/main" id="{6B6573AB-86A0-4A6D-9CC8-9696386B3590}"/>
              </a:ext>
            </a:extLst>
          </p:cNvPr>
          <p:cNvGraphicFramePr>
            <a:graphicFrameLocks noGrp="1"/>
          </p:cNvGraphicFramePr>
          <p:nvPr>
            <p:ph type="tbl" sz="quarter" idx="13"/>
            <p:extLst>
              <p:ext uri="{D42A27DB-BD31-4B8C-83A1-F6EECF244321}">
                <p14:modId xmlns:p14="http://schemas.microsoft.com/office/powerpoint/2010/main" val="3705716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8954595"/>
                    </a:ext>
                  </a:extLst>
                </a:gridCol>
                <a:gridCol w="822960">
                  <a:extLst>
                    <a:ext uri="{9D8B030D-6E8A-4147-A177-3AD203B41FA5}">
                      <a16:colId xmlns:a16="http://schemas.microsoft.com/office/drawing/2014/main" val="1599693430"/>
                    </a:ext>
                  </a:extLst>
                </a:gridCol>
                <a:gridCol w="329184">
                  <a:extLst>
                    <a:ext uri="{9D8B030D-6E8A-4147-A177-3AD203B41FA5}">
                      <a16:colId xmlns:a16="http://schemas.microsoft.com/office/drawing/2014/main" val="2467347295"/>
                    </a:ext>
                  </a:extLst>
                </a:gridCol>
                <a:gridCol w="208280">
                  <a:extLst>
                    <a:ext uri="{9D8B030D-6E8A-4147-A177-3AD203B41FA5}">
                      <a16:colId xmlns:a16="http://schemas.microsoft.com/office/drawing/2014/main" val="3150536662"/>
                    </a:ext>
                  </a:extLst>
                </a:gridCol>
                <a:gridCol w="208280">
                  <a:extLst>
                    <a:ext uri="{9D8B030D-6E8A-4147-A177-3AD203B41FA5}">
                      <a16:colId xmlns:a16="http://schemas.microsoft.com/office/drawing/2014/main" val="3020686511"/>
                    </a:ext>
                  </a:extLst>
                </a:gridCol>
                <a:gridCol w="208280">
                  <a:extLst>
                    <a:ext uri="{9D8B030D-6E8A-4147-A177-3AD203B41FA5}">
                      <a16:colId xmlns:a16="http://schemas.microsoft.com/office/drawing/2014/main" val="1994578018"/>
                    </a:ext>
                  </a:extLst>
                </a:gridCol>
                <a:gridCol w="208280">
                  <a:extLst>
                    <a:ext uri="{9D8B030D-6E8A-4147-A177-3AD203B41FA5}">
                      <a16:colId xmlns:a16="http://schemas.microsoft.com/office/drawing/2014/main" val="1977739904"/>
                    </a:ext>
                  </a:extLst>
                </a:gridCol>
                <a:gridCol w="208280">
                  <a:extLst>
                    <a:ext uri="{9D8B030D-6E8A-4147-A177-3AD203B41FA5}">
                      <a16:colId xmlns:a16="http://schemas.microsoft.com/office/drawing/2014/main" val="3790123966"/>
                    </a:ext>
                  </a:extLst>
                </a:gridCol>
                <a:gridCol w="208280">
                  <a:extLst>
                    <a:ext uri="{9D8B030D-6E8A-4147-A177-3AD203B41FA5}">
                      <a16:colId xmlns:a16="http://schemas.microsoft.com/office/drawing/2014/main" val="491453329"/>
                    </a:ext>
                  </a:extLst>
                </a:gridCol>
                <a:gridCol w="208280">
                  <a:extLst>
                    <a:ext uri="{9D8B030D-6E8A-4147-A177-3AD203B41FA5}">
                      <a16:colId xmlns:a16="http://schemas.microsoft.com/office/drawing/2014/main" val="1641215372"/>
                    </a:ext>
                  </a:extLst>
                </a:gridCol>
                <a:gridCol w="208280">
                  <a:extLst>
                    <a:ext uri="{9D8B030D-6E8A-4147-A177-3AD203B41FA5}">
                      <a16:colId xmlns:a16="http://schemas.microsoft.com/office/drawing/2014/main" val="298087987"/>
                    </a:ext>
                  </a:extLst>
                </a:gridCol>
                <a:gridCol w="208280">
                  <a:extLst>
                    <a:ext uri="{9D8B030D-6E8A-4147-A177-3AD203B41FA5}">
                      <a16:colId xmlns:a16="http://schemas.microsoft.com/office/drawing/2014/main" val="995140156"/>
                    </a:ext>
                  </a:extLst>
                </a:gridCol>
                <a:gridCol w="208280">
                  <a:extLst>
                    <a:ext uri="{9D8B030D-6E8A-4147-A177-3AD203B41FA5}">
                      <a16:colId xmlns:a16="http://schemas.microsoft.com/office/drawing/2014/main" val="278773120"/>
                    </a:ext>
                  </a:extLst>
                </a:gridCol>
                <a:gridCol w="208280">
                  <a:extLst>
                    <a:ext uri="{9D8B030D-6E8A-4147-A177-3AD203B41FA5}">
                      <a16:colId xmlns:a16="http://schemas.microsoft.com/office/drawing/2014/main" val="1169939518"/>
                    </a:ext>
                  </a:extLst>
                </a:gridCol>
                <a:gridCol w="208280">
                  <a:extLst>
                    <a:ext uri="{9D8B030D-6E8A-4147-A177-3AD203B41FA5}">
                      <a16:colId xmlns:a16="http://schemas.microsoft.com/office/drawing/2014/main" val="668650567"/>
                    </a:ext>
                  </a:extLst>
                </a:gridCol>
                <a:gridCol w="208280">
                  <a:extLst>
                    <a:ext uri="{9D8B030D-6E8A-4147-A177-3AD203B41FA5}">
                      <a16:colId xmlns:a16="http://schemas.microsoft.com/office/drawing/2014/main" val="1617446513"/>
                    </a:ext>
                  </a:extLst>
                </a:gridCol>
                <a:gridCol w="208280">
                  <a:extLst>
                    <a:ext uri="{9D8B030D-6E8A-4147-A177-3AD203B41FA5}">
                      <a16:colId xmlns:a16="http://schemas.microsoft.com/office/drawing/2014/main" val="1776725439"/>
                    </a:ext>
                  </a:extLst>
                </a:gridCol>
                <a:gridCol w="208280">
                  <a:extLst>
                    <a:ext uri="{9D8B030D-6E8A-4147-A177-3AD203B41FA5}">
                      <a16:colId xmlns:a16="http://schemas.microsoft.com/office/drawing/2014/main" val="370233024"/>
                    </a:ext>
                  </a:extLst>
                </a:gridCol>
                <a:gridCol w="208280">
                  <a:extLst>
                    <a:ext uri="{9D8B030D-6E8A-4147-A177-3AD203B41FA5}">
                      <a16:colId xmlns:a16="http://schemas.microsoft.com/office/drawing/2014/main" val="2237852108"/>
                    </a:ext>
                  </a:extLst>
                </a:gridCol>
                <a:gridCol w="208280">
                  <a:extLst>
                    <a:ext uri="{9D8B030D-6E8A-4147-A177-3AD203B41FA5}">
                      <a16:colId xmlns:a16="http://schemas.microsoft.com/office/drawing/2014/main" val="2216171521"/>
                    </a:ext>
                  </a:extLst>
                </a:gridCol>
                <a:gridCol w="208280">
                  <a:extLst>
                    <a:ext uri="{9D8B030D-6E8A-4147-A177-3AD203B41FA5}">
                      <a16:colId xmlns:a16="http://schemas.microsoft.com/office/drawing/2014/main" val="413594518"/>
                    </a:ext>
                  </a:extLst>
                </a:gridCol>
                <a:gridCol w="208280">
                  <a:extLst>
                    <a:ext uri="{9D8B030D-6E8A-4147-A177-3AD203B41FA5}">
                      <a16:colId xmlns:a16="http://schemas.microsoft.com/office/drawing/2014/main" val="1207573909"/>
                    </a:ext>
                  </a:extLst>
                </a:gridCol>
                <a:gridCol w="208280">
                  <a:extLst>
                    <a:ext uri="{9D8B030D-6E8A-4147-A177-3AD203B41FA5}">
                      <a16:colId xmlns:a16="http://schemas.microsoft.com/office/drawing/2014/main" val="2087802115"/>
                    </a:ext>
                  </a:extLst>
                </a:gridCol>
                <a:gridCol w="208280">
                  <a:extLst>
                    <a:ext uri="{9D8B030D-6E8A-4147-A177-3AD203B41FA5}">
                      <a16:colId xmlns:a16="http://schemas.microsoft.com/office/drawing/2014/main" val="2707481772"/>
                    </a:ext>
                  </a:extLst>
                </a:gridCol>
                <a:gridCol w="208280">
                  <a:extLst>
                    <a:ext uri="{9D8B030D-6E8A-4147-A177-3AD203B41FA5}">
                      <a16:colId xmlns:a16="http://schemas.microsoft.com/office/drawing/2014/main" val="3306017586"/>
                    </a:ext>
                  </a:extLst>
                </a:gridCol>
                <a:gridCol w="208280">
                  <a:extLst>
                    <a:ext uri="{9D8B030D-6E8A-4147-A177-3AD203B41FA5}">
                      <a16:colId xmlns:a16="http://schemas.microsoft.com/office/drawing/2014/main" val="104443599"/>
                    </a:ext>
                  </a:extLst>
                </a:gridCol>
                <a:gridCol w="208280">
                  <a:extLst>
                    <a:ext uri="{9D8B030D-6E8A-4147-A177-3AD203B41FA5}">
                      <a16:colId xmlns:a16="http://schemas.microsoft.com/office/drawing/2014/main" val="1576162831"/>
                    </a:ext>
                  </a:extLst>
                </a:gridCol>
                <a:gridCol w="208280">
                  <a:extLst>
                    <a:ext uri="{9D8B030D-6E8A-4147-A177-3AD203B41FA5}">
                      <a16:colId xmlns:a16="http://schemas.microsoft.com/office/drawing/2014/main" val="75993381"/>
                    </a:ext>
                  </a:extLst>
                </a:gridCol>
                <a:gridCol w="208280">
                  <a:extLst>
                    <a:ext uri="{9D8B030D-6E8A-4147-A177-3AD203B41FA5}">
                      <a16:colId xmlns:a16="http://schemas.microsoft.com/office/drawing/2014/main" val="758562281"/>
                    </a:ext>
                  </a:extLst>
                </a:gridCol>
                <a:gridCol w="208280">
                  <a:extLst>
                    <a:ext uri="{9D8B030D-6E8A-4147-A177-3AD203B41FA5}">
                      <a16:colId xmlns:a16="http://schemas.microsoft.com/office/drawing/2014/main" val="3934799000"/>
                    </a:ext>
                  </a:extLst>
                </a:gridCol>
                <a:gridCol w="208280">
                  <a:extLst>
                    <a:ext uri="{9D8B030D-6E8A-4147-A177-3AD203B41FA5}">
                      <a16:colId xmlns:a16="http://schemas.microsoft.com/office/drawing/2014/main" val="365556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3929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Sothys Malaysia - 2020-02-04 10:58:07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https://scontent.xx.fbcdn.net/v/t1.0-9/s720x720/83752120_10157830132854763_7211410631566557184_n.png?_nc_cat=104&amp;_nc_sid=a61e81&amp;_nc_ohc=eydusm_5uacAX-z4MfV&amp;_nc_ht=scontent.xx&amp;oh=dc01f76cd9be67bb73b65112a39659a1&amp;oe=5EED7B4A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10:36:28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1517129"/>
                  </a:ext>
                </a:extLst>
              </a:tr>
            </a:tbl>
          </a:graphicData>
        </a:graphic>
      </p:graphicFrame>
      <p:sp>
        <p:nvSpPr>
          <p:cNvPr id="4" name="Text Placeholder 3">
            <a:extLst>
              <a:ext uri="{FF2B5EF4-FFF2-40B4-BE49-F238E27FC236}">
                <a16:creationId xmlns:a16="http://schemas.microsoft.com/office/drawing/2014/main" id="{FF916D1E-C406-4571-A6CC-FEB4FA1D2D4F}"/>
              </a:ext>
            </a:extLst>
          </p:cNvPr>
          <p:cNvSpPr>
            <a:spLocks noGrp="1"/>
          </p:cNvSpPr>
          <p:nvPr>
            <p:ph type="body" sz="quarter" idx="14"/>
          </p:nvPr>
        </p:nvSpPr>
        <p:spPr/>
        <p:txBody>
          <a:bodyPr/>
          <a:lstStyle/>
          <a:p>
            <a:r>
              <a:rPr lang="en-US"/>
              <a:t>02/01/2020 - 02/28/2020</a:t>
            </a:r>
          </a:p>
        </p:txBody>
      </p:sp>
    </p:spTree>
    <p:extLst>
      <p:ext uri="{BB962C8B-B14F-4D97-AF65-F5344CB8AC3E}">
        <p14:creationId xmlns:p14="http://schemas.microsoft.com/office/powerpoint/2010/main" val="25876658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4037</Words>
  <Application>Microsoft Office PowerPoint</Application>
  <PresentationFormat>On-screen Show (4:3)</PresentationFormat>
  <Paragraphs>1533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2019</vt:lpstr>
      <vt:lpstr>Facebook Key Metrics Table | Sothys Malaysia</vt:lpstr>
      <vt:lpstr>Facebook Fans Change by Like/Unlike Source | Sothys Malaysia</vt:lpstr>
      <vt:lpstr>Facebook Average Interactions Per Post | Sothys Malaysia</vt:lpstr>
      <vt:lpstr>Facebook Fan Demographics | Sothys Malaysia</vt:lpstr>
      <vt:lpstr>Facebook Interaction Rate By Post Type | Sothys Malaysia</vt:lpstr>
      <vt:lpstr>Facebook Fans By City Table | Sothys Malaysia - 1 of 3</vt:lpstr>
      <vt:lpstr>Facebook Fans By City Table | Sothys Malaysia - 2 of 3</vt:lpstr>
      <vt:lpstr>Facebook Fans By City Table | Sothys Malaysia - 3 of 3</vt:lpstr>
      <vt:lpstr>Facebook Own Posts Table | Sothys Malaysia - 1 of 8</vt:lpstr>
      <vt:lpstr>Facebook Own Posts Table | Sothys Malaysia - 2 of 8</vt:lpstr>
      <vt:lpstr>Facebook Own Posts Table | Sothys Malaysia - 3 of 8</vt:lpstr>
      <vt:lpstr>Facebook Own Posts Table | Sothys Malaysia - 4 of 8</vt:lpstr>
      <vt:lpstr>Facebook Own Posts Table | Sothys Malaysia - 5 of 8</vt:lpstr>
      <vt:lpstr>Facebook Own Posts Table | Sothys Malaysia - 6 of 8</vt:lpstr>
      <vt:lpstr>Facebook Own Posts Table | Sothys Malaysia - 7 of 8</vt:lpstr>
      <vt:lpstr>Facebook Own Posts Table | Sothys Malaysia - 8 of 8</vt:lpstr>
      <vt:lpstr>Facebook Interactions Distribution | Sothys Malaysia</vt:lpstr>
      <vt:lpstr>Facebook Reach | Sothys Malaysia</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lpstr>Facebook Own Posts Table | Sothys Malaysia - 1 of 9</vt:lpstr>
      <vt:lpstr>Facebook Own Posts Table | Sothys Malaysia - 2 of 9</vt:lpstr>
      <vt:lpstr>Facebook Own Posts Table | Sothys Malaysia - 3 of 9</vt:lpstr>
      <vt:lpstr>Facebook Own Posts Table | Sothys Malaysia - 4 of 9</vt:lpstr>
      <vt:lpstr>Facebook Own Posts Table | Sothys Malaysia - 5 of 9</vt:lpstr>
      <vt:lpstr>Facebook Own Posts Table | Sothys Malaysia - 6 of 9</vt:lpstr>
      <vt:lpstr>Facebook Own Posts Table | Sothys Malaysia - 7 of 9</vt:lpstr>
      <vt:lpstr>Facebook Own Posts Table | Sothys Malaysia - 8 of 9</vt:lpstr>
      <vt:lpstr>Facebook Own Posts Table | Sothys Malaysia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2020-03-02T04:15:24Z</dcterms:created>
  <dcterms:modified xsi:type="dcterms:W3CDTF">2020-03-02T04:18:24Z</dcterms:modified>
</cp:coreProperties>
</file>