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8" r:id="rId30"/>
    <p:sldId id="289" r:id="rId31"/>
    <p:sldId id="290" r:id="rId32"/>
    <p:sldId id="291"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Restored Likes from Reactivated Accounts</c:v>
                </c:pt>
                <c:pt idx="2">
                  <c:v>Search</c:v>
                </c:pt>
                <c:pt idx="3">
                  <c:v>Page Suggestions</c:v>
                </c:pt>
                <c:pt idx="4">
                  <c:v>Other</c:v>
                </c:pt>
                <c:pt idx="5">
                  <c:v>News Feed</c:v>
                </c:pt>
                <c:pt idx="6">
                  <c:v>Suspicious Account Removals</c:v>
                </c:pt>
                <c:pt idx="7">
                  <c:v>Deactivated or Memorialized Account Removals</c:v>
                </c:pt>
                <c:pt idx="8">
                  <c:v>Unlikes from Page, Posts, or News Feed</c:v>
                </c:pt>
              </c:strCache>
            </c:strRef>
          </c:cat>
          <c:val>
            <c:numRef>
              <c:f>Sheet1!$B$2:$B$10</c:f>
              <c:numCache>
                <c:formatCode>General</c:formatCode>
                <c:ptCount val="9"/>
                <c:pt idx="0">
                  <c:v>55</c:v>
                </c:pt>
                <c:pt idx="1">
                  <c:v>13</c:v>
                </c:pt>
                <c:pt idx="2">
                  <c:v>5</c:v>
                </c:pt>
                <c:pt idx="3">
                  <c:v>4</c:v>
                </c:pt>
                <c:pt idx="4">
                  <c:v>2</c:v>
                </c:pt>
                <c:pt idx="5">
                  <c:v>1</c:v>
                </c:pt>
                <c:pt idx="6">
                  <c:v>-7</c:v>
                </c:pt>
                <c:pt idx="7">
                  <c:v>-13</c:v>
                </c:pt>
                <c:pt idx="8">
                  <c:v>-16</c:v>
                </c:pt>
              </c:numCache>
            </c:numRef>
          </c:val>
          <c:extLst>
            <c:ext xmlns:c16="http://schemas.microsoft.com/office/drawing/2014/chart" uri="{C3380CC4-5D6E-409C-BE32-E72D297353CC}">
              <c16:uniqueId val="{00000000-963B-41E1-8824-2D426394DAF1}"/>
            </c:ext>
          </c:extLst>
        </c:ser>
        <c:dLbls>
          <c:showLegendKey val="0"/>
          <c:showVal val="0"/>
          <c:showCatName val="0"/>
          <c:showSerName val="0"/>
          <c:showPercent val="0"/>
          <c:showBubbleSize val="0"/>
        </c:dLbls>
        <c:gapWidth val="219"/>
        <c:overlap val="-27"/>
        <c:axId val="298058592"/>
        <c:axId val="298057936"/>
      </c:barChart>
      <c:catAx>
        <c:axId val="29805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57936"/>
        <c:crosses val="autoZero"/>
        <c:auto val="1"/>
        <c:lblAlgn val="ctr"/>
        <c:lblOffset val="100"/>
        <c:noMultiLvlLbl val="0"/>
      </c:catAx>
      <c:valAx>
        <c:axId val="29805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5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Sheet1!$A$2:$A$29</c:f>
              <c:numCache>
                <c:formatCode>m/d/yyyy</c:formatCode>
                <c:ptCount val="28"/>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numCache>
            </c:numRef>
          </c:cat>
          <c:val>
            <c:numRef>
              <c:f>Sheet1!$B$2:$B$29</c:f>
              <c:numCache>
                <c:formatCode>General</c:formatCode>
                <c:ptCount val="28"/>
                <c:pt idx="0">
                  <c:v>0</c:v>
                </c:pt>
                <c:pt idx="1">
                  <c:v>0</c:v>
                </c:pt>
                <c:pt idx="2">
                  <c:v>0</c:v>
                </c:pt>
                <c:pt idx="3">
                  <c:v>5</c:v>
                </c:pt>
                <c:pt idx="4">
                  <c:v>10</c:v>
                </c:pt>
                <c:pt idx="5">
                  <c:v>0</c:v>
                </c:pt>
                <c:pt idx="6">
                  <c:v>0</c:v>
                </c:pt>
                <c:pt idx="7">
                  <c:v>0</c:v>
                </c:pt>
                <c:pt idx="8">
                  <c:v>0</c:v>
                </c:pt>
                <c:pt idx="9">
                  <c:v>0</c:v>
                </c:pt>
                <c:pt idx="10">
                  <c:v>0</c:v>
                </c:pt>
                <c:pt idx="11">
                  <c:v>0</c:v>
                </c:pt>
                <c:pt idx="12">
                  <c:v>0</c:v>
                </c:pt>
                <c:pt idx="13">
                  <c:v>12</c:v>
                </c:pt>
                <c:pt idx="14">
                  <c:v>0</c:v>
                </c:pt>
                <c:pt idx="15">
                  <c:v>0</c:v>
                </c:pt>
                <c:pt idx="16">
                  <c:v>17</c:v>
                </c:pt>
                <c:pt idx="17">
                  <c:v>0</c:v>
                </c:pt>
                <c:pt idx="18">
                  <c:v>0</c:v>
                </c:pt>
                <c:pt idx="19">
                  <c:v>0</c:v>
                </c:pt>
                <c:pt idx="20">
                  <c:v>0</c:v>
                </c:pt>
                <c:pt idx="21">
                  <c:v>0</c:v>
                </c:pt>
                <c:pt idx="22">
                  <c:v>0</c:v>
                </c:pt>
                <c:pt idx="23">
                  <c:v>20</c:v>
                </c:pt>
                <c:pt idx="24">
                  <c:v>0</c:v>
                </c:pt>
                <c:pt idx="25">
                  <c:v>0</c:v>
                </c:pt>
                <c:pt idx="26">
                  <c:v>0</c:v>
                </c:pt>
                <c:pt idx="27">
                  <c:v>0</c:v>
                </c:pt>
              </c:numCache>
            </c:numRef>
          </c:val>
          <c:smooth val="0"/>
          <c:extLst>
            <c:ext xmlns:c16="http://schemas.microsoft.com/office/drawing/2014/chart" uri="{C3380CC4-5D6E-409C-BE32-E72D297353CC}">
              <c16:uniqueId val="{00000000-790E-4D36-AED6-85DC1F7525F9}"/>
            </c:ext>
          </c:extLst>
        </c:ser>
        <c:dLbls>
          <c:showLegendKey val="0"/>
          <c:showVal val="0"/>
          <c:showCatName val="0"/>
          <c:showSerName val="0"/>
          <c:showPercent val="0"/>
          <c:showBubbleSize val="0"/>
        </c:dLbls>
        <c:smooth val="0"/>
        <c:axId val="299940480"/>
        <c:axId val="299942120"/>
      </c:lineChart>
      <c:dateAx>
        <c:axId val="29994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2120"/>
        <c:crosses val="autoZero"/>
        <c:auto val="1"/>
        <c:lblOffset val="100"/>
        <c:baseTimeUnit val="days"/>
      </c:dateAx>
      <c:valAx>
        <c:axId val="29994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410</c:v>
                </c:pt>
                <c:pt idx="2">
                  <c:v>1398</c:v>
                </c:pt>
                <c:pt idx="3">
                  <c:v>1024</c:v>
                </c:pt>
                <c:pt idx="4">
                  <c:v>306</c:v>
                </c:pt>
                <c:pt idx="5">
                  <c:v>103</c:v>
                </c:pt>
                <c:pt idx="6">
                  <c:v>48</c:v>
                </c:pt>
              </c:numCache>
            </c:numRef>
          </c:val>
          <c:extLst>
            <c:ext xmlns:c16="http://schemas.microsoft.com/office/drawing/2014/chart" uri="{C3380CC4-5D6E-409C-BE32-E72D297353CC}">
              <c16:uniqueId val="{00000000-CC37-4F7A-8D42-4DD9C286022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30</c:v>
                </c:pt>
                <c:pt idx="1">
                  <c:v>1641</c:v>
                </c:pt>
                <c:pt idx="2">
                  <c:v>10074</c:v>
                </c:pt>
                <c:pt idx="3">
                  <c:v>8792</c:v>
                </c:pt>
                <c:pt idx="4">
                  <c:v>2320</c:v>
                </c:pt>
                <c:pt idx="5">
                  <c:v>617</c:v>
                </c:pt>
                <c:pt idx="6">
                  <c:v>224</c:v>
                </c:pt>
              </c:numCache>
            </c:numRef>
          </c:val>
          <c:extLst>
            <c:ext xmlns:c16="http://schemas.microsoft.com/office/drawing/2014/chart" uri="{C3380CC4-5D6E-409C-BE32-E72D297353CC}">
              <c16:uniqueId val="{00000001-CC37-4F7A-8D42-4DD9C2860226}"/>
            </c:ext>
          </c:extLst>
        </c:ser>
        <c:dLbls>
          <c:showLegendKey val="0"/>
          <c:showVal val="0"/>
          <c:showCatName val="0"/>
          <c:showSerName val="0"/>
          <c:showPercent val="0"/>
          <c:showBubbleSize val="0"/>
        </c:dLbls>
        <c:gapWidth val="219"/>
        <c:overlap val="-27"/>
        <c:axId val="299947368"/>
        <c:axId val="299947696"/>
      </c:barChart>
      <c:catAx>
        <c:axId val="29994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7696"/>
        <c:crosses val="autoZero"/>
        <c:auto val="1"/>
        <c:lblAlgn val="ctr"/>
        <c:lblOffset val="100"/>
        <c:noMultiLvlLbl val="0"/>
      </c:catAx>
      <c:valAx>
        <c:axId val="29994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2.9467015359681999E-2</c:v>
                </c:pt>
                <c:pt idx="1">
                  <c:v>3.6833769199602E-3</c:v>
                </c:pt>
                <c:pt idx="2">
                  <c:v>4.7853320132252998E-2</c:v>
                </c:pt>
              </c:numCache>
            </c:numRef>
          </c:val>
          <c:extLst>
            <c:ext xmlns:c16="http://schemas.microsoft.com/office/drawing/2014/chart" uri="{C3380CC4-5D6E-409C-BE32-E72D297353CC}">
              <c16:uniqueId val="{00000000-67C6-48C0-8372-63DBFE2F1C3A}"/>
            </c:ext>
          </c:extLst>
        </c:ser>
        <c:dLbls>
          <c:showLegendKey val="0"/>
          <c:showVal val="0"/>
          <c:showCatName val="0"/>
          <c:showSerName val="0"/>
          <c:showPercent val="0"/>
          <c:showBubbleSize val="0"/>
        </c:dLbls>
        <c:gapWidth val="219"/>
        <c:overlap val="-27"/>
        <c:axId val="295284656"/>
        <c:axId val="295285312"/>
      </c:barChart>
      <c:catAx>
        <c:axId val="29528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85312"/>
        <c:crosses val="autoZero"/>
        <c:auto val="1"/>
        <c:lblAlgn val="ctr"/>
        <c:lblOffset val="100"/>
        <c:noMultiLvlLbl val="0"/>
      </c:catAx>
      <c:valAx>
        <c:axId val="29528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8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45</c:v>
                </c:pt>
              </c:numCache>
            </c:numRef>
          </c:val>
          <c:extLst>
            <c:ext xmlns:c16="http://schemas.microsoft.com/office/drawing/2014/chart" uri="{C3380CC4-5D6E-409C-BE32-E72D297353CC}">
              <c16:uniqueId val="{00000000-3401-451D-BA70-22C616B57AA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1</c:v>
                </c:pt>
              </c:numCache>
            </c:numRef>
          </c:val>
          <c:extLst>
            <c:ext xmlns:c16="http://schemas.microsoft.com/office/drawing/2014/chart" uri="{C3380CC4-5D6E-409C-BE32-E72D297353CC}">
              <c16:uniqueId val="{00000001-3401-451D-BA70-22C616B57AA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Sothys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3401-451D-BA70-22C616B57AA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Sothys 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3401-451D-BA70-22C616B57AA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Sothys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3401-451D-BA70-22C616B57AA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Sothys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3401-451D-BA70-22C616B57AA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Sothys Malaysia</c:v>
                </c:pt>
              </c:strCache>
            </c:strRef>
          </c:cat>
          <c:val>
            <c:numRef>
              <c:f>Sheet1!$H$2</c:f>
              <c:numCache>
                <c:formatCode>General</c:formatCode>
                <c:ptCount val="1"/>
                <c:pt idx="0">
                  <c:v>0</c:v>
                </c:pt>
              </c:numCache>
            </c:numRef>
          </c:val>
          <c:extLst>
            <c:ext xmlns:c16="http://schemas.microsoft.com/office/drawing/2014/chart" uri="{C3380CC4-5D6E-409C-BE32-E72D297353CC}">
              <c16:uniqueId val="{00000006-3401-451D-BA70-22C616B57AA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Sothys Malaysia</c:v>
                </c:pt>
              </c:strCache>
            </c:strRef>
          </c:cat>
          <c:val>
            <c:numRef>
              <c:f>Sheet1!$I$2</c:f>
              <c:numCache>
                <c:formatCode>General</c:formatCode>
                <c:ptCount val="1"/>
                <c:pt idx="0">
                  <c:v>28</c:v>
                </c:pt>
              </c:numCache>
            </c:numRef>
          </c:val>
          <c:extLst>
            <c:ext xmlns:c16="http://schemas.microsoft.com/office/drawing/2014/chart" uri="{C3380CC4-5D6E-409C-BE32-E72D297353CC}">
              <c16:uniqueId val="{00000007-3401-451D-BA70-22C616B57AAA}"/>
            </c:ext>
          </c:extLst>
        </c:ser>
        <c:dLbls>
          <c:showLegendKey val="0"/>
          <c:showVal val="0"/>
          <c:showCatName val="0"/>
          <c:showSerName val="0"/>
          <c:showPercent val="0"/>
          <c:showBubbleSize val="0"/>
        </c:dLbls>
        <c:gapWidth val="150"/>
        <c:overlap val="100"/>
        <c:axId val="409007184"/>
        <c:axId val="409003248"/>
      </c:barChart>
      <c:catAx>
        <c:axId val="40900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03248"/>
        <c:crosses val="autoZero"/>
        <c:auto val="1"/>
        <c:lblAlgn val="ctr"/>
        <c:lblOffset val="100"/>
        <c:noMultiLvlLbl val="0"/>
      </c:catAx>
      <c:valAx>
        <c:axId val="409003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0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Sheet1!$A$2:$A$29</c:f>
              <c:numCache>
                <c:formatCode>m/d/yyyy</c:formatCode>
                <c:ptCount val="28"/>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numCache>
            </c:numRef>
          </c:cat>
          <c:val>
            <c:numRef>
              <c:f>Sheet1!$B$2:$B$29</c:f>
              <c:numCache>
                <c:formatCode>General</c:formatCode>
                <c:ptCount val="28"/>
                <c:pt idx="0">
                  <c:v>19170</c:v>
                </c:pt>
                <c:pt idx="1">
                  <c:v>18084</c:v>
                </c:pt>
                <c:pt idx="2">
                  <c:v>14852</c:v>
                </c:pt>
                <c:pt idx="3">
                  <c:v>12991</c:v>
                </c:pt>
                <c:pt idx="4">
                  <c:v>13717</c:v>
                </c:pt>
                <c:pt idx="5">
                  <c:v>17195</c:v>
                </c:pt>
                <c:pt idx="6">
                  <c:v>22172</c:v>
                </c:pt>
                <c:pt idx="7">
                  <c:v>13917</c:v>
                </c:pt>
                <c:pt idx="8">
                  <c:v>13166</c:v>
                </c:pt>
                <c:pt idx="9">
                  <c:v>17481</c:v>
                </c:pt>
                <c:pt idx="10">
                  <c:v>25406</c:v>
                </c:pt>
                <c:pt idx="11">
                  <c:v>19926</c:v>
                </c:pt>
                <c:pt idx="12">
                  <c:v>11012</c:v>
                </c:pt>
                <c:pt idx="13">
                  <c:v>10104</c:v>
                </c:pt>
                <c:pt idx="14">
                  <c:v>32140</c:v>
                </c:pt>
                <c:pt idx="15">
                  <c:v>36350</c:v>
                </c:pt>
                <c:pt idx="16">
                  <c:v>20102</c:v>
                </c:pt>
                <c:pt idx="17">
                  <c:v>495</c:v>
                </c:pt>
                <c:pt idx="18">
                  <c:v>1386</c:v>
                </c:pt>
                <c:pt idx="19">
                  <c:v>11299</c:v>
                </c:pt>
                <c:pt idx="20">
                  <c:v>25243</c:v>
                </c:pt>
                <c:pt idx="21">
                  <c:v>18897</c:v>
                </c:pt>
                <c:pt idx="22">
                  <c:v>15635</c:v>
                </c:pt>
                <c:pt idx="23">
                  <c:v>16287</c:v>
                </c:pt>
                <c:pt idx="24">
                  <c:v>20332</c:v>
                </c:pt>
                <c:pt idx="25">
                  <c:v>41167</c:v>
                </c:pt>
                <c:pt idx="26">
                  <c:v>33027</c:v>
                </c:pt>
                <c:pt idx="27">
                  <c:v>6550</c:v>
                </c:pt>
              </c:numCache>
            </c:numRef>
          </c:val>
          <c:smooth val="0"/>
          <c:extLst>
            <c:ext xmlns:c16="http://schemas.microsoft.com/office/drawing/2014/chart" uri="{C3380CC4-5D6E-409C-BE32-E72D297353CC}">
              <c16:uniqueId val="{00000000-651C-4116-8716-D4A903FD0EC5}"/>
            </c:ext>
          </c:extLst>
        </c:ser>
        <c:dLbls>
          <c:showLegendKey val="0"/>
          <c:showVal val="0"/>
          <c:showCatName val="0"/>
          <c:showSerName val="0"/>
          <c:showPercent val="0"/>
          <c:showBubbleSize val="0"/>
        </c:dLbls>
        <c:smooth val="0"/>
        <c:axId val="408999968"/>
        <c:axId val="409003904"/>
      </c:lineChart>
      <c:dateAx>
        <c:axId val="408999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03904"/>
        <c:crosses val="autoZero"/>
        <c:auto val="1"/>
        <c:lblOffset val="100"/>
        <c:baseTimeUnit val="days"/>
      </c:dateAx>
      <c:valAx>
        <c:axId val="40900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99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50554-1354-4259-AAC9-DB407DDBE26B}"/>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18FB8BAC-145F-41E6-B3C3-72CD1A79E58D}"/>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71639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FF34E-70AF-43CD-AD5B-8A8E77CED7E1}"/>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A7F198E7-6079-4B1E-8FCB-577E5AFFAFEA}"/>
              </a:ext>
            </a:extLst>
          </p:cNvPr>
          <p:cNvGraphicFramePr>
            <a:graphicFrameLocks noGrp="1"/>
          </p:cNvGraphicFramePr>
          <p:nvPr>
            <p:ph type="tbl" sz="quarter" idx="13"/>
            <p:extLst>
              <p:ext uri="{D42A27DB-BD31-4B8C-83A1-F6EECF244321}">
                <p14:modId xmlns:p14="http://schemas.microsoft.com/office/powerpoint/2010/main" val="294122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993442850"/>
                    </a:ext>
                  </a:extLst>
                </a:gridCol>
                <a:gridCol w="493776">
                  <a:extLst>
                    <a:ext uri="{9D8B030D-6E8A-4147-A177-3AD203B41FA5}">
                      <a16:colId xmlns:a16="http://schemas.microsoft.com/office/drawing/2014/main" val="3953155991"/>
                    </a:ext>
                  </a:extLst>
                </a:gridCol>
                <a:gridCol w="246888">
                  <a:extLst>
                    <a:ext uri="{9D8B030D-6E8A-4147-A177-3AD203B41FA5}">
                      <a16:colId xmlns:a16="http://schemas.microsoft.com/office/drawing/2014/main" val="36147842"/>
                    </a:ext>
                  </a:extLst>
                </a:gridCol>
                <a:gridCol w="246888">
                  <a:extLst>
                    <a:ext uri="{9D8B030D-6E8A-4147-A177-3AD203B41FA5}">
                      <a16:colId xmlns:a16="http://schemas.microsoft.com/office/drawing/2014/main" val="4260801618"/>
                    </a:ext>
                  </a:extLst>
                </a:gridCol>
                <a:gridCol w="246888">
                  <a:extLst>
                    <a:ext uri="{9D8B030D-6E8A-4147-A177-3AD203B41FA5}">
                      <a16:colId xmlns:a16="http://schemas.microsoft.com/office/drawing/2014/main" val="1349943346"/>
                    </a:ext>
                  </a:extLst>
                </a:gridCol>
                <a:gridCol w="246888">
                  <a:extLst>
                    <a:ext uri="{9D8B030D-6E8A-4147-A177-3AD203B41FA5}">
                      <a16:colId xmlns:a16="http://schemas.microsoft.com/office/drawing/2014/main" val="2361870453"/>
                    </a:ext>
                  </a:extLst>
                </a:gridCol>
                <a:gridCol w="246888">
                  <a:extLst>
                    <a:ext uri="{9D8B030D-6E8A-4147-A177-3AD203B41FA5}">
                      <a16:colId xmlns:a16="http://schemas.microsoft.com/office/drawing/2014/main" val="1259976869"/>
                    </a:ext>
                  </a:extLst>
                </a:gridCol>
                <a:gridCol w="246888">
                  <a:extLst>
                    <a:ext uri="{9D8B030D-6E8A-4147-A177-3AD203B41FA5}">
                      <a16:colId xmlns:a16="http://schemas.microsoft.com/office/drawing/2014/main" val="2262762877"/>
                    </a:ext>
                  </a:extLst>
                </a:gridCol>
                <a:gridCol w="246888">
                  <a:extLst>
                    <a:ext uri="{9D8B030D-6E8A-4147-A177-3AD203B41FA5}">
                      <a16:colId xmlns:a16="http://schemas.microsoft.com/office/drawing/2014/main" val="1205593690"/>
                    </a:ext>
                  </a:extLst>
                </a:gridCol>
                <a:gridCol w="246888">
                  <a:extLst>
                    <a:ext uri="{9D8B030D-6E8A-4147-A177-3AD203B41FA5}">
                      <a16:colId xmlns:a16="http://schemas.microsoft.com/office/drawing/2014/main" val="2696017990"/>
                    </a:ext>
                  </a:extLst>
                </a:gridCol>
                <a:gridCol w="246888">
                  <a:extLst>
                    <a:ext uri="{9D8B030D-6E8A-4147-A177-3AD203B41FA5}">
                      <a16:colId xmlns:a16="http://schemas.microsoft.com/office/drawing/2014/main" val="2720747641"/>
                    </a:ext>
                  </a:extLst>
                </a:gridCol>
                <a:gridCol w="246888">
                  <a:extLst>
                    <a:ext uri="{9D8B030D-6E8A-4147-A177-3AD203B41FA5}">
                      <a16:colId xmlns:a16="http://schemas.microsoft.com/office/drawing/2014/main" val="4099334975"/>
                    </a:ext>
                  </a:extLst>
                </a:gridCol>
                <a:gridCol w="246888">
                  <a:extLst>
                    <a:ext uri="{9D8B030D-6E8A-4147-A177-3AD203B41FA5}">
                      <a16:colId xmlns:a16="http://schemas.microsoft.com/office/drawing/2014/main" val="4235525075"/>
                    </a:ext>
                  </a:extLst>
                </a:gridCol>
                <a:gridCol w="246888">
                  <a:extLst>
                    <a:ext uri="{9D8B030D-6E8A-4147-A177-3AD203B41FA5}">
                      <a16:colId xmlns:a16="http://schemas.microsoft.com/office/drawing/2014/main" val="4077916516"/>
                    </a:ext>
                  </a:extLst>
                </a:gridCol>
                <a:gridCol w="246888">
                  <a:extLst>
                    <a:ext uri="{9D8B030D-6E8A-4147-A177-3AD203B41FA5}">
                      <a16:colId xmlns:a16="http://schemas.microsoft.com/office/drawing/2014/main" val="2937405692"/>
                    </a:ext>
                  </a:extLst>
                </a:gridCol>
                <a:gridCol w="246888">
                  <a:extLst>
                    <a:ext uri="{9D8B030D-6E8A-4147-A177-3AD203B41FA5}">
                      <a16:colId xmlns:a16="http://schemas.microsoft.com/office/drawing/2014/main" val="2878466747"/>
                    </a:ext>
                  </a:extLst>
                </a:gridCol>
                <a:gridCol w="246888">
                  <a:extLst>
                    <a:ext uri="{9D8B030D-6E8A-4147-A177-3AD203B41FA5}">
                      <a16:colId xmlns:a16="http://schemas.microsoft.com/office/drawing/2014/main" val="885626585"/>
                    </a:ext>
                  </a:extLst>
                </a:gridCol>
                <a:gridCol w="246888">
                  <a:extLst>
                    <a:ext uri="{9D8B030D-6E8A-4147-A177-3AD203B41FA5}">
                      <a16:colId xmlns:a16="http://schemas.microsoft.com/office/drawing/2014/main" val="2086901943"/>
                    </a:ext>
                  </a:extLst>
                </a:gridCol>
                <a:gridCol w="246888">
                  <a:extLst>
                    <a:ext uri="{9D8B030D-6E8A-4147-A177-3AD203B41FA5}">
                      <a16:colId xmlns:a16="http://schemas.microsoft.com/office/drawing/2014/main" val="368580391"/>
                    </a:ext>
                  </a:extLst>
                </a:gridCol>
                <a:gridCol w="246888">
                  <a:extLst>
                    <a:ext uri="{9D8B030D-6E8A-4147-A177-3AD203B41FA5}">
                      <a16:colId xmlns:a16="http://schemas.microsoft.com/office/drawing/2014/main" val="130037996"/>
                    </a:ext>
                  </a:extLst>
                </a:gridCol>
                <a:gridCol w="246888">
                  <a:extLst>
                    <a:ext uri="{9D8B030D-6E8A-4147-A177-3AD203B41FA5}">
                      <a16:colId xmlns:a16="http://schemas.microsoft.com/office/drawing/2014/main" val="293463358"/>
                    </a:ext>
                  </a:extLst>
                </a:gridCol>
                <a:gridCol w="246888">
                  <a:extLst>
                    <a:ext uri="{9D8B030D-6E8A-4147-A177-3AD203B41FA5}">
                      <a16:colId xmlns:a16="http://schemas.microsoft.com/office/drawing/2014/main" val="3744908086"/>
                    </a:ext>
                  </a:extLst>
                </a:gridCol>
                <a:gridCol w="246888">
                  <a:extLst>
                    <a:ext uri="{9D8B030D-6E8A-4147-A177-3AD203B41FA5}">
                      <a16:colId xmlns:a16="http://schemas.microsoft.com/office/drawing/2014/main" val="18216781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55356125"/>
                  </a:ext>
                </a:extLst>
              </a:tr>
              <a:tr h="370840">
                <a:tc>
                  <a:txBody>
                    <a:bodyPr/>
                    <a:lstStyle/>
                    <a:p>
                      <a:r>
                        <a:rPr lang="en-US" sz="1000"/>
                        <a:t>Sothys Malaysia</a:t>
                      </a:r>
                    </a:p>
                  </a:txBody>
                  <a:tcPr/>
                </a:tc>
                <a:tc>
                  <a:txBody>
                    <a:bodyPr/>
                    <a:lstStyle/>
                    <a:p>
                      <a:r>
                        <a:rPr lang="en-US" sz="1000"/>
                        <a:t>27177</a:t>
                      </a:r>
                    </a:p>
                  </a:txBody>
                  <a:tcPr/>
                </a:tc>
                <a:tc>
                  <a:txBody>
                    <a:bodyPr/>
                    <a:lstStyle/>
                    <a:p>
                      <a:r>
                        <a:rPr lang="en-US" sz="1000"/>
                        <a:t>28</a:t>
                      </a:r>
                    </a:p>
                  </a:txBody>
                  <a:tcPr/>
                </a:tc>
                <a:tc>
                  <a:txBody>
                    <a:bodyPr/>
                    <a:lstStyle/>
                    <a:p>
                      <a:r>
                        <a:rPr lang="en-US" sz="1000"/>
                        <a:t>7</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46</a:t>
                      </a:r>
                    </a:p>
                  </a:txBody>
                  <a:tcPr/>
                </a:tc>
                <a:tc>
                  <a:txBody>
                    <a:bodyPr/>
                    <a:lstStyle/>
                    <a:p>
                      <a:r>
                        <a:rPr lang="en-US" sz="1000"/>
                        <a:t>0</a:t>
                      </a:r>
                    </a:p>
                  </a:txBody>
                  <a:tcPr/>
                </a:tc>
                <a:tc>
                  <a:txBody>
                    <a:bodyPr/>
                    <a:lstStyle/>
                    <a:p>
                      <a:r>
                        <a:rPr lang="en-US" sz="1000"/>
                        <a:t>45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28</a:t>
                      </a:r>
                    </a:p>
                  </a:txBody>
                  <a:tcPr/>
                </a:tc>
                <a:tc>
                  <a:txBody>
                    <a:bodyPr/>
                    <a:lstStyle/>
                    <a:p>
                      <a:r>
                        <a:rPr lang="en-US" sz="1000"/>
                        <a:t>74</a:t>
                      </a:r>
                    </a:p>
                  </a:txBody>
                  <a:tcPr/>
                </a:tc>
                <a:tc>
                  <a:txBody>
                    <a:bodyPr/>
                    <a:lstStyle/>
                    <a:p>
                      <a:r>
                        <a:rPr lang="en-US" sz="1000"/>
                        <a:t>0</a:t>
                      </a:r>
                    </a:p>
                  </a:txBody>
                  <a:tcPr/>
                </a:tc>
                <a:tc>
                  <a:txBody>
                    <a:bodyPr/>
                    <a:lstStyle/>
                    <a:p>
                      <a:r>
                        <a:rPr lang="en-US" sz="1000"/>
                        <a:t>0</a:t>
                      </a:r>
                    </a:p>
                  </a:txBody>
                  <a:tcPr/>
                </a:tc>
                <a:tc>
                  <a:txBody>
                    <a:bodyPr/>
                    <a:lstStyle/>
                    <a:p>
                      <a:r>
                        <a:rPr lang="en-US" sz="1000"/>
                        <a:t>0.0389 %</a:t>
                      </a:r>
                    </a:p>
                  </a:txBody>
                  <a:tcPr/>
                </a:tc>
                <a:tc>
                  <a:txBody>
                    <a:bodyPr/>
                    <a:lstStyle/>
                    <a:p>
                      <a:r>
                        <a:rPr lang="en-US" sz="1000"/>
                        <a:t>0.0 %</a:t>
                      </a:r>
                    </a:p>
                  </a:txBody>
                  <a:tcPr/>
                </a:tc>
                <a:extLst>
                  <a:ext uri="{0D108BD9-81ED-4DB2-BD59-A6C34878D82A}">
                    <a16:rowId xmlns:a16="http://schemas.microsoft.com/office/drawing/2014/main" val="570551237"/>
                  </a:ext>
                </a:extLst>
              </a:tr>
            </a:tbl>
          </a:graphicData>
        </a:graphic>
      </p:graphicFrame>
      <p:sp>
        <p:nvSpPr>
          <p:cNvPr id="4" name="Text Placeholder 3">
            <a:extLst>
              <a:ext uri="{FF2B5EF4-FFF2-40B4-BE49-F238E27FC236}">
                <a16:creationId xmlns:a16="http://schemas.microsoft.com/office/drawing/2014/main" id="{CE2D420B-57FB-4385-BC3F-1AAF62D5B5B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316138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A588B-4F83-42BD-84B9-C5C5F71332E9}"/>
              </a:ext>
            </a:extLst>
          </p:cNvPr>
          <p:cNvSpPr>
            <a:spLocks noGrp="1"/>
          </p:cNvSpPr>
          <p:nvPr>
            <p:ph type="title"/>
          </p:nvPr>
        </p:nvSpPr>
        <p:spPr/>
        <p:txBody>
          <a:bodyPr/>
          <a:lstStyle/>
          <a:p>
            <a:r>
              <a:rPr lang="en-US"/>
              <a:t>Facebook Fans Change by Like/Unlike Source | Sothys Malaysia</a:t>
            </a:r>
          </a:p>
        </p:txBody>
      </p:sp>
      <p:graphicFrame>
        <p:nvGraphicFramePr>
          <p:cNvPr id="6" name="Chart Placeholder 5">
            <a:extLst>
              <a:ext uri="{FF2B5EF4-FFF2-40B4-BE49-F238E27FC236}">
                <a16:creationId xmlns:a16="http://schemas.microsoft.com/office/drawing/2014/main" id="{6F98F1ED-92EC-4ECE-977F-F1C441096852}"/>
              </a:ext>
            </a:extLst>
          </p:cNvPr>
          <p:cNvGraphicFramePr>
            <a:graphicFrameLocks noGrp="1"/>
          </p:cNvGraphicFramePr>
          <p:nvPr>
            <p:ph type="chart" sz="quarter" idx="13"/>
            <p:extLst>
              <p:ext uri="{D42A27DB-BD31-4B8C-83A1-F6EECF244321}">
                <p14:modId xmlns:p14="http://schemas.microsoft.com/office/powerpoint/2010/main" val="1060663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1D8F42-CAFC-46FA-BEDC-F74E59520707}"/>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AA84A776-CC12-4D80-B985-21176E63CE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849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C286D-9826-4C81-B074-C6E988037070}"/>
              </a:ext>
            </a:extLst>
          </p:cNvPr>
          <p:cNvSpPr>
            <a:spLocks noGrp="1"/>
          </p:cNvSpPr>
          <p:nvPr>
            <p:ph type="title"/>
          </p:nvPr>
        </p:nvSpPr>
        <p:spPr/>
        <p:txBody>
          <a:bodyPr/>
          <a:lstStyle/>
          <a:p>
            <a:r>
              <a:rPr lang="en-US"/>
              <a:t>Facebook Average Interactions Per Post | Sothys Malaysia</a:t>
            </a:r>
          </a:p>
        </p:txBody>
      </p:sp>
      <p:graphicFrame>
        <p:nvGraphicFramePr>
          <p:cNvPr id="6" name="Chart Placeholder 5">
            <a:extLst>
              <a:ext uri="{FF2B5EF4-FFF2-40B4-BE49-F238E27FC236}">
                <a16:creationId xmlns:a16="http://schemas.microsoft.com/office/drawing/2014/main" id="{B4E26F3E-29AF-46D1-AF79-5F2EA216B4A4}"/>
              </a:ext>
            </a:extLst>
          </p:cNvPr>
          <p:cNvGraphicFramePr>
            <a:graphicFrameLocks noGrp="1"/>
          </p:cNvGraphicFramePr>
          <p:nvPr>
            <p:ph type="chart" sz="quarter" idx="13"/>
            <p:extLst>
              <p:ext uri="{D42A27DB-BD31-4B8C-83A1-F6EECF244321}">
                <p14:modId xmlns:p14="http://schemas.microsoft.com/office/powerpoint/2010/main" val="100458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C60AD0-B808-41A3-B93C-6F264CF09D16}"/>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3ABE35AD-2F02-475C-83FB-0E10F1257C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258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D1777-D238-4255-9F7F-CF5F2B70D2FB}"/>
              </a:ext>
            </a:extLst>
          </p:cNvPr>
          <p:cNvSpPr>
            <a:spLocks noGrp="1"/>
          </p:cNvSpPr>
          <p:nvPr>
            <p:ph type="title"/>
          </p:nvPr>
        </p:nvSpPr>
        <p:spPr/>
        <p:txBody>
          <a:bodyPr/>
          <a:lstStyle/>
          <a:p>
            <a:r>
              <a:rPr lang="en-US"/>
              <a:t>Facebook Fan Demographics | Sothys Malaysia</a:t>
            </a:r>
          </a:p>
        </p:txBody>
      </p:sp>
      <p:graphicFrame>
        <p:nvGraphicFramePr>
          <p:cNvPr id="6" name="Chart Placeholder 5">
            <a:extLst>
              <a:ext uri="{FF2B5EF4-FFF2-40B4-BE49-F238E27FC236}">
                <a16:creationId xmlns:a16="http://schemas.microsoft.com/office/drawing/2014/main" id="{39EC368A-352C-4105-9830-5A4502DBF72B}"/>
              </a:ext>
            </a:extLst>
          </p:cNvPr>
          <p:cNvGraphicFramePr>
            <a:graphicFrameLocks noGrp="1"/>
          </p:cNvGraphicFramePr>
          <p:nvPr>
            <p:ph type="chart" sz="quarter" idx="13"/>
            <p:extLst>
              <p:ext uri="{D42A27DB-BD31-4B8C-83A1-F6EECF244321}">
                <p14:modId xmlns:p14="http://schemas.microsoft.com/office/powerpoint/2010/main" val="1147941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20289-ED24-4EA1-AA27-655C3869B775}"/>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ACF7A955-3CFD-401B-84A4-9EA22769EE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8966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45FEC-F1C6-4EAA-B390-DBC13CAD9DCF}"/>
              </a:ext>
            </a:extLst>
          </p:cNvPr>
          <p:cNvSpPr>
            <a:spLocks noGrp="1"/>
          </p:cNvSpPr>
          <p:nvPr>
            <p:ph type="title"/>
          </p:nvPr>
        </p:nvSpPr>
        <p:spPr/>
        <p:txBody>
          <a:bodyPr/>
          <a:lstStyle/>
          <a:p>
            <a:r>
              <a:rPr lang="en-US"/>
              <a:t>Facebook Interaction Rate By Post Type | Sothys Malaysia</a:t>
            </a:r>
          </a:p>
        </p:txBody>
      </p:sp>
      <p:graphicFrame>
        <p:nvGraphicFramePr>
          <p:cNvPr id="6" name="Chart Placeholder 5">
            <a:extLst>
              <a:ext uri="{FF2B5EF4-FFF2-40B4-BE49-F238E27FC236}">
                <a16:creationId xmlns:a16="http://schemas.microsoft.com/office/drawing/2014/main" id="{001B4D56-6AED-4734-BA42-EC8F9313D310}"/>
              </a:ext>
            </a:extLst>
          </p:cNvPr>
          <p:cNvGraphicFramePr>
            <a:graphicFrameLocks noGrp="1"/>
          </p:cNvGraphicFramePr>
          <p:nvPr>
            <p:ph type="chart" sz="quarter" idx="13"/>
            <p:extLst>
              <p:ext uri="{D42A27DB-BD31-4B8C-83A1-F6EECF244321}">
                <p14:modId xmlns:p14="http://schemas.microsoft.com/office/powerpoint/2010/main" val="1699385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142472-665C-4416-9BC2-4EF571E9D6F0}"/>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F0C3AAAA-327E-40C5-9BAE-A7A879C8B8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0598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9B0EA-14B6-4F9F-8C38-EBF8B2042CEC}"/>
              </a:ext>
            </a:extLst>
          </p:cNvPr>
          <p:cNvSpPr>
            <a:spLocks noGrp="1"/>
          </p:cNvSpPr>
          <p:nvPr>
            <p:ph type="title"/>
          </p:nvPr>
        </p:nvSpPr>
        <p:spPr/>
        <p:txBody>
          <a:bodyPr/>
          <a:lstStyle/>
          <a:p>
            <a:r>
              <a:rPr lang="en-US"/>
              <a:t>Facebook Fans By City Table | Sothys Malaysia - 1 of 3</a:t>
            </a:r>
          </a:p>
        </p:txBody>
      </p:sp>
      <p:graphicFrame>
        <p:nvGraphicFramePr>
          <p:cNvPr id="5" name="Table Placeholder 4">
            <a:extLst>
              <a:ext uri="{FF2B5EF4-FFF2-40B4-BE49-F238E27FC236}">
                <a16:creationId xmlns:a16="http://schemas.microsoft.com/office/drawing/2014/main" id="{0A03246E-EC28-4B2F-AAF4-FD0F76FBD9E8}"/>
              </a:ext>
            </a:extLst>
          </p:cNvPr>
          <p:cNvGraphicFramePr>
            <a:graphicFrameLocks noGrp="1"/>
          </p:cNvGraphicFramePr>
          <p:nvPr>
            <p:ph type="tbl" sz="quarter" idx="13"/>
            <p:extLst>
              <p:ext uri="{D42A27DB-BD31-4B8C-83A1-F6EECF244321}">
                <p14:modId xmlns:p14="http://schemas.microsoft.com/office/powerpoint/2010/main" val="3778880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68482332"/>
                    </a:ext>
                  </a:extLst>
                </a:gridCol>
                <a:gridCol w="1645920">
                  <a:extLst>
                    <a:ext uri="{9D8B030D-6E8A-4147-A177-3AD203B41FA5}">
                      <a16:colId xmlns:a16="http://schemas.microsoft.com/office/drawing/2014/main" val="2978334794"/>
                    </a:ext>
                  </a:extLst>
                </a:gridCol>
                <a:gridCol w="1645920">
                  <a:extLst>
                    <a:ext uri="{9D8B030D-6E8A-4147-A177-3AD203B41FA5}">
                      <a16:colId xmlns:a16="http://schemas.microsoft.com/office/drawing/2014/main" val="45337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973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31.5 %</a:t>
                      </a:r>
                    </a:p>
                  </a:txBody>
                  <a:tcPr/>
                </a:tc>
                <a:extLst>
                  <a:ext uri="{0D108BD9-81ED-4DB2-BD59-A6C34878D82A}">
                    <a16:rowId xmlns:a16="http://schemas.microsoft.com/office/drawing/2014/main" val="166812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1305088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7493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306493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23493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70703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56289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96995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89731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281459463"/>
                  </a:ext>
                </a:extLst>
              </a:tr>
            </a:tbl>
          </a:graphicData>
        </a:graphic>
      </p:graphicFrame>
      <p:sp>
        <p:nvSpPr>
          <p:cNvPr id="4" name="Text Placeholder 3">
            <a:extLst>
              <a:ext uri="{FF2B5EF4-FFF2-40B4-BE49-F238E27FC236}">
                <a16:creationId xmlns:a16="http://schemas.microsoft.com/office/drawing/2014/main" id="{0382E94F-6753-41DA-87BC-6CB0280E1180}"/>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612139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4DBE-3D88-4BF6-9921-9CABBD04A388}"/>
              </a:ext>
            </a:extLst>
          </p:cNvPr>
          <p:cNvSpPr>
            <a:spLocks noGrp="1"/>
          </p:cNvSpPr>
          <p:nvPr>
            <p:ph type="title"/>
          </p:nvPr>
        </p:nvSpPr>
        <p:spPr/>
        <p:txBody>
          <a:bodyPr/>
          <a:lstStyle/>
          <a:p>
            <a:r>
              <a:rPr lang="en-US"/>
              <a:t>Facebook Fans By City Table | Sothys Malaysia - 2 of 3</a:t>
            </a:r>
          </a:p>
        </p:txBody>
      </p:sp>
      <p:graphicFrame>
        <p:nvGraphicFramePr>
          <p:cNvPr id="5" name="Table Placeholder 4">
            <a:extLst>
              <a:ext uri="{FF2B5EF4-FFF2-40B4-BE49-F238E27FC236}">
                <a16:creationId xmlns:a16="http://schemas.microsoft.com/office/drawing/2014/main" id="{09DAE759-434B-42AE-A718-215FDD390C24}"/>
              </a:ext>
            </a:extLst>
          </p:cNvPr>
          <p:cNvGraphicFramePr>
            <a:graphicFrameLocks noGrp="1"/>
          </p:cNvGraphicFramePr>
          <p:nvPr>
            <p:ph type="tbl" sz="quarter" idx="13"/>
            <p:extLst>
              <p:ext uri="{D42A27DB-BD31-4B8C-83A1-F6EECF244321}">
                <p14:modId xmlns:p14="http://schemas.microsoft.com/office/powerpoint/2010/main" val="3789609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94421747"/>
                    </a:ext>
                  </a:extLst>
                </a:gridCol>
                <a:gridCol w="1645920">
                  <a:extLst>
                    <a:ext uri="{9D8B030D-6E8A-4147-A177-3AD203B41FA5}">
                      <a16:colId xmlns:a16="http://schemas.microsoft.com/office/drawing/2014/main" val="1521910657"/>
                    </a:ext>
                  </a:extLst>
                </a:gridCol>
                <a:gridCol w="1645920">
                  <a:extLst>
                    <a:ext uri="{9D8B030D-6E8A-4147-A177-3AD203B41FA5}">
                      <a16:colId xmlns:a16="http://schemas.microsoft.com/office/drawing/2014/main" val="614452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6640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225349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412517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87160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90762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024643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82427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9316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2642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39401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68631694"/>
                  </a:ext>
                </a:extLst>
              </a:tr>
            </a:tbl>
          </a:graphicData>
        </a:graphic>
      </p:graphicFrame>
      <p:sp>
        <p:nvSpPr>
          <p:cNvPr id="4" name="Text Placeholder 3">
            <a:extLst>
              <a:ext uri="{FF2B5EF4-FFF2-40B4-BE49-F238E27FC236}">
                <a16:creationId xmlns:a16="http://schemas.microsoft.com/office/drawing/2014/main" id="{C6EBC746-6F4E-4413-B09C-9EE9DEF7125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695092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708B-2477-4D2E-AEA1-2591707E8405}"/>
              </a:ext>
            </a:extLst>
          </p:cNvPr>
          <p:cNvSpPr>
            <a:spLocks noGrp="1"/>
          </p:cNvSpPr>
          <p:nvPr>
            <p:ph type="title"/>
          </p:nvPr>
        </p:nvSpPr>
        <p:spPr/>
        <p:txBody>
          <a:bodyPr/>
          <a:lstStyle/>
          <a:p>
            <a:r>
              <a:rPr lang="en-US"/>
              <a:t>Facebook Fans By City Table | Sothys Malaysia - 3 of 3</a:t>
            </a:r>
          </a:p>
        </p:txBody>
      </p:sp>
      <p:graphicFrame>
        <p:nvGraphicFramePr>
          <p:cNvPr id="5" name="Table Placeholder 4">
            <a:extLst>
              <a:ext uri="{FF2B5EF4-FFF2-40B4-BE49-F238E27FC236}">
                <a16:creationId xmlns:a16="http://schemas.microsoft.com/office/drawing/2014/main" id="{3894478F-D320-491D-A9A3-3FB937E6DFD3}"/>
              </a:ext>
            </a:extLst>
          </p:cNvPr>
          <p:cNvGraphicFramePr>
            <a:graphicFrameLocks noGrp="1"/>
          </p:cNvGraphicFramePr>
          <p:nvPr>
            <p:ph type="tbl" sz="quarter" idx="13"/>
            <p:extLst>
              <p:ext uri="{D42A27DB-BD31-4B8C-83A1-F6EECF244321}">
                <p14:modId xmlns:p14="http://schemas.microsoft.com/office/powerpoint/2010/main" val="5951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2309789"/>
                    </a:ext>
                  </a:extLst>
                </a:gridCol>
                <a:gridCol w="1645920">
                  <a:extLst>
                    <a:ext uri="{9D8B030D-6E8A-4147-A177-3AD203B41FA5}">
                      <a16:colId xmlns:a16="http://schemas.microsoft.com/office/drawing/2014/main" val="2058127366"/>
                    </a:ext>
                  </a:extLst>
                </a:gridCol>
                <a:gridCol w="1645920">
                  <a:extLst>
                    <a:ext uri="{9D8B030D-6E8A-4147-A177-3AD203B41FA5}">
                      <a16:colId xmlns:a16="http://schemas.microsoft.com/office/drawing/2014/main" val="4087604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8356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58146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Butterworth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4697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49937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97439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195063160"/>
                  </a:ext>
                </a:extLst>
              </a:tr>
            </a:tbl>
          </a:graphicData>
        </a:graphic>
      </p:graphicFrame>
      <p:sp>
        <p:nvSpPr>
          <p:cNvPr id="4" name="Text Placeholder 3">
            <a:extLst>
              <a:ext uri="{FF2B5EF4-FFF2-40B4-BE49-F238E27FC236}">
                <a16:creationId xmlns:a16="http://schemas.microsoft.com/office/drawing/2014/main" id="{55ED6C2B-7D8A-40ED-B886-7602F0B6A271}"/>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232864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61F62-AF61-41D6-90AE-FA2621D7BEE0}"/>
              </a:ext>
            </a:extLst>
          </p:cNvPr>
          <p:cNvSpPr>
            <a:spLocks noGrp="1"/>
          </p:cNvSpPr>
          <p:nvPr>
            <p:ph type="title"/>
          </p:nvPr>
        </p:nvSpPr>
        <p:spPr/>
        <p:txBody>
          <a:bodyPr/>
          <a:lstStyle/>
          <a:p>
            <a:r>
              <a:rPr lang="en-US"/>
              <a:t>Facebook Own Posts Table | Sothys Malaysia - 1 of 8</a:t>
            </a:r>
          </a:p>
        </p:txBody>
      </p:sp>
      <p:graphicFrame>
        <p:nvGraphicFramePr>
          <p:cNvPr id="5" name="Table Placeholder 4">
            <a:extLst>
              <a:ext uri="{FF2B5EF4-FFF2-40B4-BE49-F238E27FC236}">
                <a16:creationId xmlns:a16="http://schemas.microsoft.com/office/drawing/2014/main" id="{46454681-2CC2-4CE2-A6F8-662567EA3015}"/>
              </a:ext>
            </a:extLst>
          </p:cNvPr>
          <p:cNvGraphicFramePr>
            <a:graphicFrameLocks noGrp="1"/>
          </p:cNvGraphicFramePr>
          <p:nvPr>
            <p:ph type="tbl" sz="quarter" idx="13"/>
            <p:extLst>
              <p:ext uri="{D42A27DB-BD31-4B8C-83A1-F6EECF244321}">
                <p14:modId xmlns:p14="http://schemas.microsoft.com/office/powerpoint/2010/main" val="2303074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78312358"/>
                    </a:ext>
                  </a:extLst>
                </a:gridCol>
                <a:gridCol w="905256">
                  <a:extLst>
                    <a:ext uri="{9D8B030D-6E8A-4147-A177-3AD203B41FA5}">
                      <a16:colId xmlns:a16="http://schemas.microsoft.com/office/drawing/2014/main" val="2315334434"/>
                    </a:ext>
                  </a:extLst>
                </a:gridCol>
                <a:gridCol w="658368">
                  <a:extLst>
                    <a:ext uri="{9D8B030D-6E8A-4147-A177-3AD203B41FA5}">
                      <a16:colId xmlns:a16="http://schemas.microsoft.com/office/drawing/2014/main" val="1777889998"/>
                    </a:ext>
                  </a:extLst>
                </a:gridCol>
                <a:gridCol w="329184">
                  <a:extLst>
                    <a:ext uri="{9D8B030D-6E8A-4147-A177-3AD203B41FA5}">
                      <a16:colId xmlns:a16="http://schemas.microsoft.com/office/drawing/2014/main" val="2257235063"/>
                    </a:ext>
                  </a:extLst>
                </a:gridCol>
                <a:gridCol w="329184">
                  <a:extLst>
                    <a:ext uri="{9D8B030D-6E8A-4147-A177-3AD203B41FA5}">
                      <a16:colId xmlns:a16="http://schemas.microsoft.com/office/drawing/2014/main" val="1947614800"/>
                    </a:ext>
                  </a:extLst>
                </a:gridCol>
                <a:gridCol w="329184">
                  <a:extLst>
                    <a:ext uri="{9D8B030D-6E8A-4147-A177-3AD203B41FA5}">
                      <a16:colId xmlns:a16="http://schemas.microsoft.com/office/drawing/2014/main" val="544233202"/>
                    </a:ext>
                  </a:extLst>
                </a:gridCol>
                <a:gridCol w="329184">
                  <a:extLst>
                    <a:ext uri="{9D8B030D-6E8A-4147-A177-3AD203B41FA5}">
                      <a16:colId xmlns:a16="http://schemas.microsoft.com/office/drawing/2014/main" val="1056833634"/>
                    </a:ext>
                  </a:extLst>
                </a:gridCol>
                <a:gridCol w="329184">
                  <a:extLst>
                    <a:ext uri="{9D8B030D-6E8A-4147-A177-3AD203B41FA5}">
                      <a16:colId xmlns:a16="http://schemas.microsoft.com/office/drawing/2014/main" val="4085118097"/>
                    </a:ext>
                  </a:extLst>
                </a:gridCol>
                <a:gridCol w="329184">
                  <a:extLst>
                    <a:ext uri="{9D8B030D-6E8A-4147-A177-3AD203B41FA5}">
                      <a16:colId xmlns:a16="http://schemas.microsoft.com/office/drawing/2014/main" val="2507947983"/>
                    </a:ext>
                  </a:extLst>
                </a:gridCol>
                <a:gridCol w="329184">
                  <a:extLst>
                    <a:ext uri="{9D8B030D-6E8A-4147-A177-3AD203B41FA5}">
                      <a16:colId xmlns:a16="http://schemas.microsoft.com/office/drawing/2014/main" val="1873799153"/>
                    </a:ext>
                  </a:extLst>
                </a:gridCol>
                <a:gridCol w="329184">
                  <a:extLst>
                    <a:ext uri="{9D8B030D-6E8A-4147-A177-3AD203B41FA5}">
                      <a16:colId xmlns:a16="http://schemas.microsoft.com/office/drawing/2014/main" val="1636638101"/>
                    </a:ext>
                  </a:extLst>
                </a:gridCol>
                <a:gridCol w="329184">
                  <a:extLst>
                    <a:ext uri="{9D8B030D-6E8A-4147-A177-3AD203B41FA5}">
                      <a16:colId xmlns:a16="http://schemas.microsoft.com/office/drawing/2014/main" val="4250306455"/>
                    </a:ext>
                  </a:extLst>
                </a:gridCol>
                <a:gridCol w="329184">
                  <a:extLst>
                    <a:ext uri="{9D8B030D-6E8A-4147-A177-3AD203B41FA5}">
                      <a16:colId xmlns:a16="http://schemas.microsoft.com/office/drawing/2014/main" val="3125982534"/>
                    </a:ext>
                  </a:extLst>
                </a:gridCol>
                <a:gridCol w="329184">
                  <a:extLst>
                    <a:ext uri="{9D8B030D-6E8A-4147-A177-3AD203B41FA5}">
                      <a16:colId xmlns:a16="http://schemas.microsoft.com/office/drawing/2014/main" val="2332291812"/>
                    </a:ext>
                  </a:extLst>
                </a:gridCol>
                <a:gridCol w="329184">
                  <a:extLst>
                    <a:ext uri="{9D8B030D-6E8A-4147-A177-3AD203B41FA5}">
                      <a16:colId xmlns:a16="http://schemas.microsoft.com/office/drawing/2014/main" val="448233176"/>
                    </a:ext>
                  </a:extLst>
                </a:gridCol>
                <a:gridCol w="329184">
                  <a:extLst>
                    <a:ext uri="{9D8B030D-6E8A-4147-A177-3AD203B41FA5}">
                      <a16:colId xmlns:a16="http://schemas.microsoft.com/office/drawing/2014/main" val="3113233475"/>
                    </a:ext>
                  </a:extLst>
                </a:gridCol>
                <a:gridCol w="329184">
                  <a:extLst>
                    <a:ext uri="{9D8B030D-6E8A-4147-A177-3AD203B41FA5}">
                      <a16:colId xmlns:a16="http://schemas.microsoft.com/office/drawing/2014/main" val="3614805132"/>
                    </a:ext>
                  </a:extLst>
                </a:gridCol>
                <a:gridCol w="329184">
                  <a:extLst>
                    <a:ext uri="{9D8B030D-6E8A-4147-A177-3AD203B41FA5}">
                      <a16:colId xmlns:a16="http://schemas.microsoft.com/office/drawing/2014/main" val="308239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6705570"/>
                  </a:ext>
                </a:extLst>
              </a:tr>
            </a:tbl>
          </a:graphicData>
        </a:graphic>
      </p:graphicFrame>
      <p:sp>
        <p:nvSpPr>
          <p:cNvPr id="4" name="Text Placeholder 3">
            <a:extLst>
              <a:ext uri="{FF2B5EF4-FFF2-40B4-BE49-F238E27FC236}">
                <a16:creationId xmlns:a16="http://schemas.microsoft.com/office/drawing/2014/main" id="{D3350EB8-89E8-4F28-81EF-1B44815E21DE}"/>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283303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62C37-37DD-4B30-84B2-BAEDD1ABCCAA}"/>
              </a:ext>
            </a:extLst>
          </p:cNvPr>
          <p:cNvSpPr>
            <a:spLocks noGrp="1"/>
          </p:cNvSpPr>
          <p:nvPr>
            <p:ph type="title"/>
          </p:nvPr>
        </p:nvSpPr>
        <p:spPr/>
        <p:txBody>
          <a:bodyPr/>
          <a:lstStyle/>
          <a:p>
            <a:r>
              <a:rPr lang="en-US"/>
              <a:t>Facebook Own Posts Table | Sothys Malaysia - 2 of 8</a:t>
            </a:r>
          </a:p>
        </p:txBody>
      </p:sp>
      <p:graphicFrame>
        <p:nvGraphicFramePr>
          <p:cNvPr id="5" name="Table Placeholder 4">
            <a:extLst>
              <a:ext uri="{FF2B5EF4-FFF2-40B4-BE49-F238E27FC236}">
                <a16:creationId xmlns:a16="http://schemas.microsoft.com/office/drawing/2014/main" id="{52A9312E-DBD2-44AB-A1FC-9D8C4A40E8AC}"/>
              </a:ext>
            </a:extLst>
          </p:cNvPr>
          <p:cNvGraphicFramePr>
            <a:graphicFrameLocks noGrp="1"/>
          </p:cNvGraphicFramePr>
          <p:nvPr>
            <p:ph type="tbl" sz="quarter" idx="13"/>
            <p:extLst>
              <p:ext uri="{D42A27DB-BD31-4B8C-83A1-F6EECF244321}">
                <p14:modId xmlns:p14="http://schemas.microsoft.com/office/powerpoint/2010/main" val="1833652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65100054"/>
                    </a:ext>
                  </a:extLst>
                </a:gridCol>
                <a:gridCol w="905256">
                  <a:extLst>
                    <a:ext uri="{9D8B030D-6E8A-4147-A177-3AD203B41FA5}">
                      <a16:colId xmlns:a16="http://schemas.microsoft.com/office/drawing/2014/main" val="2434998060"/>
                    </a:ext>
                  </a:extLst>
                </a:gridCol>
                <a:gridCol w="658368">
                  <a:extLst>
                    <a:ext uri="{9D8B030D-6E8A-4147-A177-3AD203B41FA5}">
                      <a16:colId xmlns:a16="http://schemas.microsoft.com/office/drawing/2014/main" val="3624180965"/>
                    </a:ext>
                  </a:extLst>
                </a:gridCol>
                <a:gridCol w="329184">
                  <a:extLst>
                    <a:ext uri="{9D8B030D-6E8A-4147-A177-3AD203B41FA5}">
                      <a16:colId xmlns:a16="http://schemas.microsoft.com/office/drawing/2014/main" val="877873352"/>
                    </a:ext>
                  </a:extLst>
                </a:gridCol>
                <a:gridCol w="329184">
                  <a:extLst>
                    <a:ext uri="{9D8B030D-6E8A-4147-A177-3AD203B41FA5}">
                      <a16:colId xmlns:a16="http://schemas.microsoft.com/office/drawing/2014/main" val="1519240072"/>
                    </a:ext>
                  </a:extLst>
                </a:gridCol>
                <a:gridCol w="329184">
                  <a:extLst>
                    <a:ext uri="{9D8B030D-6E8A-4147-A177-3AD203B41FA5}">
                      <a16:colId xmlns:a16="http://schemas.microsoft.com/office/drawing/2014/main" val="4167802711"/>
                    </a:ext>
                  </a:extLst>
                </a:gridCol>
                <a:gridCol w="329184">
                  <a:extLst>
                    <a:ext uri="{9D8B030D-6E8A-4147-A177-3AD203B41FA5}">
                      <a16:colId xmlns:a16="http://schemas.microsoft.com/office/drawing/2014/main" val="1258461003"/>
                    </a:ext>
                  </a:extLst>
                </a:gridCol>
                <a:gridCol w="329184">
                  <a:extLst>
                    <a:ext uri="{9D8B030D-6E8A-4147-A177-3AD203B41FA5}">
                      <a16:colId xmlns:a16="http://schemas.microsoft.com/office/drawing/2014/main" val="2825168945"/>
                    </a:ext>
                  </a:extLst>
                </a:gridCol>
                <a:gridCol w="329184">
                  <a:extLst>
                    <a:ext uri="{9D8B030D-6E8A-4147-A177-3AD203B41FA5}">
                      <a16:colId xmlns:a16="http://schemas.microsoft.com/office/drawing/2014/main" val="563511986"/>
                    </a:ext>
                  </a:extLst>
                </a:gridCol>
                <a:gridCol w="329184">
                  <a:extLst>
                    <a:ext uri="{9D8B030D-6E8A-4147-A177-3AD203B41FA5}">
                      <a16:colId xmlns:a16="http://schemas.microsoft.com/office/drawing/2014/main" val="2460661469"/>
                    </a:ext>
                  </a:extLst>
                </a:gridCol>
                <a:gridCol w="329184">
                  <a:extLst>
                    <a:ext uri="{9D8B030D-6E8A-4147-A177-3AD203B41FA5}">
                      <a16:colId xmlns:a16="http://schemas.microsoft.com/office/drawing/2014/main" val="901399693"/>
                    </a:ext>
                  </a:extLst>
                </a:gridCol>
                <a:gridCol w="329184">
                  <a:extLst>
                    <a:ext uri="{9D8B030D-6E8A-4147-A177-3AD203B41FA5}">
                      <a16:colId xmlns:a16="http://schemas.microsoft.com/office/drawing/2014/main" val="2747901278"/>
                    </a:ext>
                  </a:extLst>
                </a:gridCol>
                <a:gridCol w="329184">
                  <a:extLst>
                    <a:ext uri="{9D8B030D-6E8A-4147-A177-3AD203B41FA5}">
                      <a16:colId xmlns:a16="http://schemas.microsoft.com/office/drawing/2014/main" val="1244438524"/>
                    </a:ext>
                  </a:extLst>
                </a:gridCol>
                <a:gridCol w="329184">
                  <a:extLst>
                    <a:ext uri="{9D8B030D-6E8A-4147-A177-3AD203B41FA5}">
                      <a16:colId xmlns:a16="http://schemas.microsoft.com/office/drawing/2014/main" val="1234575725"/>
                    </a:ext>
                  </a:extLst>
                </a:gridCol>
                <a:gridCol w="329184">
                  <a:extLst>
                    <a:ext uri="{9D8B030D-6E8A-4147-A177-3AD203B41FA5}">
                      <a16:colId xmlns:a16="http://schemas.microsoft.com/office/drawing/2014/main" val="659547383"/>
                    </a:ext>
                  </a:extLst>
                </a:gridCol>
                <a:gridCol w="329184">
                  <a:extLst>
                    <a:ext uri="{9D8B030D-6E8A-4147-A177-3AD203B41FA5}">
                      <a16:colId xmlns:a16="http://schemas.microsoft.com/office/drawing/2014/main" val="1235470203"/>
                    </a:ext>
                  </a:extLst>
                </a:gridCol>
                <a:gridCol w="329184">
                  <a:extLst>
                    <a:ext uri="{9D8B030D-6E8A-4147-A177-3AD203B41FA5}">
                      <a16:colId xmlns:a16="http://schemas.microsoft.com/office/drawing/2014/main" val="3705146636"/>
                    </a:ext>
                  </a:extLst>
                </a:gridCol>
                <a:gridCol w="329184">
                  <a:extLst>
                    <a:ext uri="{9D8B030D-6E8A-4147-A177-3AD203B41FA5}">
                      <a16:colId xmlns:a16="http://schemas.microsoft.com/office/drawing/2014/main" val="93117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735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https://scontent.xx.fbcdn.net/v/t15.5256-10/p720x720/81128127_1050867345272692_8515967425437499392_n.jpg?_nc_cat=108&amp;_nc_sid=f2c4d5&amp;_nc_ohc=VTPL5joRxpEAX9FzrgD&amp;_nc_ht=scontent.xx&amp;_nc_tp=6&amp;oh=0728a00b3605e05241e0e260412b265c&amp;oe=5EB82FC7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02/28/2020 15:13:51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7912615"/>
                  </a:ext>
                </a:extLst>
              </a:tr>
            </a:tbl>
          </a:graphicData>
        </a:graphic>
      </p:graphicFrame>
      <p:sp>
        <p:nvSpPr>
          <p:cNvPr id="4" name="Text Placeholder 3">
            <a:extLst>
              <a:ext uri="{FF2B5EF4-FFF2-40B4-BE49-F238E27FC236}">
                <a16:creationId xmlns:a16="http://schemas.microsoft.com/office/drawing/2014/main" id="{31E4E73F-EA48-4743-A1A5-CA7FD4990099}"/>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354245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E1E24-089A-4EBA-8E44-CD388E731F03}"/>
              </a:ext>
            </a:extLst>
          </p:cNvPr>
          <p:cNvSpPr>
            <a:spLocks noGrp="1"/>
          </p:cNvSpPr>
          <p:nvPr>
            <p:ph type="title"/>
          </p:nvPr>
        </p:nvSpPr>
        <p:spPr/>
        <p:txBody>
          <a:bodyPr/>
          <a:lstStyle/>
          <a:p>
            <a:r>
              <a:rPr lang="en-US"/>
              <a:t>Facebook Own Posts Table | Sothys Malaysia - 3 of 8</a:t>
            </a:r>
          </a:p>
        </p:txBody>
      </p:sp>
      <p:graphicFrame>
        <p:nvGraphicFramePr>
          <p:cNvPr id="5" name="Table Placeholder 4">
            <a:extLst>
              <a:ext uri="{FF2B5EF4-FFF2-40B4-BE49-F238E27FC236}">
                <a16:creationId xmlns:a16="http://schemas.microsoft.com/office/drawing/2014/main" id="{7E1F35AE-6A85-42E7-99C6-8CBA02974558}"/>
              </a:ext>
            </a:extLst>
          </p:cNvPr>
          <p:cNvGraphicFramePr>
            <a:graphicFrameLocks noGrp="1"/>
          </p:cNvGraphicFramePr>
          <p:nvPr>
            <p:ph type="tbl" sz="quarter" idx="13"/>
            <p:extLst>
              <p:ext uri="{D42A27DB-BD31-4B8C-83A1-F6EECF244321}">
                <p14:modId xmlns:p14="http://schemas.microsoft.com/office/powerpoint/2010/main" val="2916059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18948593"/>
                    </a:ext>
                  </a:extLst>
                </a:gridCol>
                <a:gridCol w="905256">
                  <a:extLst>
                    <a:ext uri="{9D8B030D-6E8A-4147-A177-3AD203B41FA5}">
                      <a16:colId xmlns:a16="http://schemas.microsoft.com/office/drawing/2014/main" val="573122165"/>
                    </a:ext>
                  </a:extLst>
                </a:gridCol>
                <a:gridCol w="658368">
                  <a:extLst>
                    <a:ext uri="{9D8B030D-6E8A-4147-A177-3AD203B41FA5}">
                      <a16:colId xmlns:a16="http://schemas.microsoft.com/office/drawing/2014/main" val="1066775078"/>
                    </a:ext>
                  </a:extLst>
                </a:gridCol>
                <a:gridCol w="329184">
                  <a:extLst>
                    <a:ext uri="{9D8B030D-6E8A-4147-A177-3AD203B41FA5}">
                      <a16:colId xmlns:a16="http://schemas.microsoft.com/office/drawing/2014/main" val="2755651714"/>
                    </a:ext>
                  </a:extLst>
                </a:gridCol>
                <a:gridCol w="329184">
                  <a:extLst>
                    <a:ext uri="{9D8B030D-6E8A-4147-A177-3AD203B41FA5}">
                      <a16:colId xmlns:a16="http://schemas.microsoft.com/office/drawing/2014/main" val="4283180349"/>
                    </a:ext>
                  </a:extLst>
                </a:gridCol>
                <a:gridCol w="329184">
                  <a:extLst>
                    <a:ext uri="{9D8B030D-6E8A-4147-A177-3AD203B41FA5}">
                      <a16:colId xmlns:a16="http://schemas.microsoft.com/office/drawing/2014/main" val="1303638104"/>
                    </a:ext>
                  </a:extLst>
                </a:gridCol>
                <a:gridCol w="329184">
                  <a:extLst>
                    <a:ext uri="{9D8B030D-6E8A-4147-A177-3AD203B41FA5}">
                      <a16:colId xmlns:a16="http://schemas.microsoft.com/office/drawing/2014/main" val="1387607569"/>
                    </a:ext>
                  </a:extLst>
                </a:gridCol>
                <a:gridCol w="329184">
                  <a:extLst>
                    <a:ext uri="{9D8B030D-6E8A-4147-A177-3AD203B41FA5}">
                      <a16:colId xmlns:a16="http://schemas.microsoft.com/office/drawing/2014/main" val="2421720416"/>
                    </a:ext>
                  </a:extLst>
                </a:gridCol>
                <a:gridCol w="329184">
                  <a:extLst>
                    <a:ext uri="{9D8B030D-6E8A-4147-A177-3AD203B41FA5}">
                      <a16:colId xmlns:a16="http://schemas.microsoft.com/office/drawing/2014/main" val="1833847330"/>
                    </a:ext>
                  </a:extLst>
                </a:gridCol>
                <a:gridCol w="329184">
                  <a:extLst>
                    <a:ext uri="{9D8B030D-6E8A-4147-A177-3AD203B41FA5}">
                      <a16:colId xmlns:a16="http://schemas.microsoft.com/office/drawing/2014/main" val="3965505140"/>
                    </a:ext>
                  </a:extLst>
                </a:gridCol>
                <a:gridCol w="329184">
                  <a:extLst>
                    <a:ext uri="{9D8B030D-6E8A-4147-A177-3AD203B41FA5}">
                      <a16:colId xmlns:a16="http://schemas.microsoft.com/office/drawing/2014/main" val="2384190716"/>
                    </a:ext>
                  </a:extLst>
                </a:gridCol>
                <a:gridCol w="329184">
                  <a:extLst>
                    <a:ext uri="{9D8B030D-6E8A-4147-A177-3AD203B41FA5}">
                      <a16:colId xmlns:a16="http://schemas.microsoft.com/office/drawing/2014/main" val="2557410790"/>
                    </a:ext>
                  </a:extLst>
                </a:gridCol>
                <a:gridCol w="329184">
                  <a:extLst>
                    <a:ext uri="{9D8B030D-6E8A-4147-A177-3AD203B41FA5}">
                      <a16:colId xmlns:a16="http://schemas.microsoft.com/office/drawing/2014/main" val="2182045286"/>
                    </a:ext>
                  </a:extLst>
                </a:gridCol>
                <a:gridCol w="329184">
                  <a:extLst>
                    <a:ext uri="{9D8B030D-6E8A-4147-A177-3AD203B41FA5}">
                      <a16:colId xmlns:a16="http://schemas.microsoft.com/office/drawing/2014/main" val="340031765"/>
                    </a:ext>
                  </a:extLst>
                </a:gridCol>
                <a:gridCol w="329184">
                  <a:extLst>
                    <a:ext uri="{9D8B030D-6E8A-4147-A177-3AD203B41FA5}">
                      <a16:colId xmlns:a16="http://schemas.microsoft.com/office/drawing/2014/main" val="913507089"/>
                    </a:ext>
                  </a:extLst>
                </a:gridCol>
                <a:gridCol w="329184">
                  <a:extLst>
                    <a:ext uri="{9D8B030D-6E8A-4147-A177-3AD203B41FA5}">
                      <a16:colId xmlns:a16="http://schemas.microsoft.com/office/drawing/2014/main" val="2476285429"/>
                    </a:ext>
                  </a:extLst>
                </a:gridCol>
                <a:gridCol w="329184">
                  <a:extLst>
                    <a:ext uri="{9D8B030D-6E8A-4147-A177-3AD203B41FA5}">
                      <a16:colId xmlns:a16="http://schemas.microsoft.com/office/drawing/2014/main" val="3398686387"/>
                    </a:ext>
                  </a:extLst>
                </a:gridCol>
                <a:gridCol w="329184">
                  <a:extLst>
                    <a:ext uri="{9D8B030D-6E8A-4147-A177-3AD203B41FA5}">
                      <a16:colId xmlns:a16="http://schemas.microsoft.com/office/drawing/2014/main" val="330801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261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https://scontent.xx.fbcdn.net/v/t15.5256-10/p720x720/82313821_2563259480615291_2687868281334792192_n.jpg?_nc_cat=108&amp;_nc_ohc=uSKxbh1xrhkAX--YneX&amp;_nc_ht=scontent.xx&amp;_nc_tp=6&amp;oh=27ee5468438ed7ba8257617c192c9552&amp;oe=5EF469F5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02/24/2020 15:11:43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5997844"/>
                  </a:ext>
                </a:extLst>
              </a:tr>
            </a:tbl>
          </a:graphicData>
        </a:graphic>
      </p:graphicFrame>
      <p:sp>
        <p:nvSpPr>
          <p:cNvPr id="4" name="Text Placeholder 3">
            <a:extLst>
              <a:ext uri="{FF2B5EF4-FFF2-40B4-BE49-F238E27FC236}">
                <a16:creationId xmlns:a16="http://schemas.microsoft.com/office/drawing/2014/main" id="{730204DF-CF1D-4495-B412-EA66C5368CBC}"/>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499666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A9AEB-32D6-4B87-84F2-C79A3239D511}"/>
              </a:ext>
            </a:extLst>
          </p:cNvPr>
          <p:cNvSpPr>
            <a:spLocks noGrp="1"/>
          </p:cNvSpPr>
          <p:nvPr>
            <p:ph type="title"/>
          </p:nvPr>
        </p:nvSpPr>
        <p:spPr/>
        <p:txBody>
          <a:bodyPr/>
          <a:lstStyle/>
          <a:p>
            <a:r>
              <a:rPr lang="en-US"/>
              <a:t>Facebook Own Posts Table | Sothys Malaysia - 4 of 8</a:t>
            </a:r>
          </a:p>
        </p:txBody>
      </p:sp>
      <p:graphicFrame>
        <p:nvGraphicFramePr>
          <p:cNvPr id="5" name="Table Placeholder 4">
            <a:extLst>
              <a:ext uri="{FF2B5EF4-FFF2-40B4-BE49-F238E27FC236}">
                <a16:creationId xmlns:a16="http://schemas.microsoft.com/office/drawing/2014/main" id="{0F57F3FC-C7DC-473B-A4A2-287B28206643}"/>
              </a:ext>
            </a:extLst>
          </p:cNvPr>
          <p:cNvGraphicFramePr>
            <a:graphicFrameLocks noGrp="1"/>
          </p:cNvGraphicFramePr>
          <p:nvPr>
            <p:ph type="tbl" sz="quarter" idx="13"/>
            <p:extLst>
              <p:ext uri="{D42A27DB-BD31-4B8C-83A1-F6EECF244321}">
                <p14:modId xmlns:p14="http://schemas.microsoft.com/office/powerpoint/2010/main" val="2450422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49224519"/>
                    </a:ext>
                  </a:extLst>
                </a:gridCol>
                <a:gridCol w="905256">
                  <a:extLst>
                    <a:ext uri="{9D8B030D-6E8A-4147-A177-3AD203B41FA5}">
                      <a16:colId xmlns:a16="http://schemas.microsoft.com/office/drawing/2014/main" val="790165744"/>
                    </a:ext>
                  </a:extLst>
                </a:gridCol>
                <a:gridCol w="658368">
                  <a:extLst>
                    <a:ext uri="{9D8B030D-6E8A-4147-A177-3AD203B41FA5}">
                      <a16:colId xmlns:a16="http://schemas.microsoft.com/office/drawing/2014/main" val="600046945"/>
                    </a:ext>
                  </a:extLst>
                </a:gridCol>
                <a:gridCol w="329184">
                  <a:extLst>
                    <a:ext uri="{9D8B030D-6E8A-4147-A177-3AD203B41FA5}">
                      <a16:colId xmlns:a16="http://schemas.microsoft.com/office/drawing/2014/main" val="2054775091"/>
                    </a:ext>
                  </a:extLst>
                </a:gridCol>
                <a:gridCol w="329184">
                  <a:extLst>
                    <a:ext uri="{9D8B030D-6E8A-4147-A177-3AD203B41FA5}">
                      <a16:colId xmlns:a16="http://schemas.microsoft.com/office/drawing/2014/main" val="3437941578"/>
                    </a:ext>
                  </a:extLst>
                </a:gridCol>
                <a:gridCol w="329184">
                  <a:extLst>
                    <a:ext uri="{9D8B030D-6E8A-4147-A177-3AD203B41FA5}">
                      <a16:colId xmlns:a16="http://schemas.microsoft.com/office/drawing/2014/main" val="3189113192"/>
                    </a:ext>
                  </a:extLst>
                </a:gridCol>
                <a:gridCol w="329184">
                  <a:extLst>
                    <a:ext uri="{9D8B030D-6E8A-4147-A177-3AD203B41FA5}">
                      <a16:colId xmlns:a16="http://schemas.microsoft.com/office/drawing/2014/main" val="4160016786"/>
                    </a:ext>
                  </a:extLst>
                </a:gridCol>
                <a:gridCol w="329184">
                  <a:extLst>
                    <a:ext uri="{9D8B030D-6E8A-4147-A177-3AD203B41FA5}">
                      <a16:colId xmlns:a16="http://schemas.microsoft.com/office/drawing/2014/main" val="1632834324"/>
                    </a:ext>
                  </a:extLst>
                </a:gridCol>
                <a:gridCol w="329184">
                  <a:extLst>
                    <a:ext uri="{9D8B030D-6E8A-4147-A177-3AD203B41FA5}">
                      <a16:colId xmlns:a16="http://schemas.microsoft.com/office/drawing/2014/main" val="3485815976"/>
                    </a:ext>
                  </a:extLst>
                </a:gridCol>
                <a:gridCol w="329184">
                  <a:extLst>
                    <a:ext uri="{9D8B030D-6E8A-4147-A177-3AD203B41FA5}">
                      <a16:colId xmlns:a16="http://schemas.microsoft.com/office/drawing/2014/main" val="374837721"/>
                    </a:ext>
                  </a:extLst>
                </a:gridCol>
                <a:gridCol w="329184">
                  <a:extLst>
                    <a:ext uri="{9D8B030D-6E8A-4147-A177-3AD203B41FA5}">
                      <a16:colId xmlns:a16="http://schemas.microsoft.com/office/drawing/2014/main" val="3880698532"/>
                    </a:ext>
                  </a:extLst>
                </a:gridCol>
                <a:gridCol w="329184">
                  <a:extLst>
                    <a:ext uri="{9D8B030D-6E8A-4147-A177-3AD203B41FA5}">
                      <a16:colId xmlns:a16="http://schemas.microsoft.com/office/drawing/2014/main" val="1749068663"/>
                    </a:ext>
                  </a:extLst>
                </a:gridCol>
                <a:gridCol w="329184">
                  <a:extLst>
                    <a:ext uri="{9D8B030D-6E8A-4147-A177-3AD203B41FA5}">
                      <a16:colId xmlns:a16="http://schemas.microsoft.com/office/drawing/2014/main" val="2231909489"/>
                    </a:ext>
                  </a:extLst>
                </a:gridCol>
                <a:gridCol w="329184">
                  <a:extLst>
                    <a:ext uri="{9D8B030D-6E8A-4147-A177-3AD203B41FA5}">
                      <a16:colId xmlns:a16="http://schemas.microsoft.com/office/drawing/2014/main" val="371887248"/>
                    </a:ext>
                  </a:extLst>
                </a:gridCol>
                <a:gridCol w="329184">
                  <a:extLst>
                    <a:ext uri="{9D8B030D-6E8A-4147-A177-3AD203B41FA5}">
                      <a16:colId xmlns:a16="http://schemas.microsoft.com/office/drawing/2014/main" val="1455021489"/>
                    </a:ext>
                  </a:extLst>
                </a:gridCol>
                <a:gridCol w="329184">
                  <a:extLst>
                    <a:ext uri="{9D8B030D-6E8A-4147-A177-3AD203B41FA5}">
                      <a16:colId xmlns:a16="http://schemas.microsoft.com/office/drawing/2014/main" val="3058548848"/>
                    </a:ext>
                  </a:extLst>
                </a:gridCol>
                <a:gridCol w="329184">
                  <a:extLst>
                    <a:ext uri="{9D8B030D-6E8A-4147-A177-3AD203B41FA5}">
                      <a16:colId xmlns:a16="http://schemas.microsoft.com/office/drawing/2014/main" val="1206840458"/>
                    </a:ext>
                  </a:extLst>
                </a:gridCol>
                <a:gridCol w="329184">
                  <a:extLst>
                    <a:ext uri="{9D8B030D-6E8A-4147-A177-3AD203B41FA5}">
                      <a16:colId xmlns:a16="http://schemas.microsoft.com/office/drawing/2014/main" val="1463517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013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https://scontent.xx.fbcdn.net/v/t15.5256-10/p720x720/81252661_1005431619838733_4987483313091379200_n.jpg?_nc_cat=100&amp;_nc_ohc=DuX7xyfLf-QAX-ohzqj&amp;_nc_ht=scontent.xx&amp;_nc_tp=6&amp;oh=3c1a3dc512f91924b2223603dde73a93&amp;oe=5EFCB547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02/16/2020 20:45:42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4603095"/>
                  </a:ext>
                </a:extLst>
              </a:tr>
            </a:tbl>
          </a:graphicData>
        </a:graphic>
      </p:graphicFrame>
      <p:sp>
        <p:nvSpPr>
          <p:cNvPr id="4" name="Text Placeholder 3">
            <a:extLst>
              <a:ext uri="{FF2B5EF4-FFF2-40B4-BE49-F238E27FC236}">
                <a16:creationId xmlns:a16="http://schemas.microsoft.com/office/drawing/2014/main" id="{66AFE4D6-948D-4BDD-977F-E36A95281C5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10250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AE395-4580-44BD-99E2-E65C39DE5022}"/>
              </a:ext>
            </a:extLst>
          </p:cNvPr>
          <p:cNvSpPr>
            <a:spLocks noGrp="1"/>
          </p:cNvSpPr>
          <p:nvPr>
            <p:ph type="title"/>
          </p:nvPr>
        </p:nvSpPr>
        <p:spPr/>
        <p:txBody>
          <a:bodyPr/>
          <a:lstStyle/>
          <a:p>
            <a:r>
              <a:rPr lang="en-US"/>
              <a:t>Facebook Own Posts Table | Sothys Malaysia - 5 of 8</a:t>
            </a:r>
          </a:p>
        </p:txBody>
      </p:sp>
      <p:graphicFrame>
        <p:nvGraphicFramePr>
          <p:cNvPr id="5" name="Table Placeholder 4">
            <a:extLst>
              <a:ext uri="{FF2B5EF4-FFF2-40B4-BE49-F238E27FC236}">
                <a16:creationId xmlns:a16="http://schemas.microsoft.com/office/drawing/2014/main" id="{05F4A9B9-F16C-45A5-962E-D7F254EF9BF1}"/>
              </a:ext>
            </a:extLst>
          </p:cNvPr>
          <p:cNvGraphicFramePr>
            <a:graphicFrameLocks noGrp="1"/>
          </p:cNvGraphicFramePr>
          <p:nvPr>
            <p:ph type="tbl" sz="quarter" idx="13"/>
            <p:extLst>
              <p:ext uri="{D42A27DB-BD31-4B8C-83A1-F6EECF244321}">
                <p14:modId xmlns:p14="http://schemas.microsoft.com/office/powerpoint/2010/main" val="145018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41399943"/>
                    </a:ext>
                  </a:extLst>
                </a:gridCol>
                <a:gridCol w="905256">
                  <a:extLst>
                    <a:ext uri="{9D8B030D-6E8A-4147-A177-3AD203B41FA5}">
                      <a16:colId xmlns:a16="http://schemas.microsoft.com/office/drawing/2014/main" val="1595735233"/>
                    </a:ext>
                  </a:extLst>
                </a:gridCol>
                <a:gridCol w="658368">
                  <a:extLst>
                    <a:ext uri="{9D8B030D-6E8A-4147-A177-3AD203B41FA5}">
                      <a16:colId xmlns:a16="http://schemas.microsoft.com/office/drawing/2014/main" val="2233147869"/>
                    </a:ext>
                  </a:extLst>
                </a:gridCol>
                <a:gridCol w="329184">
                  <a:extLst>
                    <a:ext uri="{9D8B030D-6E8A-4147-A177-3AD203B41FA5}">
                      <a16:colId xmlns:a16="http://schemas.microsoft.com/office/drawing/2014/main" val="187768113"/>
                    </a:ext>
                  </a:extLst>
                </a:gridCol>
                <a:gridCol w="329184">
                  <a:extLst>
                    <a:ext uri="{9D8B030D-6E8A-4147-A177-3AD203B41FA5}">
                      <a16:colId xmlns:a16="http://schemas.microsoft.com/office/drawing/2014/main" val="785057303"/>
                    </a:ext>
                  </a:extLst>
                </a:gridCol>
                <a:gridCol w="329184">
                  <a:extLst>
                    <a:ext uri="{9D8B030D-6E8A-4147-A177-3AD203B41FA5}">
                      <a16:colId xmlns:a16="http://schemas.microsoft.com/office/drawing/2014/main" val="3046316064"/>
                    </a:ext>
                  </a:extLst>
                </a:gridCol>
                <a:gridCol w="329184">
                  <a:extLst>
                    <a:ext uri="{9D8B030D-6E8A-4147-A177-3AD203B41FA5}">
                      <a16:colId xmlns:a16="http://schemas.microsoft.com/office/drawing/2014/main" val="1869672856"/>
                    </a:ext>
                  </a:extLst>
                </a:gridCol>
                <a:gridCol w="329184">
                  <a:extLst>
                    <a:ext uri="{9D8B030D-6E8A-4147-A177-3AD203B41FA5}">
                      <a16:colId xmlns:a16="http://schemas.microsoft.com/office/drawing/2014/main" val="3716289384"/>
                    </a:ext>
                  </a:extLst>
                </a:gridCol>
                <a:gridCol w="329184">
                  <a:extLst>
                    <a:ext uri="{9D8B030D-6E8A-4147-A177-3AD203B41FA5}">
                      <a16:colId xmlns:a16="http://schemas.microsoft.com/office/drawing/2014/main" val="1286697109"/>
                    </a:ext>
                  </a:extLst>
                </a:gridCol>
                <a:gridCol w="329184">
                  <a:extLst>
                    <a:ext uri="{9D8B030D-6E8A-4147-A177-3AD203B41FA5}">
                      <a16:colId xmlns:a16="http://schemas.microsoft.com/office/drawing/2014/main" val="3813966996"/>
                    </a:ext>
                  </a:extLst>
                </a:gridCol>
                <a:gridCol w="329184">
                  <a:extLst>
                    <a:ext uri="{9D8B030D-6E8A-4147-A177-3AD203B41FA5}">
                      <a16:colId xmlns:a16="http://schemas.microsoft.com/office/drawing/2014/main" val="1254751821"/>
                    </a:ext>
                  </a:extLst>
                </a:gridCol>
                <a:gridCol w="329184">
                  <a:extLst>
                    <a:ext uri="{9D8B030D-6E8A-4147-A177-3AD203B41FA5}">
                      <a16:colId xmlns:a16="http://schemas.microsoft.com/office/drawing/2014/main" val="2256766947"/>
                    </a:ext>
                  </a:extLst>
                </a:gridCol>
                <a:gridCol w="329184">
                  <a:extLst>
                    <a:ext uri="{9D8B030D-6E8A-4147-A177-3AD203B41FA5}">
                      <a16:colId xmlns:a16="http://schemas.microsoft.com/office/drawing/2014/main" val="2541378898"/>
                    </a:ext>
                  </a:extLst>
                </a:gridCol>
                <a:gridCol w="329184">
                  <a:extLst>
                    <a:ext uri="{9D8B030D-6E8A-4147-A177-3AD203B41FA5}">
                      <a16:colId xmlns:a16="http://schemas.microsoft.com/office/drawing/2014/main" val="501933176"/>
                    </a:ext>
                  </a:extLst>
                </a:gridCol>
                <a:gridCol w="329184">
                  <a:extLst>
                    <a:ext uri="{9D8B030D-6E8A-4147-A177-3AD203B41FA5}">
                      <a16:colId xmlns:a16="http://schemas.microsoft.com/office/drawing/2014/main" val="2472245042"/>
                    </a:ext>
                  </a:extLst>
                </a:gridCol>
                <a:gridCol w="329184">
                  <a:extLst>
                    <a:ext uri="{9D8B030D-6E8A-4147-A177-3AD203B41FA5}">
                      <a16:colId xmlns:a16="http://schemas.microsoft.com/office/drawing/2014/main" val="3947244526"/>
                    </a:ext>
                  </a:extLst>
                </a:gridCol>
                <a:gridCol w="329184">
                  <a:extLst>
                    <a:ext uri="{9D8B030D-6E8A-4147-A177-3AD203B41FA5}">
                      <a16:colId xmlns:a16="http://schemas.microsoft.com/office/drawing/2014/main" val="2269007061"/>
                    </a:ext>
                  </a:extLst>
                </a:gridCol>
                <a:gridCol w="329184">
                  <a:extLst>
                    <a:ext uri="{9D8B030D-6E8A-4147-A177-3AD203B41FA5}">
                      <a16:colId xmlns:a16="http://schemas.microsoft.com/office/drawing/2014/main" val="1393096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413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https://scontent.xx.fbcdn.net/v/t15.13418-10/p720x720/72741388_122960515699150_6897119360230359040_n.jpg?_nc_cat=105&amp;_nc_sid=f2c4d5&amp;_nc_ohc=teIIG_bWtQwAX_-Wv5i&amp;_nc_ht=scontent.xx&amp;_nc_tp=6&amp;oh=01f47a3204d961c920b5fb15c961c95d&amp;oe=5F00776E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15:12:24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3603077"/>
                  </a:ext>
                </a:extLst>
              </a:tr>
            </a:tbl>
          </a:graphicData>
        </a:graphic>
      </p:graphicFrame>
      <p:sp>
        <p:nvSpPr>
          <p:cNvPr id="4" name="Text Placeholder 3">
            <a:extLst>
              <a:ext uri="{FF2B5EF4-FFF2-40B4-BE49-F238E27FC236}">
                <a16:creationId xmlns:a16="http://schemas.microsoft.com/office/drawing/2014/main" id="{A27268B8-9726-4E8F-B087-2E60F583C065}"/>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779190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AE25-D23F-40DC-BA89-28B007A639CA}"/>
              </a:ext>
            </a:extLst>
          </p:cNvPr>
          <p:cNvSpPr>
            <a:spLocks noGrp="1"/>
          </p:cNvSpPr>
          <p:nvPr>
            <p:ph type="title"/>
          </p:nvPr>
        </p:nvSpPr>
        <p:spPr/>
        <p:txBody>
          <a:bodyPr/>
          <a:lstStyle/>
          <a:p>
            <a:r>
              <a:rPr lang="en-US"/>
              <a:t>Facebook Own Posts Table | Sothys Malaysia - 6 of 8</a:t>
            </a:r>
          </a:p>
        </p:txBody>
      </p:sp>
      <p:graphicFrame>
        <p:nvGraphicFramePr>
          <p:cNvPr id="5" name="Table Placeholder 4">
            <a:extLst>
              <a:ext uri="{FF2B5EF4-FFF2-40B4-BE49-F238E27FC236}">
                <a16:creationId xmlns:a16="http://schemas.microsoft.com/office/drawing/2014/main" id="{28F10149-34C9-4785-B247-F7AEB2C3CD09}"/>
              </a:ext>
            </a:extLst>
          </p:cNvPr>
          <p:cNvGraphicFramePr>
            <a:graphicFrameLocks noGrp="1"/>
          </p:cNvGraphicFramePr>
          <p:nvPr>
            <p:ph type="tbl" sz="quarter" idx="13"/>
            <p:extLst>
              <p:ext uri="{D42A27DB-BD31-4B8C-83A1-F6EECF244321}">
                <p14:modId xmlns:p14="http://schemas.microsoft.com/office/powerpoint/2010/main" val="424814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33237799"/>
                    </a:ext>
                  </a:extLst>
                </a:gridCol>
                <a:gridCol w="905256">
                  <a:extLst>
                    <a:ext uri="{9D8B030D-6E8A-4147-A177-3AD203B41FA5}">
                      <a16:colId xmlns:a16="http://schemas.microsoft.com/office/drawing/2014/main" val="2264259130"/>
                    </a:ext>
                  </a:extLst>
                </a:gridCol>
                <a:gridCol w="658368">
                  <a:extLst>
                    <a:ext uri="{9D8B030D-6E8A-4147-A177-3AD203B41FA5}">
                      <a16:colId xmlns:a16="http://schemas.microsoft.com/office/drawing/2014/main" val="3530158457"/>
                    </a:ext>
                  </a:extLst>
                </a:gridCol>
                <a:gridCol w="329184">
                  <a:extLst>
                    <a:ext uri="{9D8B030D-6E8A-4147-A177-3AD203B41FA5}">
                      <a16:colId xmlns:a16="http://schemas.microsoft.com/office/drawing/2014/main" val="4121728235"/>
                    </a:ext>
                  </a:extLst>
                </a:gridCol>
                <a:gridCol w="329184">
                  <a:extLst>
                    <a:ext uri="{9D8B030D-6E8A-4147-A177-3AD203B41FA5}">
                      <a16:colId xmlns:a16="http://schemas.microsoft.com/office/drawing/2014/main" val="3706522299"/>
                    </a:ext>
                  </a:extLst>
                </a:gridCol>
                <a:gridCol w="329184">
                  <a:extLst>
                    <a:ext uri="{9D8B030D-6E8A-4147-A177-3AD203B41FA5}">
                      <a16:colId xmlns:a16="http://schemas.microsoft.com/office/drawing/2014/main" val="3697532789"/>
                    </a:ext>
                  </a:extLst>
                </a:gridCol>
                <a:gridCol w="329184">
                  <a:extLst>
                    <a:ext uri="{9D8B030D-6E8A-4147-A177-3AD203B41FA5}">
                      <a16:colId xmlns:a16="http://schemas.microsoft.com/office/drawing/2014/main" val="2941333718"/>
                    </a:ext>
                  </a:extLst>
                </a:gridCol>
                <a:gridCol w="329184">
                  <a:extLst>
                    <a:ext uri="{9D8B030D-6E8A-4147-A177-3AD203B41FA5}">
                      <a16:colId xmlns:a16="http://schemas.microsoft.com/office/drawing/2014/main" val="3493401856"/>
                    </a:ext>
                  </a:extLst>
                </a:gridCol>
                <a:gridCol w="329184">
                  <a:extLst>
                    <a:ext uri="{9D8B030D-6E8A-4147-A177-3AD203B41FA5}">
                      <a16:colId xmlns:a16="http://schemas.microsoft.com/office/drawing/2014/main" val="4275975203"/>
                    </a:ext>
                  </a:extLst>
                </a:gridCol>
                <a:gridCol w="329184">
                  <a:extLst>
                    <a:ext uri="{9D8B030D-6E8A-4147-A177-3AD203B41FA5}">
                      <a16:colId xmlns:a16="http://schemas.microsoft.com/office/drawing/2014/main" val="1648230835"/>
                    </a:ext>
                  </a:extLst>
                </a:gridCol>
                <a:gridCol w="329184">
                  <a:extLst>
                    <a:ext uri="{9D8B030D-6E8A-4147-A177-3AD203B41FA5}">
                      <a16:colId xmlns:a16="http://schemas.microsoft.com/office/drawing/2014/main" val="3394645459"/>
                    </a:ext>
                  </a:extLst>
                </a:gridCol>
                <a:gridCol w="329184">
                  <a:extLst>
                    <a:ext uri="{9D8B030D-6E8A-4147-A177-3AD203B41FA5}">
                      <a16:colId xmlns:a16="http://schemas.microsoft.com/office/drawing/2014/main" val="2496856513"/>
                    </a:ext>
                  </a:extLst>
                </a:gridCol>
                <a:gridCol w="329184">
                  <a:extLst>
                    <a:ext uri="{9D8B030D-6E8A-4147-A177-3AD203B41FA5}">
                      <a16:colId xmlns:a16="http://schemas.microsoft.com/office/drawing/2014/main" val="2827569841"/>
                    </a:ext>
                  </a:extLst>
                </a:gridCol>
                <a:gridCol w="329184">
                  <a:extLst>
                    <a:ext uri="{9D8B030D-6E8A-4147-A177-3AD203B41FA5}">
                      <a16:colId xmlns:a16="http://schemas.microsoft.com/office/drawing/2014/main" val="4257698056"/>
                    </a:ext>
                  </a:extLst>
                </a:gridCol>
                <a:gridCol w="329184">
                  <a:extLst>
                    <a:ext uri="{9D8B030D-6E8A-4147-A177-3AD203B41FA5}">
                      <a16:colId xmlns:a16="http://schemas.microsoft.com/office/drawing/2014/main" val="1301988482"/>
                    </a:ext>
                  </a:extLst>
                </a:gridCol>
                <a:gridCol w="329184">
                  <a:extLst>
                    <a:ext uri="{9D8B030D-6E8A-4147-A177-3AD203B41FA5}">
                      <a16:colId xmlns:a16="http://schemas.microsoft.com/office/drawing/2014/main" val="3011202484"/>
                    </a:ext>
                  </a:extLst>
                </a:gridCol>
                <a:gridCol w="329184">
                  <a:extLst>
                    <a:ext uri="{9D8B030D-6E8A-4147-A177-3AD203B41FA5}">
                      <a16:colId xmlns:a16="http://schemas.microsoft.com/office/drawing/2014/main" val="3723396122"/>
                    </a:ext>
                  </a:extLst>
                </a:gridCol>
                <a:gridCol w="329184">
                  <a:extLst>
                    <a:ext uri="{9D8B030D-6E8A-4147-A177-3AD203B41FA5}">
                      <a16:colId xmlns:a16="http://schemas.microsoft.com/office/drawing/2014/main" val="483015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746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oc=AQkVvC8iWzNwdrAlhXO7LJI7danH_bEGlhlxeeLU3-p_t5AuJirhgXby8VksGaec-Eo&amp;_nc_ht=scontent.xx&amp;_nc_tp=6&amp;oh=98f0889814e75df6039a6faa6923b309&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02:48:55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7245485"/>
                  </a:ext>
                </a:extLst>
              </a:tr>
            </a:tbl>
          </a:graphicData>
        </a:graphic>
      </p:graphicFrame>
      <p:sp>
        <p:nvSpPr>
          <p:cNvPr id="4" name="Text Placeholder 3">
            <a:extLst>
              <a:ext uri="{FF2B5EF4-FFF2-40B4-BE49-F238E27FC236}">
                <a16:creationId xmlns:a16="http://schemas.microsoft.com/office/drawing/2014/main" id="{516D030B-73D8-47C2-B577-4D47D514FA05}"/>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435822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015ED-A72A-4AE6-87C0-9EDB6479BDCE}"/>
              </a:ext>
            </a:extLst>
          </p:cNvPr>
          <p:cNvSpPr>
            <a:spLocks noGrp="1"/>
          </p:cNvSpPr>
          <p:nvPr>
            <p:ph type="title"/>
          </p:nvPr>
        </p:nvSpPr>
        <p:spPr/>
        <p:txBody>
          <a:bodyPr/>
          <a:lstStyle/>
          <a:p>
            <a:r>
              <a:rPr lang="en-US"/>
              <a:t>Facebook Own Posts Table | Sothys Malaysia - 7 of 8</a:t>
            </a:r>
          </a:p>
        </p:txBody>
      </p:sp>
      <p:graphicFrame>
        <p:nvGraphicFramePr>
          <p:cNvPr id="5" name="Table Placeholder 4">
            <a:extLst>
              <a:ext uri="{FF2B5EF4-FFF2-40B4-BE49-F238E27FC236}">
                <a16:creationId xmlns:a16="http://schemas.microsoft.com/office/drawing/2014/main" id="{FB449C52-0544-45CF-A88A-B455A36F0CDC}"/>
              </a:ext>
            </a:extLst>
          </p:cNvPr>
          <p:cNvGraphicFramePr>
            <a:graphicFrameLocks noGrp="1"/>
          </p:cNvGraphicFramePr>
          <p:nvPr>
            <p:ph type="tbl" sz="quarter" idx="13"/>
            <p:extLst>
              <p:ext uri="{D42A27DB-BD31-4B8C-83A1-F6EECF244321}">
                <p14:modId xmlns:p14="http://schemas.microsoft.com/office/powerpoint/2010/main" val="3821638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00524728"/>
                    </a:ext>
                  </a:extLst>
                </a:gridCol>
                <a:gridCol w="905256">
                  <a:extLst>
                    <a:ext uri="{9D8B030D-6E8A-4147-A177-3AD203B41FA5}">
                      <a16:colId xmlns:a16="http://schemas.microsoft.com/office/drawing/2014/main" val="4402398"/>
                    </a:ext>
                  </a:extLst>
                </a:gridCol>
                <a:gridCol w="658368">
                  <a:extLst>
                    <a:ext uri="{9D8B030D-6E8A-4147-A177-3AD203B41FA5}">
                      <a16:colId xmlns:a16="http://schemas.microsoft.com/office/drawing/2014/main" val="2525541009"/>
                    </a:ext>
                  </a:extLst>
                </a:gridCol>
                <a:gridCol w="329184">
                  <a:extLst>
                    <a:ext uri="{9D8B030D-6E8A-4147-A177-3AD203B41FA5}">
                      <a16:colId xmlns:a16="http://schemas.microsoft.com/office/drawing/2014/main" val="129382366"/>
                    </a:ext>
                  </a:extLst>
                </a:gridCol>
                <a:gridCol w="329184">
                  <a:extLst>
                    <a:ext uri="{9D8B030D-6E8A-4147-A177-3AD203B41FA5}">
                      <a16:colId xmlns:a16="http://schemas.microsoft.com/office/drawing/2014/main" val="1993467021"/>
                    </a:ext>
                  </a:extLst>
                </a:gridCol>
                <a:gridCol w="329184">
                  <a:extLst>
                    <a:ext uri="{9D8B030D-6E8A-4147-A177-3AD203B41FA5}">
                      <a16:colId xmlns:a16="http://schemas.microsoft.com/office/drawing/2014/main" val="4076825514"/>
                    </a:ext>
                  </a:extLst>
                </a:gridCol>
                <a:gridCol w="329184">
                  <a:extLst>
                    <a:ext uri="{9D8B030D-6E8A-4147-A177-3AD203B41FA5}">
                      <a16:colId xmlns:a16="http://schemas.microsoft.com/office/drawing/2014/main" val="2700081270"/>
                    </a:ext>
                  </a:extLst>
                </a:gridCol>
                <a:gridCol w="329184">
                  <a:extLst>
                    <a:ext uri="{9D8B030D-6E8A-4147-A177-3AD203B41FA5}">
                      <a16:colId xmlns:a16="http://schemas.microsoft.com/office/drawing/2014/main" val="2705186090"/>
                    </a:ext>
                  </a:extLst>
                </a:gridCol>
                <a:gridCol w="329184">
                  <a:extLst>
                    <a:ext uri="{9D8B030D-6E8A-4147-A177-3AD203B41FA5}">
                      <a16:colId xmlns:a16="http://schemas.microsoft.com/office/drawing/2014/main" val="1403772356"/>
                    </a:ext>
                  </a:extLst>
                </a:gridCol>
                <a:gridCol w="329184">
                  <a:extLst>
                    <a:ext uri="{9D8B030D-6E8A-4147-A177-3AD203B41FA5}">
                      <a16:colId xmlns:a16="http://schemas.microsoft.com/office/drawing/2014/main" val="400886826"/>
                    </a:ext>
                  </a:extLst>
                </a:gridCol>
                <a:gridCol w="329184">
                  <a:extLst>
                    <a:ext uri="{9D8B030D-6E8A-4147-A177-3AD203B41FA5}">
                      <a16:colId xmlns:a16="http://schemas.microsoft.com/office/drawing/2014/main" val="2559251219"/>
                    </a:ext>
                  </a:extLst>
                </a:gridCol>
                <a:gridCol w="329184">
                  <a:extLst>
                    <a:ext uri="{9D8B030D-6E8A-4147-A177-3AD203B41FA5}">
                      <a16:colId xmlns:a16="http://schemas.microsoft.com/office/drawing/2014/main" val="3478527106"/>
                    </a:ext>
                  </a:extLst>
                </a:gridCol>
                <a:gridCol w="329184">
                  <a:extLst>
                    <a:ext uri="{9D8B030D-6E8A-4147-A177-3AD203B41FA5}">
                      <a16:colId xmlns:a16="http://schemas.microsoft.com/office/drawing/2014/main" val="1557570040"/>
                    </a:ext>
                  </a:extLst>
                </a:gridCol>
                <a:gridCol w="329184">
                  <a:extLst>
                    <a:ext uri="{9D8B030D-6E8A-4147-A177-3AD203B41FA5}">
                      <a16:colId xmlns:a16="http://schemas.microsoft.com/office/drawing/2014/main" val="2046277528"/>
                    </a:ext>
                  </a:extLst>
                </a:gridCol>
                <a:gridCol w="329184">
                  <a:extLst>
                    <a:ext uri="{9D8B030D-6E8A-4147-A177-3AD203B41FA5}">
                      <a16:colId xmlns:a16="http://schemas.microsoft.com/office/drawing/2014/main" val="3849350036"/>
                    </a:ext>
                  </a:extLst>
                </a:gridCol>
                <a:gridCol w="329184">
                  <a:extLst>
                    <a:ext uri="{9D8B030D-6E8A-4147-A177-3AD203B41FA5}">
                      <a16:colId xmlns:a16="http://schemas.microsoft.com/office/drawing/2014/main" val="182915136"/>
                    </a:ext>
                  </a:extLst>
                </a:gridCol>
                <a:gridCol w="329184">
                  <a:extLst>
                    <a:ext uri="{9D8B030D-6E8A-4147-A177-3AD203B41FA5}">
                      <a16:colId xmlns:a16="http://schemas.microsoft.com/office/drawing/2014/main" val="1187690742"/>
                    </a:ext>
                  </a:extLst>
                </a:gridCol>
                <a:gridCol w="329184">
                  <a:extLst>
                    <a:ext uri="{9D8B030D-6E8A-4147-A177-3AD203B41FA5}">
                      <a16:colId xmlns:a16="http://schemas.microsoft.com/office/drawing/2014/main" val="2230474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408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https://scontent.xx.fbcdn.net/v/t15.5256-10/s720x720/75516062_228590891485938_2652088257411547136_n.jpg?_nc_cat=103&amp;_nc_sid=f2c4d5&amp;_nc_ohc=gmQVkjfxzWAAX_ZPzf1&amp;_nc_ht=scontent.xx&amp;_nc_tp=7&amp;oh=18355d7b486e5d94e029726541fa055d&amp;oe=5EBB3254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09:11:09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7669733"/>
                  </a:ext>
                </a:extLst>
              </a:tr>
            </a:tbl>
          </a:graphicData>
        </a:graphic>
      </p:graphicFrame>
      <p:sp>
        <p:nvSpPr>
          <p:cNvPr id="4" name="Text Placeholder 3">
            <a:extLst>
              <a:ext uri="{FF2B5EF4-FFF2-40B4-BE49-F238E27FC236}">
                <a16:creationId xmlns:a16="http://schemas.microsoft.com/office/drawing/2014/main" id="{3A6777F7-7518-4572-A236-CEE2DC6A8875}"/>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31732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FFF36-3A65-4EF8-8DB7-63F974A11528}"/>
              </a:ext>
            </a:extLst>
          </p:cNvPr>
          <p:cNvSpPr>
            <a:spLocks noGrp="1"/>
          </p:cNvSpPr>
          <p:nvPr>
            <p:ph type="title"/>
          </p:nvPr>
        </p:nvSpPr>
        <p:spPr/>
        <p:txBody>
          <a:bodyPr/>
          <a:lstStyle/>
          <a:p>
            <a:r>
              <a:rPr lang="en-US"/>
              <a:t>Facebook Own Posts Table | Sothys Malaysia - 8 of 8</a:t>
            </a:r>
          </a:p>
        </p:txBody>
      </p:sp>
      <p:graphicFrame>
        <p:nvGraphicFramePr>
          <p:cNvPr id="5" name="Table Placeholder 4">
            <a:extLst>
              <a:ext uri="{FF2B5EF4-FFF2-40B4-BE49-F238E27FC236}">
                <a16:creationId xmlns:a16="http://schemas.microsoft.com/office/drawing/2014/main" id="{E89B7DC0-717C-44F2-9310-BCE101B0096C}"/>
              </a:ext>
            </a:extLst>
          </p:cNvPr>
          <p:cNvGraphicFramePr>
            <a:graphicFrameLocks noGrp="1"/>
          </p:cNvGraphicFramePr>
          <p:nvPr>
            <p:ph type="tbl" sz="quarter" idx="13"/>
            <p:extLst>
              <p:ext uri="{D42A27DB-BD31-4B8C-83A1-F6EECF244321}">
                <p14:modId xmlns:p14="http://schemas.microsoft.com/office/powerpoint/2010/main" val="2976221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41684024"/>
                    </a:ext>
                  </a:extLst>
                </a:gridCol>
                <a:gridCol w="905256">
                  <a:extLst>
                    <a:ext uri="{9D8B030D-6E8A-4147-A177-3AD203B41FA5}">
                      <a16:colId xmlns:a16="http://schemas.microsoft.com/office/drawing/2014/main" val="1734027239"/>
                    </a:ext>
                  </a:extLst>
                </a:gridCol>
                <a:gridCol w="658368">
                  <a:extLst>
                    <a:ext uri="{9D8B030D-6E8A-4147-A177-3AD203B41FA5}">
                      <a16:colId xmlns:a16="http://schemas.microsoft.com/office/drawing/2014/main" val="1178047332"/>
                    </a:ext>
                  </a:extLst>
                </a:gridCol>
                <a:gridCol w="329184">
                  <a:extLst>
                    <a:ext uri="{9D8B030D-6E8A-4147-A177-3AD203B41FA5}">
                      <a16:colId xmlns:a16="http://schemas.microsoft.com/office/drawing/2014/main" val="66790101"/>
                    </a:ext>
                  </a:extLst>
                </a:gridCol>
                <a:gridCol w="329184">
                  <a:extLst>
                    <a:ext uri="{9D8B030D-6E8A-4147-A177-3AD203B41FA5}">
                      <a16:colId xmlns:a16="http://schemas.microsoft.com/office/drawing/2014/main" val="2852631218"/>
                    </a:ext>
                  </a:extLst>
                </a:gridCol>
                <a:gridCol w="329184">
                  <a:extLst>
                    <a:ext uri="{9D8B030D-6E8A-4147-A177-3AD203B41FA5}">
                      <a16:colId xmlns:a16="http://schemas.microsoft.com/office/drawing/2014/main" val="228756190"/>
                    </a:ext>
                  </a:extLst>
                </a:gridCol>
                <a:gridCol w="329184">
                  <a:extLst>
                    <a:ext uri="{9D8B030D-6E8A-4147-A177-3AD203B41FA5}">
                      <a16:colId xmlns:a16="http://schemas.microsoft.com/office/drawing/2014/main" val="1687155407"/>
                    </a:ext>
                  </a:extLst>
                </a:gridCol>
                <a:gridCol w="329184">
                  <a:extLst>
                    <a:ext uri="{9D8B030D-6E8A-4147-A177-3AD203B41FA5}">
                      <a16:colId xmlns:a16="http://schemas.microsoft.com/office/drawing/2014/main" val="2604885678"/>
                    </a:ext>
                  </a:extLst>
                </a:gridCol>
                <a:gridCol w="329184">
                  <a:extLst>
                    <a:ext uri="{9D8B030D-6E8A-4147-A177-3AD203B41FA5}">
                      <a16:colId xmlns:a16="http://schemas.microsoft.com/office/drawing/2014/main" val="3226374088"/>
                    </a:ext>
                  </a:extLst>
                </a:gridCol>
                <a:gridCol w="329184">
                  <a:extLst>
                    <a:ext uri="{9D8B030D-6E8A-4147-A177-3AD203B41FA5}">
                      <a16:colId xmlns:a16="http://schemas.microsoft.com/office/drawing/2014/main" val="4197329531"/>
                    </a:ext>
                  </a:extLst>
                </a:gridCol>
                <a:gridCol w="329184">
                  <a:extLst>
                    <a:ext uri="{9D8B030D-6E8A-4147-A177-3AD203B41FA5}">
                      <a16:colId xmlns:a16="http://schemas.microsoft.com/office/drawing/2014/main" val="4186530944"/>
                    </a:ext>
                  </a:extLst>
                </a:gridCol>
                <a:gridCol w="329184">
                  <a:extLst>
                    <a:ext uri="{9D8B030D-6E8A-4147-A177-3AD203B41FA5}">
                      <a16:colId xmlns:a16="http://schemas.microsoft.com/office/drawing/2014/main" val="1685702585"/>
                    </a:ext>
                  </a:extLst>
                </a:gridCol>
                <a:gridCol w="329184">
                  <a:extLst>
                    <a:ext uri="{9D8B030D-6E8A-4147-A177-3AD203B41FA5}">
                      <a16:colId xmlns:a16="http://schemas.microsoft.com/office/drawing/2014/main" val="3738339039"/>
                    </a:ext>
                  </a:extLst>
                </a:gridCol>
                <a:gridCol w="329184">
                  <a:extLst>
                    <a:ext uri="{9D8B030D-6E8A-4147-A177-3AD203B41FA5}">
                      <a16:colId xmlns:a16="http://schemas.microsoft.com/office/drawing/2014/main" val="2651916690"/>
                    </a:ext>
                  </a:extLst>
                </a:gridCol>
                <a:gridCol w="329184">
                  <a:extLst>
                    <a:ext uri="{9D8B030D-6E8A-4147-A177-3AD203B41FA5}">
                      <a16:colId xmlns:a16="http://schemas.microsoft.com/office/drawing/2014/main" val="182125470"/>
                    </a:ext>
                  </a:extLst>
                </a:gridCol>
                <a:gridCol w="329184">
                  <a:extLst>
                    <a:ext uri="{9D8B030D-6E8A-4147-A177-3AD203B41FA5}">
                      <a16:colId xmlns:a16="http://schemas.microsoft.com/office/drawing/2014/main" val="3871123713"/>
                    </a:ext>
                  </a:extLst>
                </a:gridCol>
                <a:gridCol w="329184">
                  <a:extLst>
                    <a:ext uri="{9D8B030D-6E8A-4147-A177-3AD203B41FA5}">
                      <a16:colId xmlns:a16="http://schemas.microsoft.com/office/drawing/2014/main" val="3542827319"/>
                    </a:ext>
                  </a:extLst>
                </a:gridCol>
                <a:gridCol w="329184">
                  <a:extLst>
                    <a:ext uri="{9D8B030D-6E8A-4147-A177-3AD203B41FA5}">
                      <a16:colId xmlns:a16="http://schemas.microsoft.com/office/drawing/2014/main" val="2485842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450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https://scontent.xx.fbcdn.net/v/t1.0-9/s720x720/83752120_10157830132854763_7211410631566557184_n.png?_nc_cat=104&amp;_nc_ohc=ywvYq1ano6MAX_m_ShO&amp;_nc_ht=scontent.xx&amp;oh=84e03e50a7532940a92cf734504b9e83&amp;oe=5EC5EE4A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02:53:16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3898626"/>
                  </a:ext>
                </a:extLst>
              </a:tr>
            </a:tbl>
          </a:graphicData>
        </a:graphic>
      </p:graphicFrame>
      <p:sp>
        <p:nvSpPr>
          <p:cNvPr id="4" name="Text Placeholder 3">
            <a:extLst>
              <a:ext uri="{FF2B5EF4-FFF2-40B4-BE49-F238E27FC236}">
                <a16:creationId xmlns:a16="http://schemas.microsoft.com/office/drawing/2014/main" id="{5B09B225-3F8D-4A52-955C-C6F1370822F4}"/>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348680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A463C-24DD-4BB3-A5E5-904ECB2D1C9B}"/>
              </a:ext>
            </a:extLst>
          </p:cNvPr>
          <p:cNvSpPr>
            <a:spLocks noGrp="1"/>
          </p:cNvSpPr>
          <p:nvPr>
            <p:ph type="title"/>
          </p:nvPr>
        </p:nvSpPr>
        <p:spPr/>
        <p:txBody>
          <a:bodyPr/>
          <a:lstStyle/>
          <a:p>
            <a:r>
              <a:rPr lang="en-US"/>
              <a:t>Facebook Interactions Distribution | Sothys Malaysia</a:t>
            </a:r>
          </a:p>
        </p:txBody>
      </p:sp>
      <p:graphicFrame>
        <p:nvGraphicFramePr>
          <p:cNvPr id="6" name="Chart Placeholder 5">
            <a:extLst>
              <a:ext uri="{FF2B5EF4-FFF2-40B4-BE49-F238E27FC236}">
                <a16:creationId xmlns:a16="http://schemas.microsoft.com/office/drawing/2014/main" id="{C0768946-74E7-4E0F-860A-BF7675BAC451}"/>
              </a:ext>
            </a:extLst>
          </p:cNvPr>
          <p:cNvGraphicFramePr>
            <a:graphicFrameLocks noGrp="1"/>
          </p:cNvGraphicFramePr>
          <p:nvPr>
            <p:ph type="chart" sz="quarter" idx="13"/>
            <p:extLst>
              <p:ext uri="{D42A27DB-BD31-4B8C-83A1-F6EECF244321}">
                <p14:modId xmlns:p14="http://schemas.microsoft.com/office/powerpoint/2010/main" val="596579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1D0C77-90C3-4BAD-A808-851205AF172E}"/>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F440AC19-92E3-49AB-95A6-9A0B1A41B9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5219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1EC0-ACD5-4634-89F1-D14B987B3D19}"/>
              </a:ext>
            </a:extLst>
          </p:cNvPr>
          <p:cNvSpPr>
            <a:spLocks noGrp="1"/>
          </p:cNvSpPr>
          <p:nvPr>
            <p:ph type="title"/>
          </p:nvPr>
        </p:nvSpPr>
        <p:spPr/>
        <p:txBody>
          <a:bodyPr/>
          <a:lstStyle/>
          <a:p>
            <a:r>
              <a:rPr lang="en-US"/>
              <a:t>Facebook Reach | Sothys Malaysia</a:t>
            </a:r>
          </a:p>
        </p:txBody>
      </p:sp>
      <p:graphicFrame>
        <p:nvGraphicFramePr>
          <p:cNvPr id="6" name="Chart Placeholder 5">
            <a:extLst>
              <a:ext uri="{FF2B5EF4-FFF2-40B4-BE49-F238E27FC236}">
                <a16:creationId xmlns:a16="http://schemas.microsoft.com/office/drawing/2014/main" id="{74C090FD-2E3B-4404-AEB7-3064D24AB31B}"/>
              </a:ext>
            </a:extLst>
          </p:cNvPr>
          <p:cNvGraphicFramePr>
            <a:graphicFrameLocks noGrp="1"/>
          </p:cNvGraphicFramePr>
          <p:nvPr>
            <p:ph type="chart" sz="quarter" idx="13"/>
            <p:extLst>
              <p:ext uri="{D42A27DB-BD31-4B8C-83A1-F6EECF244321}">
                <p14:modId xmlns:p14="http://schemas.microsoft.com/office/powerpoint/2010/main" val="1482397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4713FF-DB5D-4ECA-90CA-1D50858F5230}"/>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3A90E8E0-2F93-4277-BC16-F717127B4C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252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E4305-389C-43BC-A8FC-0D79D1095D81}"/>
              </a:ext>
            </a:extLst>
          </p:cNvPr>
          <p:cNvSpPr>
            <a:spLocks noGrp="1"/>
          </p:cNvSpPr>
          <p:nvPr>
            <p:ph type="title"/>
          </p:nvPr>
        </p:nvSpPr>
        <p:spPr/>
        <p:txBody>
          <a:bodyPr/>
          <a:lstStyle/>
          <a:p>
            <a:r>
              <a:rPr lang="en-US"/>
              <a:t>Facebook Own Posts Table | Sothys Malaysia - 1 of 9</a:t>
            </a:r>
          </a:p>
        </p:txBody>
      </p:sp>
      <p:graphicFrame>
        <p:nvGraphicFramePr>
          <p:cNvPr id="5" name="Table Placeholder 4">
            <a:extLst>
              <a:ext uri="{FF2B5EF4-FFF2-40B4-BE49-F238E27FC236}">
                <a16:creationId xmlns:a16="http://schemas.microsoft.com/office/drawing/2014/main" id="{00E652CA-359D-401E-8AFA-27DB6CEA129B}"/>
              </a:ext>
            </a:extLst>
          </p:cNvPr>
          <p:cNvGraphicFramePr>
            <a:graphicFrameLocks noGrp="1"/>
          </p:cNvGraphicFramePr>
          <p:nvPr>
            <p:ph type="tbl" sz="quarter" idx="13"/>
            <p:extLst>
              <p:ext uri="{D42A27DB-BD31-4B8C-83A1-F6EECF244321}">
                <p14:modId xmlns:p14="http://schemas.microsoft.com/office/powerpoint/2010/main" val="555370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74023468"/>
                    </a:ext>
                  </a:extLst>
                </a:gridCol>
                <a:gridCol w="822960">
                  <a:extLst>
                    <a:ext uri="{9D8B030D-6E8A-4147-A177-3AD203B41FA5}">
                      <a16:colId xmlns:a16="http://schemas.microsoft.com/office/drawing/2014/main" val="3181903465"/>
                    </a:ext>
                  </a:extLst>
                </a:gridCol>
                <a:gridCol w="329184">
                  <a:extLst>
                    <a:ext uri="{9D8B030D-6E8A-4147-A177-3AD203B41FA5}">
                      <a16:colId xmlns:a16="http://schemas.microsoft.com/office/drawing/2014/main" val="958204572"/>
                    </a:ext>
                  </a:extLst>
                </a:gridCol>
                <a:gridCol w="208280">
                  <a:extLst>
                    <a:ext uri="{9D8B030D-6E8A-4147-A177-3AD203B41FA5}">
                      <a16:colId xmlns:a16="http://schemas.microsoft.com/office/drawing/2014/main" val="3064539772"/>
                    </a:ext>
                  </a:extLst>
                </a:gridCol>
                <a:gridCol w="208280">
                  <a:extLst>
                    <a:ext uri="{9D8B030D-6E8A-4147-A177-3AD203B41FA5}">
                      <a16:colId xmlns:a16="http://schemas.microsoft.com/office/drawing/2014/main" val="2873581596"/>
                    </a:ext>
                  </a:extLst>
                </a:gridCol>
                <a:gridCol w="208280">
                  <a:extLst>
                    <a:ext uri="{9D8B030D-6E8A-4147-A177-3AD203B41FA5}">
                      <a16:colId xmlns:a16="http://schemas.microsoft.com/office/drawing/2014/main" val="3079168807"/>
                    </a:ext>
                  </a:extLst>
                </a:gridCol>
                <a:gridCol w="208280">
                  <a:extLst>
                    <a:ext uri="{9D8B030D-6E8A-4147-A177-3AD203B41FA5}">
                      <a16:colId xmlns:a16="http://schemas.microsoft.com/office/drawing/2014/main" val="2958283698"/>
                    </a:ext>
                  </a:extLst>
                </a:gridCol>
                <a:gridCol w="208280">
                  <a:extLst>
                    <a:ext uri="{9D8B030D-6E8A-4147-A177-3AD203B41FA5}">
                      <a16:colId xmlns:a16="http://schemas.microsoft.com/office/drawing/2014/main" val="3627815728"/>
                    </a:ext>
                  </a:extLst>
                </a:gridCol>
                <a:gridCol w="208280">
                  <a:extLst>
                    <a:ext uri="{9D8B030D-6E8A-4147-A177-3AD203B41FA5}">
                      <a16:colId xmlns:a16="http://schemas.microsoft.com/office/drawing/2014/main" val="180973649"/>
                    </a:ext>
                  </a:extLst>
                </a:gridCol>
                <a:gridCol w="208280">
                  <a:extLst>
                    <a:ext uri="{9D8B030D-6E8A-4147-A177-3AD203B41FA5}">
                      <a16:colId xmlns:a16="http://schemas.microsoft.com/office/drawing/2014/main" val="1477080999"/>
                    </a:ext>
                  </a:extLst>
                </a:gridCol>
                <a:gridCol w="208280">
                  <a:extLst>
                    <a:ext uri="{9D8B030D-6E8A-4147-A177-3AD203B41FA5}">
                      <a16:colId xmlns:a16="http://schemas.microsoft.com/office/drawing/2014/main" val="3844567916"/>
                    </a:ext>
                  </a:extLst>
                </a:gridCol>
                <a:gridCol w="208280">
                  <a:extLst>
                    <a:ext uri="{9D8B030D-6E8A-4147-A177-3AD203B41FA5}">
                      <a16:colId xmlns:a16="http://schemas.microsoft.com/office/drawing/2014/main" val="3941247638"/>
                    </a:ext>
                  </a:extLst>
                </a:gridCol>
                <a:gridCol w="208280">
                  <a:extLst>
                    <a:ext uri="{9D8B030D-6E8A-4147-A177-3AD203B41FA5}">
                      <a16:colId xmlns:a16="http://schemas.microsoft.com/office/drawing/2014/main" val="3517507493"/>
                    </a:ext>
                  </a:extLst>
                </a:gridCol>
                <a:gridCol w="208280">
                  <a:extLst>
                    <a:ext uri="{9D8B030D-6E8A-4147-A177-3AD203B41FA5}">
                      <a16:colId xmlns:a16="http://schemas.microsoft.com/office/drawing/2014/main" val="2216271610"/>
                    </a:ext>
                  </a:extLst>
                </a:gridCol>
                <a:gridCol w="208280">
                  <a:extLst>
                    <a:ext uri="{9D8B030D-6E8A-4147-A177-3AD203B41FA5}">
                      <a16:colId xmlns:a16="http://schemas.microsoft.com/office/drawing/2014/main" val="3549245379"/>
                    </a:ext>
                  </a:extLst>
                </a:gridCol>
                <a:gridCol w="208280">
                  <a:extLst>
                    <a:ext uri="{9D8B030D-6E8A-4147-A177-3AD203B41FA5}">
                      <a16:colId xmlns:a16="http://schemas.microsoft.com/office/drawing/2014/main" val="1438093270"/>
                    </a:ext>
                  </a:extLst>
                </a:gridCol>
                <a:gridCol w="208280">
                  <a:extLst>
                    <a:ext uri="{9D8B030D-6E8A-4147-A177-3AD203B41FA5}">
                      <a16:colId xmlns:a16="http://schemas.microsoft.com/office/drawing/2014/main" val="2956091744"/>
                    </a:ext>
                  </a:extLst>
                </a:gridCol>
                <a:gridCol w="208280">
                  <a:extLst>
                    <a:ext uri="{9D8B030D-6E8A-4147-A177-3AD203B41FA5}">
                      <a16:colId xmlns:a16="http://schemas.microsoft.com/office/drawing/2014/main" val="2250904063"/>
                    </a:ext>
                  </a:extLst>
                </a:gridCol>
                <a:gridCol w="208280">
                  <a:extLst>
                    <a:ext uri="{9D8B030D-6E8A-4147-A177-3AD203B41FA5}">
                      <a16:colId xmlns:a16="http://schemas.microsoft.com/office/drawing/2014/main" val="1415283099"/>
                    </a:ext>
                  </a:extLst>
                </a:gridCol>
                <a:gridCol w="208280">
                  <a:extLst>
                    <a:ext uri="{9D8B030D-6E8A-4147-A177-3AD203B41FA5}">
                      <a16:colId xmlns:a16="http://schemas.microsoft.com/office/drawing/2014/main" val="3862280763"/>
                    </a:ext>
                  </a:extLst>
                </a:gridCol>
                <a:gridCol w="208280">
                  <a:extLst>
                    <a:ext uri="{9D8B030D-6E8A-4147-A177-3AD203B41FA5}">
                      <a16:colId xmlns:a16="http://schemas.microsoft.com/office/drawing/2014/main" val="1914140951"/>
                    </a:ext>
                  </a:extLst>
                </a:gridCol>
                <a:gridCol w="208280">
                  <a:extLst>
                    <a:ext uri="{9D8B030D-6E8A-4147-A177-3AD203B41FA5}">
                      <a16:colId xmlns:a16="http://schemas.microsoft.com/office/drawing/2014/main" val="3723916347"/>
                    </a:ext>
                  </a:extLst>
                </a:gridCol>
                <a:gridCol w="208280">
                  <a:extLst>
                    <a:ext uri="{9D8B030D-6E8A-4147-A177-3AD203B41FA5}">
                      <a16:colId xmlns:a16="http://schemas.microsoft.com/office/drawing/2014/main" val="810966859"/>
                    </a:ext>
                  </a:extLst>
                </a:gridCol>
                <a:gridCol w="208280">
                  <a:extLst>
                    <a:ext uri="{9D8B030D-6E8A-4147-A177-3AD203B41FA5}">
                      <a16:colId xmlns:a16="http://schemas.microsoft.com/office/drawing/2014/main" val="5976826"/>
                    </a:ext>
                  </a:extLst>
                </a:gridCol>
                <a:gridCol w="208280">
                  <a:extLst>
                    <a:ext uri="{9D8B030D-6E8A-4147-A177-3AD203B41FA5}">
                      <a16:colId xmlns:a16="http://schemas.microsoft.com/office/drawing/2014/main" val="2896629291"/>
                    </a:ext>
                  </a:extLst>
                </a:gridCol>
                <a:gridCol w="208280">
                  <a:extLst>
                    <a:ext uri="{9D8B030D-6E8A-4147-A177-3AD203B41FA5}">
                      <a16:colId xmlns:a16="http://schemas.microsoft.com/office/drawing/2014/main" val="2105593853"/>
                    </a:ext>
                  </a:extLst>
                </a:gridCol>
                <a:gridCol w="208280">
                  <a:extLst>
                    <a:ext uri="{9D8B030D-6E8A-4147-A177-3AD203B41FA5}">
                      <a16:colId xmlns:a16="http://schemas.microsoft.com/office/drawing/2014/main" val="4234100138"/>
                    </a:ext>
                  </a:extLst>
                </a:gridCol>
                <a:gridCol w="208280">
                  <a:extLst>
                    <a:ext uri="{9D8B030D-6E8A-4147-A177-3AD203B41FA5}">
                      <a16:colId xmlns:a16="http://schemas.microsoft.com/office/drawing/2014/main" val="1530059122"/>
                    </a:ext>
                  </a:extLst>
                </a:gridCol>
                <a:gridCol w="208280">
                  <a:extLst>
                    <a:ext uri="{9D8B030D-6E8A-4147-A177-3AD203B41FA5}">
                      <a16:colId xmlns:a16="http://schemas.microsoft.com/office/drawing/2014/main" val="2766844684"/>
                    </a:ext>
                  </a:extLst>
                </a:gridCol>
                <a:gridCol w="208280">
                  <a:extLst>
                    <a:ext uri="{9D8B030D-6E8A-4147-A177-3AD203B41FA5}">
                      <a16:colId xmlns:a16="http://schemas.microsoft.com/office/drawing/2014/main" val="524071036"/>
                    </a:ext>
                  </a:extLst>
                </a:gridCol>
                <a:gridCol w="208280">
                  <a:extLst>
                    <a:ext uri="{9D8B030D-6E8A-4147-A177-3AD203B41FA5}">
                      <a16:colId xmlns:a16="http://schemas.microsoft.com/office/drawing/2014/main" val="239924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78636761"/>
                  </a:ext>
                </a:extLst>
              </a:tr>
            </a:tbl>
          </a:graphicData>
        </a:graphic>
      </p:graphicFrame>
      <p:sp>
        <p:nvSpPr>
          <p:cNvPr id="4" name="Text Placeholder 3">
            <a:extLst>
              <a:ext uri="{FF2B5EF4-FFF2-40B4-BE49-F238E27FC236}">
                <a16:creationId xmlns:a16="http://schemas.microsoft.com/office/drawing/2014/main" id="{9B9B499C-66F0-4863-8582-B5713288C23F}"/>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809842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8CE72-E42D-4CBE-8590-DE270A41444D}"/>
              </a:ext>
            </a:extLst>
          </p:cNvPr>
          <p:cNvSpPr>
            <a:spLocks noGrp="1"/>
          </p:cNvSpPr>
          <p:nvPr>
            <p:ph type="title"/>
          </p:nvPr>
        </p:nvSpPr>
        <p:spPr/>
        <p:txBody>
          <a:bodyPr/>
          <a:lstStyle/>
          <a:p>
            <a:r>
              <a:rPr lang="en-US"/>
              <a:t>Facebook Own Posts Table | Sothys Malaysia - 2 of 9</a:t>
            </a:r>
          </a:p>
        </p:txBody>
      </p:sp>
      <p:graphicFrame>
        <p:nvGraphicFramePr>
          <p:cNvPr id="5" name="Table Placeholder 4">
            <a:extLst>
              <a:ext uri="{FF2B5EF4-FFF2-40B4-BE49-F238E27FC236}">
                <a16:creationId xmlns:a16="http://schemas.microsoft.com/office/drawing/2014/main" id="{8C00EB5C-3469-4E3C-BC17-3755DB91CFCE}"/>
              </a:ext>
            </a:extLst>
          </p:cNvPr>
          <p:cNvGraphicFramePr>
            <a:graphicFrameLocks noGrp="1"/>
          </p:cNvGraphicFramePr>
          <p:nvPr>
            <p:ph type="tbl" sz="quarter" idx="13"/>
            <p:extLst>
              <p:ext uri="{D42A27DB-BD31-4B8C-83A1-F6EECF244321}">
                <p14:modId xmlns:p14="http://schemas.microsoft.com/office/powerpoint/2010/main" val="112206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36309885"/>
                    </a:ext>
                  </a:extLst>
                </a:gridCol>
                <a:gridCol w="822960">
                  <a:extLst>
                    <a:ext uri="{9D8B030D-6E8A-4147-A177-3AD203B41FA5}">
                      <a16:colId xmlns:a16="http://schemas.microsoft.com/office/drawing/2014/main" val="2490407968"/>
                    </a:ext>
                  </a:extLst>
                </a:gridCol>
                <a:gridCol w="329184">
                  <a:extLst>
                    <a:ext uri="{9D8B030D-6E8A-4147-A177-3AD203B41FA5}">
                      <a16:colId xmlns:a16="http://schemas.microsoft.com/office/drawing/2014/main" val="178055313"/>
                    </a:ext>
                  </a:extLst>
                </a:gridCol>
                <a:gridCol w="208280">
                  <a:extLst>
                    <a:ext uri="{9D8B030D-6E8A-4147-A177-3AD203B41FA5}">
                      <a16:colId xmlns:a16="http://schemas.microsoft.com/office/drawing/2014/main" val="2568673923"/>
                    </a:ext>
                  </a:extLst>
                </a:gridCol>
                <a:gridCol w="208280">
                  <a:extLst>
                    <a:ext uri="{9D8B030D-6E8A-4147-A177-3AD203B41FA5}">
                      <a16:colId xmlns:a16="http://schemas.microsoft.com/office/drawing/2014/main" val="3190897195"/>
                    </a:ext>
                  </a:extLst>
                </a:gridCol>
                <a:gridCol w="208280">
                  <a:extLst>
                    <a:ext uri="{9D8B030D-6E8A-4147-A177-3AD203B41FA5}">
                      <a16:colId xmlns:a16="http://schemas.microsoft.com/office/drawing/2014/main" val="1099921427"/>
                    </a:ext>
                  </a:extLst>
                </a:gridCol>
                <a:gridCol w="208280">
                  <a:extLst>
                    <a:ext uri="{9D8B030D-6E8A-4147-A177-3AD203B41FA5}">
                      <a16:colId xmlns:a16="http://schemas.microsoft.com/office/drawing/2014/main" val="1097213544"/>
                    </a:ext>
                  </a:extLst>
                </a:gridCol>
                <a:gridCol w="208280">
                  <a:extLst>
                    <a:ext uri="{9D8B030D-6E8A-4147-A177-3AD203B41FA5}">
                      <a16:colId xmlns:a16="http://schemas.microsoft.com/office/drawing/2014/main" val="256909982"/>
                    </a:ext>
                  </a:extLst>
                </a:gridCol>
                <a:gridCol w="208280">
                  <a:extLst>
                    <a:ext uri="{9D8B030D-6E8A-4147-A177-3AD203B41FA5}">
                      <a16:colId xmlns:a16="http://schemas.microsoft.com/office/drawing/2014/main" val="3391579495"/>
                    </a:ext>
                  </a:extLst>
                </a:gridCol>
                <a:gridCol w="208280">
                  <a:extLst>
                    <a:ext uri="{9D8B030D-6E8A-4147-A177-3AD203B41FA5}">
                      <a16:colId xmlns:a16="http://schemas.microsoft.com/office/drawing/2014/main" val="1579478969"/>
                    </a:ext>
                  </a:extLst>
                </a:gridCol>
                <a:gridCol w="208280">
                  <a:extLst>
                    <a:ext uri="{9D8B030D-6E8A-4147-A177-3AD203B41FA5}">
                      <a16:colId xmlns:a16="http://schemas.microsoft.com/office/drawing/2014/main" val="464131473"/>
                    </a:ext>
                  </a:extLst>
                </a:gridCol>
                <a:gridCol w="208280">
                  <a:extLst>
                    <a:ext uri="{9D8B030D-6E8A-4147-A177-3AD203B41FA5}">
                      <a16:colId xmlns:a16="http://schemas.microsoft.com/office/drawing/2014/main" val="664760716"/>
                    </a:ext>
                  </a:extLst>
                </a:gridCol>
                <a:gridCol w="208280">
                  <a:extLst>
                    <a:ext uri="{9D8B030D-6E8A-4147-A177-3AD203B41FA5}">
                      <a16:colId xmlns:a16="http://schemas.microsoft.com/office/drawing/2014/main" val="1356270083"/>
                    </a:ext>
                  </a:extLst>
                </a:gridCol>
                <a:gridCol w="208280">
                  <a:extLst>
                    <a:ext uri="{9D8B030D-6E8A-4147-A177-3AD203B41FA5}">
                      <a16:colId xmlns:a16="http://schemas.microsoft.com/office/drawing/2014/main" val="3981578755"/>
                    </a:ext>
                  </a:extLst>
                </a:gridCol>
                <a:gridCol w="208280">
                  <a:extLst>
                    <a:ext uri="{9D8B030D-6E8A-4147-A177-3AD203B41FA5}">
                      <a16:colId xmlns:a16="http://schemas.microsoft.com/office/drawing/2014/main" val="1817568544"/>
                    </a:ext>
                  </a:extLst>
                </a:gridCol>
                <a:gridCol w="208280">
                  <a:extLst>
                    <a:ext uri="{9D8B030D-6E8A-4147-A177-3AD203B41FA5}">
                      <a16:colId xmlns:a16="http://schemas.microsoft.com/office/drawing/2014/main" val="3376151841"/>
                    </a:ext>
                  </a:extLst>
                </a:gridCol>
                <a:gridCol w="208280">
                  <a:extLst>
                    <a:ext uri="{9D8B030D-6E8A-4147-A177-3AD203B41FA5}">
                      <a16:colId xmlns:a16="http://schemas.microsoft.com/office/drawing/2014/main" val="2643330236"/>
                    </a:ext>
                  </a:extLst>
                </a:gridCol>
                <a:gridCol w="208280">
                  <a:extLst>
                    <a:ext uri="{9D8B030D-6E8A-4147-A177-3AD203B41FA5}">
                      <a16:colId xmlns:a16="http://schemas.microsoft.com/office/drawing/2014/main" val="2913301316"/>
                    </a:ext>
                  </a:extLst>
                </a:gridCol>
                <a:gridCol w="208280">
                  <a:extLst>
                    <a:ext uri="{9D8B030D-6E8A-4147-A177-3AD203B41FA5}">
                      <a16:colId xmlns:a16="http://schemas.microsoft.com/office/drawing/2014/main" val="2498647952"/>
                    </a:ext>
                  </a:extLst>
                </a:gridCol>
                <a:gridCol w="208280">
                  <a:extLst>
                    <a:ext uri="{9D8B030D-6E8A-4147-A177-3AD203B41FA5}">
                      <a16:colId xmlns:a16="http://schemas.microsoft.com/office/drawing/2014/main" val="3702205052"/>
                    </a:ext>
                  </a:extLst>
                </a:gridCol>
                <a:gridCol w="208280">
                  <a:extLst>
                    <a:ext uri="{9D8B030D-6E8A-4147-A177-3AD203B41FA5}">
                      <a16:colId xmlns:a16="http://schemas.microsoft.com/office/drawing/2014/main" val="2118046384"/>
                    </a:ext>
                  </a:extLst>
                </a:gridCol>
                <a:gridCol w="208280">
                  <a:extLst>
                    <a:ext uri="{9D8B030D-6E8A-4147-A177-3AD203B41FA5}">
                      <a16:colId xmlns:a16="http://schemas.microsoft.com/office/drawing/2014/main" val="778508282"/>
                    </a:ext>
                  </a:extLst>
                </a:gridCol>
                <a:gridCol w="208280">
                  <a:extLst>
                    <a:ext uri="{9D8B030D-6E8A-4147-A177-3AD203B41FA5}">
                      <a16:colId xmlns:a16="http://schemas.microsoft.com/office/drawing/2014/main" val="871460996"/>
                    </a:ext>
                  </a:extLst>
                </a:gridCol>
                <a:gridCol w="208280">
                  <a:extLst>
                    <a:ext uri="{9D8B030D-6E8A-4147-A177-3AD203B41FA5}">
                      <a16:colId xmlns:a16="http://schemas.microsoft.com/office/drawing/2014/main" val="827482220"/>
                    </a:ext>
                  </a:extLst>
                </a:gridCol>
                <a:gridCol w="208280">
                  <a:extLst>
                    <a:ext uri="{9D8B030D-6E8A-4147-A177-3AD203B41FA5}">
                      <a16:colId xmlns:a16="http://schemas.microsoft.com/office/drawing/2014/main" val="3756185700"/>
                    </a:ext>
                  </a:extLst>
                </a:gridCol>
                <a:gridCol w="208280">
                  <a:extLst>
                    <a:ext uri="{9D8B030D-6E8A-4147-A177-3AD203B41FA5}">
                      <a16:colId xmlns:a16="http://schemas.microsoft.com/office/drawing/2014/main" val="136240168"/>
                    </a:ext>
                  </a:extLst>
                </a:gridCol>
                <a:gridCol w="208280">
                  <a:extLst>
                    <a:ext uri="{9D8B030D-6E8A-4147-A177-3AD203B41FA5}">
                      <a16:colId xmlns:a16="http://schemas.microsoft.com/office/drawing/2014/main" val="1889295533"/>
                    </a:ext>
                  </a:extLst>
                </a:gridCol>
                <a:gridCol w="208280">
                  <a:extLst>
                    <a:ext uri="{9D8B030D-6E8A-4147-A177-3AD203B41FA5}">
                      <a16:colId xmlns:a16="http://schemas.microsoft.com/office/drawing/2014/main" val="3837699117"/>
                    </a:ext>
                  </a:extLst>
                </a:gridCol>
                <a:gridCol w="208280">
                  <a:extLst>
                    <a:ext uri="{9D8B030D-6E8A-4147-A177-3AD203B41FA5}">
                      <a16:colId xmlns:a16="http://schemas.microsoft.com/office/drawing/2014/main" val="2542344010"/>
                    </a:ext>
                  </a:extLst>
                </a:gridCol>
                <a:gridCol w="208280">
                  <a:extLst>
                    <a:ext uri="{9D8B030D-6E8A-4147-A177-3AD203B41FA5}">
                      <a16:colId xmlns:a16="http://schemas.microsoft.com/office/drawing/2014/main" val="3837209603"/>
                    </a:ext>
                  </a:extLst>
                </a:gridCol>
                <a:gridCol w="208280">
                  <a:extLst>
                    <a:ext uri="{9D8B030D-6E8A-4147-A177-3AD203B41FA5}">
                      <a16:colId xmlns:a16="http://schemas.microsoft.com/office/drawing/2014/main" val="3730687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4374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https://scontent.xx.fbcdn.net/v/t15.5256-10/p720x720/81128127_1050867345272692_8515967425437499392_n.jpg?_nc_cat=108&amp;_nc_sid=f2c4d5&amp;_nc_ohc=xuQnYP6P9MMAX9o4z0R&amp;_nc_ht=scontent.xx&amp;_nc_tp=6&amp;oh=6ac66a1ca674d6abc9fbc7a6efcb6f26&amp;oe=5EB82FC7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2039079"/>
                  </a:ext>
                </a:extLst>
              </a:tr>
            </a:tbl>
          </a:graphicData>
        </a:graphic>
      </p:graphicFrame>
      <p:sp>
        <p:nvSpPr>
          <p:cNvPr id="4" name="Text Placeholder 3">
            <a:extLst>
              <a:ext uri="{FF2B5EF4-FFF2-40B4-BE49-F238E27FC236}">
                <a16:creationId xmlns:a16="http://schemas.microsoft.com/office/drawing/2014/main" id="{567BC546-151D-4DE5-AE20-8C62E8CB8463}"/>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315008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B4199-9F8E-4EF2-BDC3-2B4F5777BE60}"/>
              </a:ext>
            </a:extLst>
          </p:cNvPr>
          <p:cNvSpPr>
            <a:spLocks noGrp="1"/>
          </p:cNvSpPr>
          <p:nvPr>
            <p:ph type="title"/>
          </p:nvPr>
        </p:nvSpPr>
        <p:spPr/>
        <p:txBody>
          <a:bodyPr/>
          <a:lstStyle/>
          <a:p>
            <a:r>
              <a:rPr lang="en-US"/>
              <a:t>Facebook Own Posts Table | Sothys Malaysia - 3 of 9</a:t>
            </a:r>
          </a:p>
        </p:txBody>
      </p:sp>
      <p:graphicFrame>
        <p:nvGraphicFramePr>
          <p:cNvPr id="5" name="Table Placeholder 4">
            <a:extLst>
              <a:ext uri="{FF2B5EF4-FFF2-40B4-BE49-F238E27FC236}">
                <a16:creationId xmlns:a16="http://schemas.microsoft.com/office/drawing/2014/main" id="{84CAFCE1-6E5D-4EAA-8931-200F3B78F22D}"/>
              </a:ext>
            </a:extLst>
          </p:cNvPr>
          <p:cNvGraphicFramePr>
            <a:graphicFrameLocks noGrp="1"/>
          </p:cNvGraphicFramePr>
          <p:nvPr>
            <p:ph type="tbl" sz="quarter" idx="13"/>
            <p:extLst>
              <p:ext uri="{D42A27DB-BD31-4B8C-83A1-F6EECF244321}">
                <p14:modId xmlns:p14="http://schemas.microsoft.com/office/powerpoint/2010/main" val="1545238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87235157"/>
                    </a:ext>
                  </a:extLst>
                </a:gridCol>
                <a:gridCol w="822960">
                  <a:extLst>
                    <a:ext uri="{9D8B030D-6E8A-4147-A177-3AD203B41FA5}">
                      <a16:colId xmlns:a16="http://schemas.microsoft.com/office/drawing/2014/main" val="1623063541"/>
                    </a:ext>
                  </a:extLst>
                </a:gridCol>
                <a:gridCol w="329184">
                  <a:extLst>
                    <a:ext uri="{9D8B030D-6E8A-4147-A177-3AD203B41FA5}">
                      <a16:colId xmlns:a16="http://schemas.microsoft.com/office/drawing/2014/main" val="1326893866"/>
                    </a:ext>
                  </a:extLst>
                </a:gridCol>
                <a:gridCol w="208280">
                  <a:extLst>
                    <a:ext uri="{9D8B030D-6E8A-4147-A177-3AD203B41FA5}">
                      <a16:colId xmlns:a16="http://schemas.microsoft.com/office/drawing/2014/main" val="1004928944"/>
                    </a:ext>
                  </a:extLst>
                </a:gridCol>
                <a:gridCol w="208280">
                  <a:extLst>
                    <a:ext uri="{9D8B030D-6E8A-4147-A177-3AD203B41FA5}">
                      <a16:colId xmlns:a16="http://schemas.microsoft.com/office/drawing/2014/main" val="2033657924"/>
                    </a:ext>
                  </a:extLst>
                </a:gridCol>
                <a:gridCol w="208280">
                  <a:extLst>
                    <a:ext uri="{9D8B030D-6E8A-4147-A177-3AD203B41FA5}">
                      <a16:colId xmlns:a16="http://schemas.microsoft.com/office/drawing/2014/main" val="2100750886"/>
                    </a:ext>
                  </a:extLst>
                </a:gridCol>
                <a:gridCol w="208280">
                  <a:extLst>
                    <a:ext uri="{9D8B030D-6E8A-4147-A177-3AD203B41FA5}">
                      <a16:colId xmlns:a16="http://schemas.microsoft.com/office/drawing/2014/main" val="1187051811"/>
                    </a:ext>
                  </a:extLst>
                </a:gridCol>
                <a:gridCol w="208280">
                  <a:extLst>
                    <a:ext uri="{9D8B030D-6E8A-4147-A177-3AD203B41FA5}">
                      <a16:colId xmlns:a16="http://schemas.microsoft.com/office/drawing/2014/main" val="3596946186"/>
                    </a:ext>
                  </a:extLst>
                </a:gridCol>
                <a:gridCol w="208280">
                  <a:extLst>
                    <a:ext uri="{9D8B030D-6E8A-4147-A177-3AD203B41FA5}">
                      <a16:colId xmlns:a16="http://schemas.microsoft.com/office/drawing/2014/main" val="726608570"/>
                    </a:ext>
                  </a:extLst>
                </a:gridCol>
                <a:gridCol w="208280">
                  <a:extLst>
                    <a:ext uri="{9D8B030D-6E8A-4147-A177-3AD203B41FA5}">
                      <a16:colId xmlns:a16="http://schemas.microsoft.com/office/drawing/2014/main" val="3146520276"/>
                    </a:ext>
                  </a:extLst>
                </a:gridCol>
                <a:gridCol w="208280">
                  <a:extLst>
                    <a:ext uri="{9D8B030D-6E8A-4147-A177-3AD203B41FA5}">
                      <a16:colId xmlns:a16="http://schemas.microsoft.com/office/drawing/2014/main" val="815351677"/>
                    </a:ext>
                  </a:extLst>
                </a:gridCol>
                <a:gridCol w="208280">
                  <a:extLst>
                    <a:ext uri="{9D8B030D-6E8A-4147-A177-3AD203B41FA5}">
                      <a16:colId xmlns:a16="http://schemas.microsoft.com/office/drawing/2014/main" val="2869014999"/>
                    </a:ext>
                  </a:extLst>
                </a:gridCol>
                <a:gridCol w="208280">
                  <a:extLst>
                    <a:ext uri="{9D8B030D-6E8A-4147-A177-3AD203B41FA5}">
                      <a16:colId xmlns:a16="http://schemas.microsoft.com/office/drawing/2014/main" val="2508637064"/>
                    </a:ext>
                  </a:extLst>
                </a:gridCol>
                <a:gridCol w="208280">
                  <a:extLst>
                    <a:ext uri="{9D8B030D-6E8A-4147-A177-3AD203B41FA5}">
                      <a16:colId xmlns:a16="http://schemas.microsoft.com/office/drawing/2014/main" val="3570363649"/>
                    </a:ext>
                  </a:extLst>
                </a:gridCol>
                <a:gridCol w="208280">
                  <a:extLst>
                    <a:ext uri="{9D8B030D-6E8A-4147-A177-3AD203B41FA5}">
                      <a16:colId xmlns:a16="http://schemas.microsoft.com/office/drawing/2014/main" val="4197286360"/>
                    </a:ext>
                  </a:extLst>
                </a:gridCol>
                <a:gridCol w="208280">
                  <a:extLst>
                    <a:ext uri="{9D8B030D-6E8A-4147-A177-3AD203B41FA5}">
                      <a16:colId xmlns:a16="http://schemas.microsoft.com/office/drawing/2014/main" val="3623192394"/>
                    </a:ext>
                  </a:extLst>
                </a:gridCol>
                <a:gridCol w="208280">
                  <a:extLst>
                    <a:ext uri="{9D8B030D-6E8A-4147-A177-3AD203B41FA5}">
                      <a16:colId xmlns:a16="http://schemas.microsoft.com/office/drawing/2014/main" val="2460574147"/>
                    </a:ext>
                  </a:extLst>
                </a:gridCol>
                <a:gridCol w="208280">
                  <a:extLst>
                    <a:ext uri="{9D8B030D-6E8A-4147-A177-3AD203B41FA5}">
                      <a16:colId xmlns:a16="http://schemas.microsoft.com/office/drawing/2014/main" val="2456887088"/>
                    </a:ext>
                  </a:extLst>
                </a:gridCol>
                <a:gridCol w="208280">
                  <a:extLst>
                    <a:ext uri="{9D8B030D-6E8A-4147-A177-3AD203B41FA5}">
                      <a16:colId xmlns:a16="http://schemas.microsoft.com/office/drawing/2014/main" val="557603472"/>
                    </a:ext>
                  </a:extLst>
                </a:gridCol>
                <a:gridCol w="208280">
                  <a:extLst>
                    <a:ext uri="{9D8B030D-6E8A-4147-A177-3AD203B41FA5}">
                      <a16:colId xmlns:a16="http://schemas.microsoft.com/office/drawing/2014/main" val="2312882385"/>
                    </a:ext>
                  </a:extLst>
                </a:gridCol>
                <a:gridCol w="208280">
                  <a:extLst>
                    <a:ext uri="{9D8B030D-6E8A-4147-A177-3AD203B41FA5}">
                      <a16:colId xmlns:a16="http://schemas.microsoft.com/office/drawing/2014/main" val="463230391"/>
                    </a:ext>
                  </a:extLst>
                </a:gridCol>
                <a:gridCol w="208280">
                  <a:extLst>
                    <a:ext uri="{9D8B030D-6E8A-4147-A177-3AD203B41FA5}">
                      <a16:colId xmlns:a16="http://schemas.microsoft.com/office/drawing/2014/main" val="4222613264"/>
                    </a:ext>
                  </a:extLst>
                </a:gridCol>
                <a:gridCol w="208280">
                  <a:extLst>
                    <a:ext uri="{9D8B030D-6E8A-4147-A177-3AD203B41FA5}">
                      <a16:colId xmlns:a16="http://schemas.microsoft.com/office/drawing/2014/main" val="3242615138"/>
                    </a:ext>
                  </a:extLst>
                </a:gridCol>
                <a:gridCol w="208280">
                  <a:extLst>
                    <a:ext uri="{9D8B030D-6E8A-4147-A177-3AD203B41FA5}">
                      <a16:colId xmlns:a16="http://schemas.microsoft.com/office/drawing/2014/main" val="3720363853"/>
                    </a:ext>
                  </a:extLst>
                </a:gridCol>
                <a:gridCol w="208280">
                  <a:extLst>
                    <a:ext uri="{9D8B030D-6E8A-4147-A177-3AD203B41FA5}">
                      <a16:colId xmlns:a16="http://schemas.microsoft.com/office/drawing/2014/main" val="940814778"/>
                    </a:ext>
                  </a:extLst>
                </a:gridCol>
                <a:gridCol w="208280">
                  <a:extLst>
                    <a:ext uri="{9D8B030D-6E8A-4147-A177-3AD203B41FA5}">
                      <a16:colId xmlns:a16="http://schemas.microsoft.com/office/drawing/2014/main" val="789996292"/>
                    </a:ext>
                  </a:extLst>
                </a:gridCol>
                <a:gridCol w="208280">
                  <a:extLst>
                    <a:ext uri="{9D8B030D-6E8A-4147-A177-3AD203B41FA5}">
                      <a16:colId xmlns:a16="http://schemas.microsoft.com/office/drawing/2014/main" val="2998407968"/>
                    </a:ext>
                  </a:extLst>
                </a:gridCol>
                <a:gridCol w="208280">
                  <a:extLst>
                    <a:ext uri="{9D8B030D-6E8A-4147-A177-3AD203B41FA5}">
                      <a16:colId xmlns:a16="http://schemas.microsoft.com/office/drawing/2014/main" val="1848168329"/>
                    </a:ext>
                  </a:extLst>
                </a:gridCol>
                <a:gridCol w="208280">
                  <a:extLst>
                    <a:ext uri="{9D8B030D-6E8A-4147-A177-3AD203B41FA5}">
                      <a16:colId xmlns:a16="http://schemas.microsoft.com/office/drawing/2014/main" val="1060393861"/>
                    </a:ext>
                  </a:extLst>
                </a:gridCol>
                <a:gridCol w="208280">
                  <a:extLst>
                    <a:ext uri="{9D8B030D-6E8A-4147-A177-3AD203B41FA5}">
                      <a16:colId xmlns:a16="http://schemas.microsoft.com/office/drawing/2014/main" val="2692433192"/>
                    </a:ext>
                  </a:extLst>
                </a:gridCol>
                <a:gridCol w="208280">
                  <a:extLst>
                    <a:ext uri="{9D8B030D-6E8A-4147-A177-3AD203B41FA5}">
                      <a16:colId xmlns:a16="http://schemas.microsoft.com/office/drawing/2014/main" val="13445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2448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https://scontent.xx.fbcdn.net/v/t15.5256-10/p720x720/82313821_2563259480615291_2687868281334792192_n.jpg?_nc_cat=108&amp;_nc_sid=f2c4d5&amp;_nc_ohc=UDtXxwF7aW8AX-luGb3&amp;_nc_ht=scontent.xx&amp;_nc_tp=6&amp;oh=179ec234849a28d3cfae6eddafb49d9a&amp;oe=5EF469F5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16368828"/>
                  </a:ext>
                </a:extLst>
              </a:tr>
            </a:tbl>
          </a:graphicData>
        </a:graphic>
      </p:graphicFrame>
      <p:sp>
        <p:nvSpPr>
          <p:cNvPr id="4" name="Text Placeholder 3">
            <a:extLst>
              <a:ext uri="{FF2B5EF4-FFF2-40B4-BE49-F238E27FC236}">
                <a16:creationId xmlns:a16="http://schemas.microsoft.com/office/drawing/2014/main" id="{AD4A0B72-E77E-4CEE-B5F2-2CC5B1D08CA5}"/>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384264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9AF6-CEE2-4958-88D5-5355D631DC21}"/>
              </a:ext>
            </a:extLst>
          </p:cNvPr>
          <p:cNvSpPr>
            <a:spLocks noGrp="1"/>
          </p:cNvSpPr>
          <p:nvPr>
            <p:ph type="title"/>
          </p:nvPr>
        </p:nvSpPr>
        <p:spPr/>
        <p:txBody>
          <a:bodyPr/>
          <a:lstStyle/>
          <a:p>
            <a:r>
              <a:rPr lang="en-US"/>
              <a:t>Facebook Own Posts Table | Sothys Malaysia - 4 of 9</a:t>
            </a:r>
          </a:p>
        </p:txBody>
      </p:sp>
      <p:graphicFrame>
        <p:nvGraphicFramePr>
          <p:cNvPr id="5" name="Table Placeholder 4">
            <a:extLst>
              <a:ext uri="{FF2B5EF4-FFF2-40B4-BE49-F238E27FC236}">
                <a16:creationId xmlns:a16="http://schemas.microsoft.com/office/drawing/2014/main" id="{BF3F9431-1012-461D-A762-05DDC0A5B839}"/>
              </a:ext>
            </a:extLst>
          </p:cNvPr>
          <p:cNvGraphicFramePr>
            <a:graphicFrameLocks noGrp="1"/>
          </p:cNvGraphicFramePr>
          <p:nvPr>
            <p:ph type="tbl" sz="quarter" idx="13"/>
            <p:extLst>
              <p:ext uri="{D42A27DB-BD31-4B8C-83A1-F6EECF244321}">
                <p14:modId xmlns:p14="http://schemas.microsoft.com/office/powerpoint/2010/main" val="2188729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18761564"/>
                    </a:ext>
                  </a:extLst>
                </a:gridCol>
                <a:gridCol w="822960">
                  <a:extLst>
                    <a:ext uri="{9D8B030D-6E8A-4147-A177-3AD203B41FA5}">
                      <a16:colId xmlns:a16="http://schemas.microsoft.com/office/drawing/2014/main" val="4272379012"/>
                    </a:ext>
                  </a:extLst>
                </a:gridCol>
                <a:gridCol w="329184">
                  <a:extLst>
                    <a:ext uri="{9D8B030D-6E8A-4147-A177-3AD203B41FA5}">
                      <a16:colId xmlns:a16="http://schemas.microsoft.com/office/drawing/2014/main" val="588266934"/>
                    </a:ext>
                  </a:extLst>
                </a:gridCol>
                <a:gridCol w="208280">
                  <a:extLst>
                    <a:ext uri="{9D8B030D-6E8A-4147-A177-3AD203B41FA5}">
                      <a16:colId xmlns:a16="http://schemas.microsoft.com/office/drawing/2014/main" val="504519194"/>
                    </a:ext>
                  </a:extLst>
                </a:gridCol>
                <a:gridCol w="208280">
                  <a:extLst>
                    <a:ext uri="{9D8B030D-6E8A-4147-A177-3AD203B41FA5}">
                      <a16:colId xmlns:a16="http://schemas.microsoft.com/office/drawing/2014/main" val="3760678039"/>
                    </a:ext>
                  </a:extLst>
                </a:gridCol>
                <a:gridCol w="208280">
                  <a:extLst>
                    <a:ext uri="{9D8B030D-6E8A-4147-A177-3AD203B41FA5}">
                      <a16:colId xmlns:a16="http://schemas.microsoft.com/office/drawing/2014/main" val="3225423800"/>
                    </a:ext>
                  </a:extLst>
                </a:gridCol>
                <a:gridCol w="208280">
                  <a:extLst>
                    <a:ext uri="{9D8B030D-6E8A-4147-A177-3AD203B41FA5}">
                      <a16:colId xmlns:a16="http://schemas.microsoft.com/office/drawing/2014/main" val="3121820504"/>
                    </a:ext>
                  </a:extLst>
                </a:gridCol>
                <a:gridCol w="208280">
                  <a:extLst>
                    <a:ext uri="{9D8B030D-6E8A-4147-A177-3AD203B41FA5}">
                      <a16:colId xmlns:a16="http://schemas.microsoft.com/office/drawing/2014/main" val="1243949692"/>
                    </a:ext>
                  </a:extLst>
                </a:gridCol>
                <a:gridCol w="208280">
                  <a:extLst>
                    <a:ext uri="{9D8B030D-6E8A-4147-A177-3AD203B41FA5}">
                      <a16:colId xmlns:a16="http://schemas.microsoft.com/office/drawing/2014/main" val="2532218016"/>
                    </a:ext>
                  </a:extLst>
                </a:gridCol>
                <a:gridCol w="208280">
                  <a:extLst>
                    <a:ext uri="{9D8B030D-6E8A-4147-A177-3AD203B41FA5}">
                      <a16:colId xmlns:a16="http://schemas.microsoft.com/office/drawing/2014/main" val="1771649495"/>
                    </a:ext>
                  </a:extLst>
                </a:gridCol>
                <a:gridCol w="208280">
                  <a:extLst>
                    <a:ext uri="{9D8B030D-6E8A-4147-A177-3AD203B41FA5}">
                      <a16:colId xmlns:a16="http://schemas.microsoft.com/office/drawing/2014/main" val="112758416"/>
                    </a:ext>
                  </a:extLst>
                </a:gridCol>
                <a:gridCol w="208280">
                  <a:extLst>
                    <a:ext uri="{9D8B030D-6E8A-4147-A177-3AD203B41FA5}">
                      <a16:colId xmlns:a16="http://schemas.microsoft.com/office/drawing/2014/main" val="1580005500"/>
                    </a:ext>
                  </a:extLst>
                </a:gridCol>
                <a:gridCol w="208280">
                  <a:extLst>
                    <a:ext uri="{9D8B030D-6E8A-4147-A177-3AD203B41FA5}">
                      <a16:colId xmlns:a16="http://schemas.microsoft.com/office/drawing/2014/main" val="4200314160"/>
                    </a:ext>
                  </a:extLst>
                </a:gridCol>
                <a:gridCol w="208280">
                  <a:extLst>
                    <a:ext uri="{9D8B030D-6E8A-4147-A177-3AD203B41FA5}">
                      <a16:colId xmlns:a16="http://schemas.microsoft.com/office/drawing/2014/main" val="3125514085"/>
                    </a:ext>
                  </a:extLst>
                </a:gridCol>
                <a:gridCol w="208280">
                  <a:extLst>
                    <a:ext uri="{9D8B030D-6E8A-4147-A177-3AD203B41FA5}">
                      <a16:colId xmlns:a16="http://schemas.microsoft.com/office/drawing/2014/main" val="4201231674"/>
                    </a:ext>
                  </a:extLst>
                </a:gridCol>
                <a:gridCol w="208280">
                  <a:extLst>
                    <a:ext uri="{9D8B030D-6E8A-4147-A177-3AD203B41FA5}">
                      <a16:colId xmlns:a16="http://schemas.microsoft.com/office/drawing/2014/main" val="3805855215"/>
                    </a:ext>
                  </a:extLst>
                </a:gridCol>
                <a:gridCol w="208280">
                  <a:extLst>
                    <a:ext uri="{9D8B030D-6E8A-4147-A177-3AD203B41FA5}">
                      <a16:colId xmlns:a16="http://schemas.microsoft.com/office/drawing/2014/main" val="3748846042"/>
                    </a:ext>
                  </a:extLst>
                </a:gridCol>
                <a:gridCol w="208280">
                  <a:extLst>
                    <a:ext uri="{9D8B030D-6E8A-4147-A177-3AD203B41FA5}">
                      <a16:colId xmlns:a16="http://schemas.microsoft.com/office/drawing/2014/main" val="2223234361"/>
                    </a:ext>
                  </a:extLst>
                </a:gridCol>
                <a:gridCol w="208280">
                  <a:extLst>
                    <a:ext uri="{9D8B030D-6E8A-4147-A177-3AD203B41FA5}">
                      <a16:colId xmlns:a16="http://schemas.microsoft.com/office/drawing/2014/main" val="2134744510"/>
                    </a:ext>
                  </a:extLst>
                </a:gridCol>
                <a:gridCol w="208280">
                  <a:extLst>
                    <a:ext uri="{9D8B030D-6E8A-4147-A177-3AD203B41FA5}">
                      <a16:colId xmlns:a16="http://schemas.microsoft.com/office/drawing/2014/main" val="2958660756"/>
                    </a:ext>
                  </a:extLst>
                </a:gridCol>
                <a:gridCol w="208280">
                  <a:extLst>
                    <a:ext uri="{9D8B030D-6E8A-4147-A177-3AD203B41FA5}">
                      <a16:colId xmlns:a16="http://schemas.microsoft.com/office/drawing/2014/main" val="3251143147"/>
                    </a:ext>
                  </a:extLst>
                </a:gridCol>
                <a:gridCol w="208280">
                  <a:extLst>
                    <a:ext uri="{9D8B030D-6E8A-4147-A177-3AD203B41FA5}">
                      <a16:colId xmlns:a16="http://schemas.microsoft.com/office/drawing/2014/main" val="2549974191"/>
                    </a:ext>
                  </a:extLst>
                </a:gridCol>
                <a:gridCol w="208280">
                  <a:extLst>
                    <a:ext uri="{9D8B030D-6E8A-4147-A177-3AD203B41FA5}">
                      <a16:colId xmlns:a16="http://schemas.microsoft.com/office/drawing/2014/main" val="4019923732"/>
                    </a:ext>
                  </a:extLst>
                </a:gridCol>
                <a:gridCol w="208280">
                  <a:extLst>
                    <a:ext uri="{9D8B030D-6E8A-4147-A177-3AD203B41FA5}">
                      <a16:colId xmlns:a16="http://schemas.microsoft.com/office/drawing/2014/main" val="556168086"/>
                    </a:ext>
                  </a:extLst>
                </a:gridCol>
                <a:gridCol w="208280">
                  <a:extLst>
                    <a:ext uri="{9D8B030D-6E8A-4147-A177-3AD203B41FA5}">
                      <a16:colId xmlns:a16="http://schemas.microsoft.com/office/drawing/2014/main" val="4165705323"/>
                    </a:ext>
                  </a:extLst>
                </a:gridCol>
                <a:gridCol w="208280">
                  <a:extLst>
                    <a:ext uri="{9D8B030D-6E8A-4147-A177-3AD203B41FA5}">
                      <a16:colId xmlns:a16="http://schemas.microsoft.com/office/drawing/2014/main" val="4105501435"/>
                    </a:ext>
                  </a:extLst>
                </a:gridCol>
                <a:gridCol w="208280">
                  <a:extLst>
                    <a:ext uri="{9D8B030D-6E8A-4147-A177-3AD203B41FA5}">
                      <a16:colId xmlns:a16="http://schemas.microsoft.com/office/drawing/2014/main" val="1085127357"/>
                    </a:ext>
                  </a:extLst>
                </a:gridCol>
                <a:gridCol w="208280">
                  <a:extLst>
                    <a:ext uri="{9D8B030D-6E8A-4147-A177-3AD203B41FA5}">
                      <a16:colId xmlns:a16="http://schemas.microsoft.com/office/drawing/2014/main" val="3246096771"/>
                    </a:ext>
                  </a:extLst>
                </a:gridCol>
                <a:gridCol w="208280">
                  <a:extLst>
                    <a:ext uri="{9D8B030D-6E8A-4147-A177-3AD203B41FA5}">
                      <a16:colId xmlns:a16="http://schemas.microsoft.com/office/drawing/2014/main" val="333467127"/>
                    </a:ext>
                  </a:extLst>
                </a:gridCol>
                <a:gridCol w="208280">
                  <a:extLst>
                    <a:ext uri="{9D8B030D-6E8A-4147-A177-3AD203B41FA5}">
                      <a16:colId xmlns:a16="http://schemas.microsoft.com/office/drawing/2014/main" val="1864264104"/>
                    </a:ext>
                  </a:extLst>
                </a:gridCol>
                <a:gridCol w="208280">
                  <a:extLst>
                    <a:ext uri="{9D8B030D-6E8A-4147-A177-3AD203B41FA5}">
                      <a16:colId xmlns:a16="http://schemas.microsoft.com/office/drawing/2014/main" val="1666131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6360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https://scontent.xx.fbcdn.net/v/t15.5256-10/p720x720/81252661_1005431619838733_4987483313091379200_n.jpg?_nc_cat=100&amp;_nc_sid=f2c4d5&amp;_nc_ohc=3ZzR8BToIJcAX9jjTVR&amp;_nc_ht=scontent.xx&amp;_nc_tp=6&amp;oh=13b93e264a08371f7f6d4e4914dab0fb&amp;oe=5EFCB547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3097141"/>
                  </a:ext>
                </a:extLst>
              </a:tr>
            </a:tbl>
          </a:graphicData>
        </a:graphic>
      </p:graphicFrame>
      <p:sp>
        <p:nvSpPr>
          <p:cNvPr id="4" name="Text Placeholder 3">
            <a:extLst>
              <a:ext uri="{FF2B5EF4-FFF2-40B4-BE49-F238E27FC236}">
                <a16:creationId xmlns:a16="http://schemas.microsoft.com/office/drawing/2014/main" id="{12615857-B774-4237-8DE5-DA7B538D47CC}"/>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32456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DAB50-C89A-4CCF-85CF-318D4AAA4B11}"/>
              </a:ext>
            </a:extLst>
          </p:cNvPr>
          <p:cNvSpPr>
            <a:spLocks noGrp="1"/>
          </p:cNvSpPr>
          <p:nvPr>
            <p:ph type="title"/>
          </p:nvPr>
        </p:nvSpPr>
        <p:spPr/>
        <p:txBody>
          <a:bodyPr/>
          <a:lstStyle/>
          <a:p>
            <a:r>
              <a:rPr lang="en-US"/>
              <a:t>Facebook Own Posts Table | Sothys Malaysia - 5 of 9</a:t>
            </a:r>
          </a:p>
        </p:txBody>
      </p:sp>
      <p:graphicFrame>
        <p:nvGraphicFramePr>
          <p:cNvPr id="5" name="Table Placeholder 4">
            <a:extLst>
              <a:ext uri="{FF2B5EF4-FFF2-40B4-BE49-F238E27FC236}">
                <a16:creationId xmlns:a16="http://schemas.microsoft.com/office/drawing/2014/main" id="{76CA92E2-B130-44AB-B73B-E9ED2FADAF60}"/>
              </a:ext>
            </a:extLst>
          </p:cNvPr>
          <p:cNvGraphicFramePr>
            <a:graphicFrameLocks noGrp="1"/>
          </p:cNvGraphicFramePr>
          <p:nvPr>
            <p:ph type="tbl" sz="quarter" idx="13"/>
            <p:extLst>
              <p:ext uri="{D42A27DB-BD31-4B8C-83A1-F6EECF244321}">
                <p14:modId xmlns:p14="http://schemas.microsoft.com/office/powerpoint/2010/main" val="2924298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78573029"/>
                    </a:ext>
                  </a:extLst>
                </a:gridCol>
                <a:gridCol w="822960">
                  <a:extLst>
                    <a:ext uri="{9D8B030D-6E8A-4147-A177-3AD203B41FA5}">
                      <a16:colId xmlns:a16="http://schemas.microsoft.com/office/drawing/2014/main" val="2098596596"/>
                    </a:ext>
                  </a:extLst>
                </a:gridCol>
                <a:gridCol w="329184">
                  <a:extLst>
                    <a:ext uri="{9D8B030D-6E8A-4147-A177-3AD203B41FA5}">
                      <a16:colId xmlns:a16="http://schemas.microsoft.com/office/drawing/2014/main" val="196944047"/>
                    </a:ext>
                  </a:extLst>
                </a:gridCol>
                <a:gridCol w="208280">
                  <a:extLst>
                    <a:ext uri="{9D8B030D-6E8A-4147-A177-3AD203B41FA5}">
                      <a16:colId xmlns:a16="http://schemas.microsoft.com/office/drawing/2014/main" val="2001876704"/>
                    </a:ext>
                  </a:extLst>
                </a:gridCol>
                <a:gridCol w="208280">
                  <a:extLst>
                    <a:ext uri="{9D8B030D-6E8A-4147-A177-3AD203B41FA5}">
                      <a16:colId xmlns:a16="http://schemas.microsoft.com/office/drawing/2014/main" val="1146065788"/>
                    </a:ext>
                  </a:extLst>
                </a:gridCol>
                <a:gridCol w="208280">
                  <a:extLst>
                    <a:ext uri="{9D8B030D-6E8A-4147-A177-3AD203B41FA5}">
                      <a16:colId xmlns:a16="http://schemas.microsoft.com/office/drawing/2014/main" val="1824491275"/>
                    </a:ext>
                  </a:extLst>
                </a:gridCol>
                <a:gridCol w="208280">
                  <a:extLst>
                    <a:ext uri="{9D8B030D-6E8A-4147-A177-3AD203B41FA5}">
                      <a16:colId xmlns:a16="http://schemas.microsoft.com/office/drawing/2014/main" val="3461791760"/>
                    </a:ext>
                  </a:extLst>
                </a:gridCol>
                <a:gridCol w="208280">
                  <a:extLst>
                    <a:ext uri="{9D8B030D-6E8A-4147-A177-3AD203B41FA5}">
                      <a16:colId xmlns:a16="http://schemas.microsoft.com/office/drawing/2014/main" val="3804177692"/>
                    </a:ext>
                  </a:extLst>
                </a:gridCol>
                <a:gridCol w="208280">
                  <a:extLst>
                    <a:ext uri="{9D8B030D-6E8A-4147-A177-3AD203B41FA5}">
                      <a16:colId xmlns:a16="http://schemas.microsoft.com/office/drawing/2014/main" val="769948650"/>
                    </a:ext>
                  </a:extLst>
                </a:gridCol>
                <a:gridCol w="208280">
                  <a:extLst>
                    <a:ext uri="{9D8B030D-6E8A-4147-A177-3AD203B41FA5}">
                      <a16:colId xmlns:a16="http://schemas.microsoft.com/office/drawing/2014/main" val="3546608522"/>
                    </a:ext>
                  </a:extLst>
                </a:gridCol>
                <a:gridCol w="208280">
                  <a:extLst>
                    <a:ext uri="{9D8B030D-6E8A-4147-A177-3AD203B41FA5}">
                      <a16:colId xmlns:a16="http://schemas.microsoft.com/office/drawing/2014/main" val="631426022"/>
                    </a:ext>
                  </a:extLst>
                </a:gridCol>
                <a:gridCol w="208280">
                  <a:extLst>
                    <a:ext uri="{9D8B030D-6E8A-4147-A177-3AD203B41FA5}">
                      <a16:colId xmlns:a16="http://schemas.microsoft.com/office/drawing/2014/main" val="3396470941"/>
                    </a:ext>
                  </a:extLst>
                </a:gridCol>
                <a:gridCol w="208280">
                  <a:extLst>
                    <a:ext uri="{9D8B030D-6E8A-4147-A177-3AD203B41FA5}">
                      <a16:colId xmlns:a16="http://schemas.microsoft.com/office/drawing/2014/main" val="2497686348"/>
                    </a:ext>
                  </a:extLst>
                </a:gridCol>
                <a:gridCol w="208280">
                  <a:extLst>
                    <a:ext uri="{9D8B030D-6E8A-4147-A177-3AD203B41FA5}">
                      <a16:colId xmlns:a16="http://schemas.microsoft.com/office/drawing/2014/main" val="3149085291"/>
                    </a:ext>
                  </a:extLst>
                </a:gridCol>
                <a:gridCol w="208280">
                  <a:extLst>
                    <a:ext uri="{9D8B030D-6E8A-4147-A177-3AD203B41FA5}">
                      <a16:colId xmlns:a16="http://schemas.microsoft.com/office/drawing/2014/main" val="1697961977"/>
                    </a:ext>
                  </a:extLst>
                </a:gridCol>
                <a:gridCol w="208280">
                  <a:extLst>
                    <a:ext uri="{9D8B030D-6E8A-4147-A177-3AD203B41FA5}">
                      <a16:colId xmlns:a16="http://schemas.microsoft.com/office/drawing/2014/main" val="2346375034"/>
                    </a:ext>
                  </a:extLst>
                </a:gridCol>
                <a:gridCol w="208280">
                  <a:extLst>
                    <a:ext uri="{9D8B030D-6E8A-4147-A177-3AD203B41FA5}">
                      <a16:colId xmlns:a16="http://schemas.microsoft.com/office/drawing/2014/main" val="1685429243"/>
                    </a:ext>
                  </a:extLst>
                </a:gridCol>
                <a:gridCol w="208280">
                  <a:extLst>
                    <a:ext uri="{9D8B030D-6E8A-4147-A177-3AD203B41FA5}">
                      <a16:colId xmlns:a16="http://schemas.microsoft.com/office/drawing/2014/main" val="3638466145"/>
                    </a:ext>
                  </a:extLst>
                </a:gridCol>
                <a:gridCol w="208280">
                  <a:extLst>
                    <a:ext uri="{9D8B030D-6E8A-4147-A177-3AD203B41FA5}">
                      <a16:colId xmlns:a16="http://schemas.microsoft.com/office/drawing/2014/main" val="3316234947"/>
                    </a:ext>
                  </a:extLst>
                </a:gridCol>
                <a:gridCol w="208280">
                  <a:extLst>
                    <a:ext uri="{9D8B030D-6E8A-4147-A177-3AD203B41FA5}">
                      <a16:colId xmlns:a16="http://schemas.microsoft.com/office/drawing/2014/main" val="172681267"/>
                    </a:ext>
                  </a:extLst>
                </a:gridCol>
                <a:gridCol w="208280">
                  <a:extLst>
                    <a:ext uri="{9D8B030D-6E8A-4147-A177-3AD203B41FA5}">
                      <a16:colId xmlns:a16="http://schemas.microsoft.com/office/drawing/2014/main" val="3521929683"/>
                    </a:ext>
                  </a:extLst>
                </a:gridCol>
                <a:gridCol w="208280">
                  <a:extLst>
                    <a:ext uri="{9D8B030D-6E8A-4147-A177-3AD203B41FA5}">
                      <a16:colId xmlns:a16="http://schemas.microsoft.com/office/drawing/2014/main" val="2627398267"/>
                    </a:ext>
                  </a:extLst>
                </a:gridCol>
                <a:gridCol w="208280">
                  <a:extLst>
                    <a:ext uri="{9D8B030D-6E8A-4147-A177-3AD203B41FA5}">
                      <a16:colId xmlns:a16="http://schemas.microsoft.com/office/drawing/2014/main" val="4207227917"/>
                    </a:ext>
                  </a:extLst>
                </a:gridCol>
                <a:gridCol w="208280">
                  <a:extLst>
                    <a:ext uri="{9D8B030D-6E8A-4147-A177-3AD203B41FA5}">
                      <a16:colId xmlns:a16="http://schemas.microsoft.com/office/drawing/2014/main" val="4057631618"/>
                    </a:ext>
                  </a:extLst>
                </a:gridCol>
                <a:gridCol w="208280">
                  <a:extLst>
                    <a:ext uri="{9D8B030D-6E8A-4147-A177-3AD203B41FA5}">
                      <a16:colId xmlns:a16="http://schemas.microsoft.com/office/drawing/2014/main" val="2315473318"/>
                    </a:ext>
                  </a:extLst>
                </a:gridCol>
                <a:gridCol w="208280">
                  <a:extLst>
                    <a:ext uri="{9D8B030D-6E8A-4147-A177-3AD203B41FA5}">
                      <a16:colId xmlns:a16="http://schemas.microsoft.com/office/drawing/2014/main" val="3981602362"/>
                    </a:ext>
                  </a:extLst>
                </a:gridCol>
                <a:gridCol w="208280">
                  <a:extLst>
                    <a:ext uri="{9D8B030D-6E8A-4147-A177-3AD203B41FA5}">
                      <a16:colId xmlns:a16="http://schemas.microsoft.com/office/drawing/2014/main" val="1624369448"/>
                    </a:ext>
                  </a:extLst>
                </a:gridCol>
                <a:gridCol w="208280">
                  <a:extLst>
                    <a:ext uri="{9D8B030D-6E8A-4147-A177-3AD203B41FA5}">
                      <a16:colId xmlns:a16="http://schemas.microsoft.com/office/drawing/2014/main" val="3665544762"/>
                    </a:ext>
                  </a:extLst>
                </a:gridCol>
                <a:gridCol w="208280">
                  <a:extLst>
                    <a:ext uri="{9D8B030D-6E8A-4147-A177-3AD203B41FA5}">
                      <a16:colId xmlns:a16="http://schemas.microsoft.com/office/drawing/2014/main" val="746434822"/>
                    </a:ext>
                  </a:extLst>
                </a:gridCol>
                <a:gridCol w="208280">
                  <a:extLst>
                    <a:ext uri="{9D8B030D-6E8A-4147-A177-3AD203B41FA5}">
                      <a16:colId xmlns:a16="http://schemas.microsoft.com/office/drawing/2014/main" val="3136318066"/>
                    </a:ext>
                  </a:extLst>
                </a:gridCol>
                <a:gridCol w="208280">
                  <a:extLst>
                    <a:ext uri="{9D8B030D-6E8A-4147-A177-3AD203B41FA5}">
                      <a16:colId xmlns:a16="http://schemas.microsoft.com/office/drawing/2014/main" val="2753135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9519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https://scontent.xx.fbcdn.net/v/t15.13418-10/p720x720/72741388_122960515699150_6897119360230359040_n.jpg?_nc_cat=105&amp;_nc_sid=f2c4d5&amp;_nc_ohc=tRtpeWpM7XcAX-Dh8LF&amp;_nc_ht=scontent.xx&amp;_nc_tp=6&amp;oh=e5d8952b77ea8bf75723208a34f0964e&amp;oe=5F00776E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98172580"/>
                  </a:ext>
                </a:extLst>
              </a:tr>
            </a:tbl>
          </a:graphicData>
        </a:graphic>
      </p:graphicFrame>
      <p:sp>
        <p:nvSpPr>
          <p:cNvPr id="4" name="Text Placeholder 3">
            <a:extLst>
              <a:ext uri="{FF2B5EF4-FFF2-40B4-BE49-F238E27FC236}">
                <a16:creationId xmlns:a16="http://schemas.microsoft.com/office/drawing/2014/main" id="{A48D247B-A451-495B-9A9D-5CEBEFD722F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645457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52FB9-4AB8-4880-8BE8-5FFC82062964}"/>
              </a:ext>
            </a:extLst>
          </p:cNvPr>
          <p:cNvSpPr>
            <a:spLocks noGrp="1"/>
          </p:cNvSpPr>
          <p:nvPr>
            <p:ph type="title"/>
          </p:nvPr>
        </p:nvSpPr>
        <p:spPr/>
        <p:txBody>
          <a:bodyPr/>
          <a:lstStyle/>
          <a:p>
            <a:r>
              <a:rPr lang="en-US"/>
              <a:t>Facebook Own Posts Table | Sothys Malaysia - 6 of 9</a:t>
            </a:r>
          </a:p>
        </p:txBody>
      </p:sp>
      <p:graphicFrame>
        <p:nvGraphicFramePr>
          <p:cNvPr id="5" name="Table Placeholder 4">
            <a:extLst>
              <a:ext uri="{FF2B5EF4-FFF2-40B4-BE49-F238E27FC236}">
                <a16:creationId xmlns:a16="http://schemas.microsoft.com/office/drawing/2014/main" id="{E217A4A9-A980-4FEA-9208-80B6A141D699}"/>
              </a:ext>
            </a:extLst>
          </p:cNvPr>
          <p:cNvGraphicFramePr>
            <a:graphicFrameLocks noGrp="1"/>
          </p:cNvGraphicFramePr>
          <p:nvPr>
            <p:ph type="tbl" sz="quarter" idx="13"/>
            <p:extLst>
              <p:ext uri="{D42A27DB-BD31-4B8C-83A1-F6EECF244321}">
                <p14:modId xmlns:p14="http://schemas.microsoft.com/office/powerpoint/2010/main" val="51852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9304294"/>
                    </a:ext>
                  </a:extLst>
                </a:gridCol>
                <a:gridCol w="822960">
                  <a:extLst>
                    <a:ext uri="{9D8B030D-6E8A-4147-A177-3AD203B41FA5}">
                      <a16:colId xmlns:a16="http://schemas.microsoft.com/office/drawing/2014/main" val="177370647"/>
                    </a:ext>
                  </a:extLst>
                </a:gridCol>
                <a:gridCol w="329184">
                  <a:extLst>
                    <a:ext uri="{9D8B030D-6E8A-4147-A177-3AD203B41FA5}">
                      <a16:colId xmlns:a16="http://schemas.microsoft.com/office/drawing/2014/main" val="3632385298"/>
                    </a:ext>
                  </a:extLst>
                </a:gridCol>
                <a:gridCol w="208280">
                  <a:extLst>
                    <a:ext uri="{9D8B030D-6E8A-4147-A177-3AD203B41FA5}">
                      <a16:colId xmlns:a16="http://schemas.microsoft.com/office/drawing/2014/main" val="874610611"/>
                    </a:ext>
                  </a:extLst>
                </a:gridCol>
                <a:gridCol w="208280">
                  <a:extLst>
                    <a:ext uri="{9D8B030D-6E8A-4147-A177-3AD203B41FA5}">
                      <a16:colId xmlns:a16="http://schemas.microsoft.com/office/drawing/2014/main" val="1019226412"/>
                    </a:ext>
                  </a:extLst>
                </a:gridCol>
                <a:gridCol w="208280">
                  <a:extLst>
                    <a:ext uri="{9D8B030D-6E8A-4147-A177-3AD203B41FA5}">
                      <a16:colId xmlns:a16="http://schemas.microsoft.com/office/drawing/2014/main" val="1216264207"/>
                    </a:ext>
                  </a:extLst>
                </a:gridCol>
                <a:gridCol w="208280">
                  <a:extLst>
                    <a:ext uri="{9D8B030D-6E8A-4147-A177-3AD203B41FA5}">
                      <a16:colId xmlns:a16="http://schemas.microsoft.com/office/drawing/2014/main" val="2839759281"/>
                    </a:ext>
                  </a:extLst>
                </a:gridCol>
                <a:gridCol w="208280">
                  <a:extLst>
                    <a:ext uri="{9D8B030D-6E8A-4147-A177-3AD203B41FA5}">
                      <a16:colId xmlns:a16="http://schemas.microsoft.com/office/drawing/2014/main" val="2480696919"/>
                    </a:ext>
                  </a:extLst>
                </a:gridCol>
                <a:gridCol w="208280">
                  <a:extLst>
                    <a:ext uri="{9D8B030D-6E8A-4147-A177-3AD203B41FA5}">
                      <a16:colId xmlns:a16="http://schemas.microsoft.com/office/drawing/2014/main" val="1262727481"/>
                    </a:ext>
                  </a:extLst>
                </a:gridCol>
                <a:gridCol w="208280">
                  <a:extLst>
                    <a:ext uri="{9D8B030D-6E8A-4147-A177-3AD203B41FA5}">
                      <a16:colId xmlns:a16="http://schemas.microsoft.com/office/drawing/2014/main" val="2228268259"/>
                    </a:ext>
                  </a:extLst>
                </a:gridCol>
                <a:gridCol w="208280">
                  <a:extLst>
                    <a:ext uri="{9D8B030D-6E8A-4147-A177-3AD203B41FA5}">
                      <a16:colId xmlns:a16="http://schemas.microsoft.com/office/drawing/2014/main" val="3592685723"/>
                    </a:ext>
                  </a:extLst>
                </a:gridCol>
                <a:gridCol w="208280">
                  <a:extLst>
                    <a:ext uri="{9D8B030D-6E8A-4147-A177-3AD203B41FA5}">
                      <a16:colId xmlns:a16="http://schemas.microsoft.com/office/drawing/2014/main" val="3335792664"/>
                    </a:ext>
                  </a:extLst>
                </a:gridCol>
                <a:gridCol w="208280">
                  <a:extLst>
                    <a:ext uri="{9D8B030D-6E8A-4147-A177-3AD203B41FA5}">
                      <a16:colId xmlns:a16="http://schemas.microsoft.com/office/drawing/2014/main" val="319864460"/>
                    </a:ext>
                  </a:extLst>
                </a:gridCol>
                <a:gridCol w="208280">
                  <a:extLst>
                    <a:ext uri="{9D8B030D-6E8A-4147-A177-3AD203B41FA5}">
                      <a16:colId xmlns:a16="http://schemas.microsoft.com/office/drawing/2014/main" val="1952930168"/>
                    </a:ext>
                  </a:extLst>
                </a:gridCol>
                <a:gridCol w="208280">
                  <a:extLst>
                    <a:ext uri="{9D8B030D-6E8A-4147-A177-3AD203B41FA5}">
                      <a16:colId xmlns:a16="http://schemas.microsoft.com/office/drawing/2014/main" val="3716668226"/>
                    </a:ext>
                  </a:extLst>
                </a:gridCol>
                <a:gridCol w="208280">
                  <a:extLst>
                    <a:ext uri="{9D8B030D-6E8A-4147-A177-3AD203B41FA5}">
                      <a16:colId xmlns:a16="http://schemas.microsoft.com/office/drawing/2014/main" val="3318847605"/>
                    </a:ext>
                  </a:extLst>
                </a:gridCol>
                <a:gridCol w="208280">
                  <a:extLst>
                    <a:ext uri="{9D8B030D-6E8A-4147-A177-3AD203B41FA5}">
                      <a16:colId xmlns:a16="http://schemas.microsoft.com/office/drawing/2014/main" val="3499228075"/>
                    </a:ext>
                  </a:extLst>
                </a:gridCol>
                <a:gridCol w="208280">
                  <a:extLst>
                    <a:ext uri="{9D8B030D-6E8A-4147-A177-3AD203B41FA5}">
                      <a16:colId xmlns:a16="http://schemas.microsoft.com/office/drawing/2014/main" val="4216759450"/>
                    </a:ext>
                  </a:extLst>
                </a:gridCol>
                <a:gridCol w="208280">
                  <a:extLst>
                    <a:ext uri="{9D8B030D-6E8A-4147-A177-3AD203B41FA5}">
                      <a16:colId xmlns:a16="http://schemas.microsoft.com/office/drawing/2014/main" val="3279629565"/>
                    </a:ext>
                  </a:extLst>
                </a:gridCol>
                <a:gridCol w="208280">
                  <a:extLst>
                    <a:ext uri="{9D8B030D-6E8A-4147-A177-3AD203B41FA5}">
                      <a16:colId xmlns:a16="http://schemas.microsoft.com/office/drawing/2014/main" val="3121557208"/>
                    </a:ext>
                  </a:extLst>
                </a:gridCol>
                <a:gridCol w="208280">
                  <a:extLst>
                    <a:ext uri="{9D8B030D-6E8A-4147-A177-3AD203B41FA5}">
                      <a16:colId xmlns:a16="http://schemas.microsoft.com/office/drawing/2014/main" val="210871949"/>
                    </a:ext>
                  </a:extLst>
                </a:gridCol>
                <a:gridCol w="208280">
                  <a:extLst>
                    <a:ext uri="{9D8B030D-6E8A-4147-A177-3AD203B41FA5}">
                      <a16:colId xmlns:a16="http://schemas.microsoft.com/office/drawing/2014/main" val="2663809763"/>
                    </a:ext>
                  </a:extLst>
                </a:gridCol>
                <a:gridCol w="208280">
                  <a:extLst>
                    <a:ext uri="{9D8B030D-6E8A-4147-A177-3AD203B41FA5}">
                      <a16:colId xmlns:a16="http://schemas.microsoft.com/office/drawing/2014/main" val="1843390771"/>
                    </a:ext>
                  </a:extLst>
                </a:gridCol>
                <a:gridCol w="208280">
                  <a:extLst>
                    <a:ext uri="{9D8B030D-6E8A-4147-A177-3AD203B41FA5}">
                      <a16:colId xmlns:a16="http://schemas.microsoft.com/office/drawing/2014/main" val="684134281"/>
                    </a:ext>
                  </a:extLst>
                </a:gridCol>
                <a:gridCol w="208280">
                  <a:extLst>
                    <a:ext uri="{9D8B030D-6E8A-4147-A177-3AD203B41FA5}">
                      <a16:colId xmlns:a16="http://schemas.microsoft.com/office/drawing/2014/main" val="2709970225"/>
                    </a:ext>
                  </a:extLst>
                </a:gridCol>
                <a:gridCol w="208280">
                  <a:extLst>
                    <a:ext uri="{9D8B030D-6E8A-4147-A177-3AD203B41FA5}">
                      <a16:colId xmlns:a16="http://schemas.microsoft.com/office/drawing/2014/main" val="2182194558"/>
                    </a:ext>
                  </a:extLst>
                </a:gridCol>
                <a:gridCol w="208280">
                  <a:extLst>
                    <a:ext uri="{9D8B030D-6E8A-4147-A177-3AD203B41FA5}">
                      <a16:colId xmlns:a16="http://schemas.microsoft.com/office/drawing/2014/main" val="1981610135"/>
                    </a:ext>
                  </a:extLst>
                </a:gridCol>
                <a:gridCol w="208280">
                  <a:extLst>
                    <a:ext uri="{9D8B030D-6E8A-4147-A177-3AD203B41FA5}">
                      <a16:colId xmlns:a16="http://schemas.microsoft.com/office/drawing/2014/main" val="3955707786"/>
                    </a:ext>
                  </a:extLst>
                </a:gridCol>
                <a:gridCol w="208280">
                  <a:extLst>
                    <a:ext uri="{9D8B030D-6E8A-4147-A177-3AD203B41FA5}">
                      <a16:colId xmlns:a16="http://schemas.microsoft.com/office/drawing/2014/main" val="1137224558"/>
                    </a:ext>
                  </a:extLst>
                </a:gridCol>
                <a:gridCol w="208280">
                  <a:extLst>
                    <a:ext uri="{9D8B030D-6E8A-4147-A177-3AD203B41FA5}">
                      <a16:colId xmlns:a16="http://schemas.microsoft.com/office/drawing/2014/main" val="4272469337"/>
                    </a:ext>
                  </a:extLst>
                </a:gridCol>
                <a:gridCol w="208280">
                  <a:extLst>
                    <a:ext uri="{9D8B030D-6E8A-4147-A177-3AD203B41FA5}">
                      <a16:colId xmlns:a16="http://schemas.microsoft.com/office/drawing/2014/main" val="243136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6546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https://scontent.xx.fbcdn.net/v/t1.0-1/p200x200/78122589_10157637885579763_2992142542180450304_n.jpg?_nc_cat=105&amp;_nc_sid=dbb9e7&amp;_nc_ohc=I4SJCKImRBEAX-LGm_b&amp;_nc_ht=scontent.xx&amp;_nc_tp=6&amp;oh=844b59d04e2821859ebac4e011e30494&amp;oe=5EB6F90A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00731777"/>
                  </a:ext>
                </a:extLst>
              </a:tr>
            </a:tbl>
          </a:graphicData>
        </a:graphic>
      </p:graphicFrame>
      <p:sp>
        <p:nvSpPr>
          <p:cNvPr id="4" name="Text Placeholder 3">
            <a:extLst>
              <a:ext uri="{FF2B5EF4-FFF2-40B4-BE49-F238E27FC236}">
                <a16:creationId xmlns:a16="http://schemas.microsoft.com/office/drawing/2014/main" id="{60C3C038-149D-4968-A085-4FEC87C4BBA1}"/>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291699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AD11-E9B4-4281-AAC8-F2F9A4C37F89}"/>
              </a:ext>
            </a:extLst>
          </p:cNvPr>
          <p:cNvSpPr>
            <a:spLocks noGrp="1"/>
          </p:cNvSpPr>
          <p:nvPr>
            <p:ph type="title"/>
          </p:nvPr>
        </p:nvSpPr>
        <p:spPr/>
        <p:txBody>
          <a:bodyPr/>
          <a:lstStyle/>
          <a:p>
            <a:r>
              <a:rPr lang="en-US"/>
              <a:t>Facebook Own Posts Table | Sothys Malaysia - 7 of 9</a:t>
            </a:r>
          </a:p>
        </p:txBody>
      </p:sp>
      <p:graphicFrame>
        <p:nvGraphicFramePr>
          <p:cNvPr id="5" name="Table Placeholder 4">
            <a:extLst>
              <a:ext uri="{FF2B5EF4-FFF2-40B4-BE49-F238E27FC236}">
                <a16:creationId xmlns:a16="http://schemas.microsoft.com/office/drawing/2014/main" id="{EB26812C-31FD-4F81-ABF3-76798C1DAC44}"/>
              </a:ext>
            </a:extLst>
          </p:cNvPr>
          <p:cNvGraphicFramePr>
            <a:graphicFrameLocks noGrp="1"/>
          </p:cNvGraphicFramePr>
          <p:nvPr>
            <p:ph type="tbl" sz="quarter" idx="13"/>
            <p:extLst>
              <p:ext uri="{D42A27DB-BD31-4B8C-83A1-F6EECF244321}">
                <p14:modId xmlns:p14="http://schemas.microsoft.com/office/powerpoint/2010/main" val="331453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73304722"/>
                    </a:ext>
                  </a:extLst>
                </a:gridCol>
                <a:gridCol w="822960">
                  <a:extLst>
                    <a:ext uri="{9D8B030D-6E8A-4147-A177-3AD203B41FA5}">
                      <a16:colId xmlns:a16="http://schemas.microsoft.com/office/drawing/2014/main" val="2517443694"/>
                    </a:ext>
                  </a:extLst>
                </a:gridCol>
                <a:gridCol w="329184">
                  <a:extLst>
                    <a:ext uri="{9D8B030D-6E8A-4147-A177-3AD203B41FA5}">
                      <a16:colId xmlns:a16="http://schemas.microsoft.com/office/drawing/2014/main" val="3335058563"/>
                    </a:ext>
                  </a:extLst>
                </a:gridCol>
                <a:gridCol w="208280">
                  <a:extLst>
                    <a:ext uri="{9D8B030D-6E8A-4147-A177-3AD203B41FA5}">
                      <a16:colId xmlns:a16="http://schemas.microsoft.com/office/drawing/2014/main" val="185897533"/>
                    </a:ext>
                  </a:extLst>
                </a:gridCol>
                <a:gridCol w="208280">
                  <a:extLst>
                    <a:ext uri="{9D8B030D-6E8A-4147-A177-3AD203B41FA5}">
                      <a16:colId xmlns:a16="http://schemas.microsoft.com/office/drawing/2014/main" val="2044422143"/>
                    </a:ext>
                  </a:extLst>
                </a:gridCol>
                <a:gridCol w="208280">
                  <a:extLst>
                    <a:ext uri="{9D8B030D-6E8A-4147-A177-3AD203B41FA5}">
                      <a16:colId xmlns:a16="http://schemas.microsoft.com/office/drawing/2014/main" val="1049038089"/>
                    </a:ext>
                  </a:extLst>
                </a:gridCol>
                <a:gridCol w="208280">
                  <a:extLst>
                    <a:ext uri="{9D8B030D-6E8A-4147-A177-3AD203B41FA5}">
                      <a16:colId xmlns:a16="http://schemas.microsoft.com/office/drawing/2014/main" val="1373162871"/>
                    </a:ext>
                  </a:extLst>
                </a:gridCol>
                <a:gridCol w="208280">
                  <a:extLst>
                    <a:ext uri="{9D8B030D-6E8A-4147-A177-3AD203B41FA5}">
                      <a16:colId xmlns:a16="http://schemas.microsoft.com/office/drawing/2014/main" val="3326181845"/>
                    </a:ext>
                  </a:extLst>
                </a:gridCol>
                <a:gridCol w="208280">
                  <a:extLst>
                    <a:ext uri="{9D8B030D-6E8A-4147-A177-3AD203B41FA5}">
                      <a16:colId xmlns:a16="http://schemas.microsoft.com/office/drawing/2014/main" val="138843562"/>
                    </a:ext>
                  </a:extLst>
                </a:gridCol>
                <a:gridCol w="208280">
                  <a:extLst>
                    <a:ext uri="{9D8B030D-6E8A-4147-A177-3AD203B41FA5}">
                      <a16:colId xmlns:a16="http://schemas.microsoft.com/office/drawing/2014/main" val="2910572300"/>
                    </a:ext>
                  </a:extLst>
                </a:gridCol>
                <a:gridCol w="208280">
                  <a:extLst>
                    <a:ext uri="{9D8B030D-6E8A-4147-A177-3AD203B41FA5}">
                      <a16:colId xmlns:a16="http://schemas.microsoft.com/office/drawing/2014/main" val="971994469"/>
                    </a:ext>
                  </a:extLst>
                </a:gridCol>
                <a:gridCol w="208280">
                  <a:extLst>
                    <a:ext uri="{9D8B030D-6E8A-4147-A177-3AD203B41FA5}">
                      <a16:colId xmlns:a16="http://schemas.microsoft.com/office/drawing/2014/main" val="1552648874"/>
                    </a:ext>
                  </a:extLst>
                </a:gridCol>
                <a:gridCol w="208280">
                  <a:extLst>
                    <a:ext uri="{9D8B030D-6E8A-4147-A177-3AD203B41FA5}">
                      <a16:colId xmlns:a16="http://schemas.microsoft.com/office/drawing/2014/main" val="2234711998"/>
                    </a:ext>
                  </a:extLst>
                </a:gridCol>
                <a:gridCol w="208280">
                  <a:extLst>
                    <a:ext uri="{9D8B030D-6E8A-4147-A177-3AD203B41FA5}">
                      <a16:colId xmlns:a16="http://schemas.microsoft.com/office/drawing/2014/main" val="1557771361"/>
                    </a:ext>
                  </a:extLst>
                </a:gridCol>
                <a:gridCol w="208280">
                  <a:extLst>
                    <a:ext uri="{9D8B030D-6E8A-4147-A177-3AD203B41FA5}">
                      <a16:colId xmlns:a16="http://schemas.microsoft.com/office/drawing/2014/main" val="3494192869"/>
                    </a:ext>
                  </a:extLst>
                </a:gridCol>
                <a:gridCol w="208280">
                  <a:extLst>
                    <a:ext uri="{9D8B030D-6E8A-4147-A177-3AD203B41FA5}">
                      <a16:colId xmlns:a16="http://schemas.microsoft.com/office/drawing/2014/main" val="370646310"/>
                    </a:ext>
                  </a:extLst>
                </a:gridCol>
                <a:gridCol w="208280">
                  <a:extLst>
                    <a:ext uri="{9D8B030D-6E8A-4147-A177-3AD203B41FA5}">
                      <a16:colId xmlns:a16="http://schemas.microsoft.com/office/drawing/2014/main" val="112932909"/>
                    </a:ext>
                  </a:extLst>
                </a:gridCol>
                <a:gridCol w="208280">
                  <a:extLst>
                    <a:ext uri="{9D8B030D-6E8A-4147-A177-3AD203B41FA5}">
                      <a16:colId xmlns:a16="http://schemas.microsoft.com/office/drawing/2014/main" val="3291811710"/>
                    </a:ext>
                  </a:extLst>
                </a:gridCol>
                <a:gridCol w="208280">
                  <a:extLst>
                    <a:ext uri="{9D8B030D-6E8A-4147-A177-3AD203B41FA5}">
                      <a16:colId xmlns:a16="http://schemas.microsoft.com/office/drawing/2014/main" val="2433577804"/>
                    </a:ext>
                  </a:extLst>
                </a:gridCol>
                <a:gridCol w="208280">
                  <a:extLst>
                    <a:ext uri="{9D8B030D-6E8A-4147-A177-3AD203B41FA5}">
                      <a16:colId xmlns:a16="http://schemas.microsoft.com/office/drawing/2014/main" val="772364205"/>
                    </a:ext>
                  </a:extLst>
                </a:gridCol>
                <a:gridCol w="208280">
                  <a:extLst>
                    <a:ext uri="{9D8B030D-6E8A-4147-A177-3AD203B41FA5}">
                      <a16:colId xmlns:a16="http://schemas.microsoft.com/office/drawing/2014/main" val="3157333865"/>
                    </a:ext>
                  </a:extLst>
                </a:gridCol>
                <a:gridCol w="208280">
                  <a:extLst>
                    <a:ext uri="{9D8B030D-6E8A-4147-A177-3AD203B41FA5}">
                      <a16:colId xmlns:a16="http://schemas.microsoft.com/office/drawing/2014/main" val="1158353818"/>
                    </a:ext>
                  </a:extLst>
                </a:gridCol>
                <a:gridCol w="208280">
                  <a:extLst>
                    <a:ext uri="{9D8B030D-6E8A-4147-A177-3AD203B41FA5}">
                      <a16:colId xmlns:a16="http://schemas.microsoft.com/office/drawing/2014/main" val="860448291"/>
                    </a:ext>
                  </a:extLst>
                </a:gridCol>
                <a:gridCol w="208280">
                  <a:extLst>
                    <a:ext uri="{9D8B030D-6E8A-4147-A177-3AD203B41FA5}">
                      <a16:colId xmlns:a16="http://schemas.microsoft.com/office/drawing/2014/main" val="3092819162"/>
                    </a:ext>
                  </a:extLst>
                </a:gridCol>
                <a:gridCol w="208280">
                  <a:extLst>
                    <a:ext uri="{9D8B030D-6E8A-4147-A177-3AD203B41FA5}">
                      <a16:colId xmlns:a16="http://schemas.microsoft.com/office/drawing/2014/main" val="369546930"/>
                    </a:ext>
                  </a:extLst>
                </a:gridCol>
                <a:gridCol w="208280">
                  <a:extLst>
                    <a:ext uri="{9D8B030D-6E8A-4147-A177-3AD203B41FA5}">
                      <a16:colId xmlns:a16="http://schemas.microsoft.com/office/drawing/2014/main" val="1624551257"/>
                    </a:ext>
                  </a:extLst>
                </a:gridCol>
                <a:gridCol w="208280">
                  <a:extLst>
                    <a:ext uri="{9D8B030D-6E8A-4147-A177-3AD203B41FA5}">
                      <a16:colId xmlns:a16="http://schemas.microsoft.com/office/drawing/2014/main" val="2837042227"/>
                    </a:ext>
                  </a:extLst>
                </a:gridCol>
                <a:gridCol w="208280">
                  <a:extLst>
                    <a:ext uri="{9D8B030D-6E8A-4147-A177-3AD203B41FA5}">
                      <a16:colId xmlns:a16="http://schemas.microsoft.com/office/drawing/2014/main" val="818910520"/>
                    </a:ext>
                  </a:extLst>
                </a:gridCol>
                <a:gridCol w="208280">
                  <a:extLst>
                    <a:ext uri="{9D8B030D-6E8A-4147-A177-3AD203B41FA5}">
                      <a16:colId xmlns:a16="http://schemas.microsoft.com/office/drawing/2014/main" val="2413919568"/>
                    </a:ext>
                  </a:extLst>
                </a:gridCol>
                <a:gridCol w="208280">
                  <a:extLst>
                    <a:ext uri="{9D8B030D-6E8A-4147-A177-3AD203B41FA5}">
                      <a16:colId xmlns:a16="http://schemas.microsoft.com/office/drawing/2014/main" val="675271371"/>
                    </a:ext>
                  </a:extLst>
                </a:gridCol>
                <a:gridCol w="208280">
                  <a:extLst>
                    <a:ext uri="{9D8B030D-6E8A-4147-A177-3AD203B41FA5}">
                      <a16:colId xmlns:a16="http://schemas.microsoft.com/office/drawing/2014/main" val="3366394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7607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11:05:34</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6749061"/>
                  </a:ext>
                </a:extLst>
              </a:tr>
            </a:tbl>
          </a:graphicData>
        </a:graphic>
      </p:graphicFrame>
      <p:sp>
        <p:nvSpPr>
          <p:cNvPr id="4" name="Text Placeholder 3">
            <a:extLst>
              <a:ext uri="{FF2B5EF4-FFF2-40B4-BE49-F238E27FC236}">
                <a16:creationId xmlns:a16="http://schemas.microsoft.com/office/drawing/2014/main" id="{36284502-D924-4148-98D8-E6605890A29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303109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0DD97-7918-4DF1-92E3-EF0F0F922875}"/>
              </a:ext>
            </a:extLst>
          </p:cNvPr>
          <p:cNvSpPr>
            <a:spLocks noGrp="1"/>
          </p:cNvSpPr>
          <p:nvPr>
            <p:ph type="title"/>
          </p:nvPr>
        </p:nvSpPr>
        <p:spPr/>
        <p:txBody>
          <a:bodyPr/>
          <a:lstStyle/>
          <a:p>
            <a:r>
              <a:rPr lang="en-US"/>
              <a:t>Facebook Own Posts Table | Sothys Malaysia - 8 of 9</a:t>
            </a:r>
          </a:p>
        </p:txBody>
      </p:sp>
      <p:graphicFrame>
        <p:nvGraphicFramePr>
          <p:cNvPr id="5" name="Table Placeholder 4">
            <a:extLst>
              <a:ext uri="{FF2B5EF4-FFF2-40B4-BE49-F238E27FC236}">
                <a16:creationId xmlns:a16="http://schemas.microsoft.com/office/drawing/2014/main" id="{9FD73EF7-0210-4F8D-AEC2-0E862F931B5B}"/>
              </a:ext>
            </a:extLst>
          </p:cNvPr>
          <p:cNvGraphicFramePr>
            <a:graphicFrameLocks noGrp="1"/>
          </p:cNvGraphicFramePr>
          <p:nvPr>
            <p:ph type="tbl" sz="quarter" idx="13"/>
            <p:extLst>
              <p:ext uri="{D42A27DB-BD31-4B8C-83A1-F6EECF244321}">
                <p14:modId xmlns:p14="http://schemas.microsoft.com/office/powerpoint/2010/main" val="3334244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03872614"/>
                    </a:ext>
                  </a:extLst>
                </a:gridCol>
                <a:gridCol w="822960">
                  <a:extLst>
                    <a:ext uri="{9D8B030D-6E8A-4147-A177-3AD203B41FA5}">
                      <a16:colId xmlns:a16="http://schemas.microsoft.com/office/drawing/2014/main" val="2749352471"/>
                    </a:ext>
                  </a:extLst>
                </a:gridCol>
                <a:gridCol w="329184">
                  <a:extLst>
                    <a:ext uri="{9D8B030D-6E8A-4147-A177-3AD203B41FA5}">
                      <a16:colId xmlns:a16="http://schemas.microsoft.com/office/drawing/2014/main" val="202245093"/>
                    </a:ext>
                  </a:extLst>
                </a:gridCol>
                <a:gridCol w="208280">
                  <a:extLst>
                    <a:ext uri="{9D8B030D-6E8A-4147-A177-3AD203B41FA5}">
                      <a16:colId xmlns:a16="http://schemas.microsoft.com/office/drawing/2014/main" val="1566681630"/>
                    </a:ext>
                  </a:extLst>
                </a:gridCol>
                <a:gridCol w="208280">
                  <a:extLst>
                    <a:ext uri="{9D8B030D-6E8A-4147-A177-3AD203B41FA5}">
                      <a16:colId xmlns:a16="http://schemas.microsoft.com/office/drawing/2014/main" val="932952464"/>
                    </a:ext>
                  </a:extLst>
                </a:gridCol>
                <a:gridCol w="208280">
                  <a:extLst>
                    <a:ext uri="{9D8B030D-6E8A-4147-A177-3AD203B41FA5}">
                      <a16:colId xmlns:a16="http://schemas.microsoft.com/office/drawing/2014/main" val="1049070604"/>
                    </a:ext>
                  </a:extLst>
                </a:gridCol>
                <a:gridCol w="208280">
                  <a:extLst>
                    <a:ext uri="{9D8B030D-6E8A-4147-A177-3AD203B41FA5}">
                      <a16:colId xmlns:a16="http://schemas.microsoft.com/office/drawing/2014/main" val="726537065"/>
                    </a:ext>
                  </a:extLst>
                </a:gridCol>
                <a:gridCol w="208280">
                  <a:extLst>
                    <a:ext uri="{9D8B030D-6E8A-4147-A177-3AD203B41FA5}">
                      <a16:colId xmlns:a16="http://schemas.microsoft.com/office/drawing/2014/main" val="1488433137"/>
                    </a:ext>
                  </a:extLst>
                </a:gridCol>
                <a:gridCol w="208280">
                  <a:extLst>
                    <a:ext uri="{9D8B030D-6E8A-4147-A177-3AD203B41FA5}">
                      <a16:colId xmlns:a16="http://schemas.microsoft.com/office/drawing/2014/main" val="3951738107"/>
                    </a:ext>
                  </a:extLst>
                </a:gridCol>
                <a:gridCol w="208280">
                  <a:extLst>
                    <a:ext uri="{9D8B030D-6E8A-4147-A177-3AD203B41FA5}">
                      <a16:colId xmlns:a16="http://schemas.microsoft.com/office/drawing/2014/main" val="3566884900"/>
                    </a:ext>
                  </a:extLst>
                </a:gridCol>
                <a:gridCol w="208280">
                  <a:extLst>
                    <a:ext uri="{9D8B030D-6E8A-4147-A177-3AD203B41FA5}">
                      <a16:colId xmlns:a16="http://schemas.microsoft.com/office/drawing/2014/main" val="4130768073"/>
                    </a:ext>
                  </a:extLst>
                </a:gridCol>
                <a:gridCol w="208280">
                  <a:extLst>
                    <a:ext uri="{9D8B030D-6E8A-4147-A177-3AD203B41FA5}">
                      <a16:colId xmlns:a16="http://schemas.microsoft.com/office/drawing/2014/main" val="3489027849"/>
                    </a:ext>
                  </a:extLst>
                </a:gridCol>
                <a:gridCol w="208280">
                  <a:extLst>
                    <a:ext uri="{9D8B030D-6E8A-4147-A177-3AD203B41FA5}">
                      <a16:colId xmlns:a16="http://schemas.microsoft.com/office/drawing/2014/main" val="292643497"/>
                    </a:ext>
                  </a:extLst>
                </a:gridCol>
                <a:gridCol w="208280">
                  <a:extLst>
                    <a:ext uri="{9D8B030D-6E8A-4147-A177-3AD203B41FA5}">
                      <a16:colId xmlns:a16="http://schemas.microsoft.com/office/drawing/2014/main" val="2211718224"/>
                    </a:ext>
                  </a:extLst>
                </a:gridCol>
                <a:gridCol w="208280">
                  <a:extLst>
                    <a:ext uri="{9D8B030D-6E8A-4147-A177-3AD203B41FA5}">
                      <a16:colId xmlns:a16="http://schemas.microsoft.com/office/drawing/2014/main" val="1617204462"/>
                    </a:ext>
                  </a:extLst>
                </a:gridCol>
                <a:gridCol w="208280">
                  <a:extLst>
                    <a:ext uri="{9D8B030D-6E8A-4147-A177-3AD203B41FA5}">
                      <a16:colId xmlns:a16="http://schemas.microsoft.com/office/drawing/2014/main" val="3086401871"/>
                    </a:ext>
                  </a:extLst>
                </a:gridCol>
                <a:gridCol w="208280">
                  <a:extLst>
                    <a:ext uri="{9D8B030D-6E8A-4147-A177-3AD203B41FA5}">
                      <a16:colId xmlns:a16="http://schemas.microsoft.com/office/drawing/2014/main" val="2441187389"/>
                    </a:ext>
                  </a:extLst>
                </a:gridCol>
                <a:gridCol w="208280">
                  <a:extLst>
                    <a:ext uri="{9D8B030D-6E8A-4147-A177-3AD203B41FA5}">
                      <a16:colId xmlns:a16="http://schemas.microsoft.com/office/drawing/2014/main" val="1991797184"/>
                    </a:ext>
                  </a:extLst>
                </a:gridCol>
                <a:gridCol w="208280">
                  <a:extLst>
                    <a:ext uri="{9D8B030D-6E8A-4147-A177-3AD203B41FA5}">
                      <a16:colId xmlns:a16="http://schemas.microsoft.com/office/drawing/2014/main" val="2390267838"/>
                    </a:ext>
                  </a:extLst>
                </a:gridCol>
                <a:gridCol w="208280">
                  <a:extLst>
                    <a:ext uri="{9D8B030D-6E8A-4147-A177-3AD203B41FA5}">
                      <a16:colId xmlns:a16="http://schemas.microsoft.com/office/drawing/2014/main" val="1798338329"/>
                    </a:ext>
                  </a:extLst>
                </a:gridCol>
                <a:gridCol w="208280">
                  <a:extLst>
                    <a:ext uri="{9D8B030D-6E8A-4147-A177-3AD203B41FA5}">
                      <a16:colId xmlns:a16="http://schemas.microsoft.com/office/drawing/2014/main" val="2594927512"/>
                    </a:ext>
                  </a:extLst>
                </a:gridCol>
                <a:gridCol w="208280">
                  <a:extLst>
                    <a:ext uri="{9D8B030D-6E8A-4147-A177-3AD203B41FA5}">
                      <a16:colId xmlns:a16="http://schemas.microsoft.com/office/drawing/2014/main" val="1027166218"/>
                    </a:ext>
                  </a:extLst>
                </a:gridCol>
                <a:gridCol w="208280">
                  <a:extLst>
                    <a:ext uri="{9D8B030D-6E8A-4147-A177-3AD203B41FA5}">
                      <a16:colId xmlns:a16="http://schemas.microsoft.com/office/drawing/2014/main" val="2862939835"/>
                    </a:ext>
                  </a:extLst>
                </a:gridCol>
                <a:gridCol w="208280">
                  <a:extLst>
                    <a:ext uri="{9D8B030D-6E8A-4147-A177-3AD203B41FA5}">
                      <a16:colId xmlns:a16="http://schemas.microsoft.com/office/drawing/2014/main" val="2601013437"/>
                    </a:ext>
                  </a:extLst>
                </a:gridCol>
                <a:gridCol w="208280">
                  <a:extLst>
                    <a:ext uri="{9D8B030D-6E8A-4147-A177-3AD203B41FA5}">
                      <a16:colId xmlns:a16="http://schemas.microsoft.com/office/drawing/2014/main" val="3377673742"/>
                    </a:ext>
                  </a:extLst>
                </a:gridCol>
                <a:gridCol w="208280">
                  <a:extLst>
                    <a:ext uri="{9D8B030D-6E8A-4147-A177-3AD203B41FA5}">
                      <a16:colId xmlns:a16="http://schemas.microsoft.com/office/drawing/2014/main" val="120643992"/>
                    </a:ext>
                  </a:extLst>
                </a:gridCol>
                <a:gridCol w="208280">
                  <a:extLst>
                    <a:ext uri="{9D8B030D-6E8A-4147-A177-3AD203B41FA5}">
                      <a16:colId xmlns:a16="http://schemas.microsoft.com/office/drawing/2014/main" val="494796824"/>
                    </a:ext>
                  </a:extLst>
                </a:gridCol>
                <a:gridCol w="208280">
                  <a:extLst>
                    <a:ext uri="{9D8B030D-6E8A-4147-A177-3AD203B41FA5}">
                      <a16:colId xmlns:a16="http://schemas.microsoft.com/office/drawing/2014/main" val="3311772958"/>
                    </a:ext>
                  </a:extLst>
                </a:gridCol>
                <a:gridCol w="208280">
                  <a:extLst>
                    <a:ext uri="{9D8B030D-6E8A-4147-A177-3AD203B41FA5}">
                      <a16:colId xmlns:a16="http://schemas.microsoft.com/office/drawing/2014/main" val="2500472075"/>
                    </a:ext>
                  </a:extLst>
                </a:gridCol>
                <a:gridCol w="208280">
                  <a:extLst>
                    <a:ext uri="{9D8B030D-6E8A-4147-A177-3AD203B41FA5}">
                      <a16:colId xmlns:a16="http://schemas.microsoft.com/office/drawing/2014/main" val="1420754566"/>
                    </a:ext>
                  </a:extLst>
                </a:gridCol>
                <a:gridCol w="208280">
                  <a:extLst>
                    <a:ext uri="{9D8B030D-6E8A-4147-A177-3AD203B41FA5}">
                      <a16:colId xmlns:a16="http://schemas.microsoft.com/office/drawing/2014/main" val="410112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2371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15130548"/>
                  </a:ext>
                </a:extLst>
              </a:tr>
            </a:tbl>
          </a:graphicData>
        </a:graphic>
      </p:graphicFrame>
      <p:sp>
        <p:nvSpPr>
          <p:cNvPr id="4" name="Text Placeholder 3">
            <a:extLst>
              <a:ext uri="{FF2B5EF4-FFF2-40B4-BE49-F238E27FC236}">
                <a16:creationId xmlns:a16="http://schemas.microsoft.com/office/drawing/2014/main" id="{4CA11120-C0BA-4104-BF65-A3865CFBD08D}"/>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399674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4E953-9742-4D53-958E-A87DD05D794F}"/>
              </a:ext>
            </a:extLst>
          </p:cNvPr>
          <p:cNvSpPr>
            <a:spLocks noGrp="1"/>
          </p:cNvSpPr>
          <p:nvPr>
            <p:ph type="title"/>
          </p:nvPr>
        </p:nvSpPr>
        <p:spPr/>
        <p:txBody>
          <a:bodyPr/>
          <a:lstStyle/>
          <a:p>
            <a:r>
              <a:rPr lang="en-US"/>
              <a:t>Facebook Own Posts Table | Sothys Malaysia - 9 of 9</a:t>
            </a:r>
          </a:p>
        </p:txBody>
      </p:sp>
      <p:graphicFrame>
        <p:nvGraphicFramePr>
          <p:cNvPr id="5" name="Table Placeholder 4">
            <a:extLst>
              <a:ext uri="{FF2B5EF4-FFF2-40B4-BE49-F238E27FC236}">
                <a16:creationId xmlns:a16="http://schemas.microsoft.com/office/drawing/2014/main" id="{25711430-5303-4A69-9416-7446612D662D}"/>
              </a:ext>
            </a:extLst>
          </p:cNvPr>
          <p:cNvGraphicFramePr>
            <a:graphicFrameLocks noGrp="1"/>
          </p:cNvGraphicFramePr>
          <p:nvPr>
            <p:ph type="tbl" sz="quarter" idx="13"/>
            <p:extLst>
              <p:ext uri="{D42A27DB-BD31-4B8C-83A1-F6EECF244321}">
                <p14:modId xmlns:p14="http://schemas.microsoft.com/office/powerpoint/2010/main" val="381943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30679915"/>
                    </a:ext>
                  </a:extLst>
                </a:gridCol>
                <a:gridCol w="822960">
                  <a:extLst>
                    <a:ext uri="{9D8B030D-6E8A-4147-A177-3AD203B41FA5}">
                      <a16:colId xmlns:a16="http://schemas.microsoft.com/office/drawing/2014/main" val="3642455596"/>
                    </a:ext>
                  </a:extLst>
                </a:gridCol>
                <a:gridCol w="329184">
                  <a:extLst>
                    <a:ext uri="{9D8B030D-6E8A-4147-A177-3AD203B41FA5}">
                      <a16:colId xmlns:a16="http://schemas.microsoft.com/office/drawing/2014/main" val="280642701"/>
                    </a:ext>
                  </a:extLst>
                </a:gridCol>
                <a:gridCol w="208280">
                  <a:extLst>
                    <a:ext uri="{9D8B030D-6E8A-4147-A177-3AD203B41FA5}">
                      <a16:colId xmlns:a16="http://schemas.microsoft.com/office/drawing/2014/main" val="3848326876"/>
                    </a:ext>
                  </a:extLst>
                </a:gridCol>
                <a:gridCol w="208280">
                  <a:extLst>
                    <a:ext uri="{9D8B030D-6E8A-4147-A177-3AD203B41FA5}">
                      <a16:colId xmlns:a16="http://schemas.microsoft.com/office/drawing/2014/main" val="1233303169"/>
                    </a:ext>
                  </a:extLst>
                </a:gridCol>
                <a:gridCol w="208280">
                  <a:extLst>
                    <a:ext uri="{9D8B030D-6E8A-4147-A177-3AD203B41FA5}">
                      <a16:colId xmlns:a16="http://schemas.microsoft.com/office/drawing/2014/main" val="1028116031"/>
                    </a:ext>
                  </a:extLst>
                </a:gridCol>
                <a:gridCol w="208280">
                  <a:extLst>
                    <a:ext uri="{9D8B030D-6E8A-4147-A177-3AD203B41FA5}">
                      <a16:colId xmlns:a16="http://schemas.microsoft.com/office/drawing/2014/main" val="3091891039"/>
                    </a:ext>
                  </a:extLst>
                </a:gridCol>
                <a:gridCol w="208280">
                  <a:extLst>
                    <a:ext uri="{9D8B030D-6E8A-4147-A177-3AD203B41FA5}">
                      <a16:colId xmlns:a16="http://schemas.microsoft.com/office/drawing/2014/main" val="478364053"/>
                    </a:ext>
                  </a:extLst>
                </a:gridCol>
                <a:gridCol w="208280">
                  <a:extLst>
                    <a:ext uri="{9D8B030D-6E8A-4147-A177-3AD203B41FA5}">
                      <a16:colId xmlns:a16="http://schemas.microsoft.com/office/drawing/2014/main" val="3769077034"/>
                    </a:ext>
                  </a:extLst>
                </a:gridCol>
                <a:gridCol w="208280">
                  <a:extLst>
                    <a:ext uri="{9D8B030D-6E8A-4147-A177-3AD203B41FA5}">
                      <a16:colId xmlns:a16="http://schemas.microsoft.com/office/drawing/2014/main" val="3454171390"/>
                    </a:ext>
                  </a:extLst>
                </a:gridCol>
                <a:gridCol w="208280">
                  <a:extLst>
                    <a:ext uri="{9D8B030D-6E8A-4147-A177-3AD203B41FA5}">
                      <a16:colId xmlns:a16="http://schemas.microsoft.com/office/drawing/2014/main" val="3405699215"/>
                    </a:ext>
                  </a:extLst>
                </a:gridCol>
                <a:gridCol w="208280">
                  <a:extLst>
                    <a:ext uri="{9D8B030D-6E8A-4147-A177-3AD203B41FA5}">
                      <a16:colId xmlns:a16="http://schemas.microsoft.com/office/drawing/2014/main" val="497067346"/>
                    </a:ext>
                  </a:extLst>
                </a:gridCol>
                <a:gridCol w="208280">
                  <a:extLst>
                    <a:ext uri="{9D8B030D-6E8A-4147-A177-3AD203B41FA5}">
                      <a16:colId xmlns:a16="http://schemas.microsoft.com/office/drawing/2014/main" val="4154153775"/>
                    </a:ext>
                  </a:extLst>
                </a:gridCol>
                <a:gridCol w="208280">
                  <a:extLst>
                    <a:ext uri="{9D8B030D-6E8A-4147-A177-3AD203B41FA5}">
                      <a16:colId xmlns:a16="http://schemas.microsoft.com/office/drawing/2014/main" val="3595366453"/>
                    </a:ext>
                  </a:extLst>
                </a:gridCol>
                <a:gridCol w="208280">
                  <a:extLst>
                    <a:ext uri="{9D8B030D-6E8A-4147-A177-3AD203B41FA5}">
                      <a16:colId xmlns:a16="http://schemas.microsoft.com/office/drawing/2014/main" val="1414986133"/>
                    </a:ext>
                  </a:extLst>
                </a:gridCol>
                <a:gridCol w="208280">
                  <a:extLst>
                    <a:ext uri="{9D8B030D-6E8A-4147-A177-3AD203B41FA5}">
                      <a16:colId xmlns:a16="http://schemas.microsoft.com/office/drawing/2014/main" val="520017274"/>
                    </a:ext>
                  </a:extLst>
                </a:gridCol>
                <a:gridCol w="208280">
                  <a:extLst>
                    <a:ext uri="{9D8B030D-6E8A-4147-A177-3AD203B41FA5}">
                      <a16:colId xmlns:a16="http://schemas.microsoft.com/office/drawing/2014/main" val="3557838622"/>
                    </a:ext>
                  </a:extLst>
                </a:gridCol>
                <a:gridCol w="208280">
                  <a:extLst>
                    <a:ext uri="{9D8B030D-6E8A-4147-A177-3AD203B41FA5}">
                      <a16:colId xmlns:a16="http://schemas.microsoft.com/office/drawing/2014/main" val="2640334269"/>
                    </a:ext>
                  </a:extLst>
                </a:gridCol>
                <a:gridCol w="208280">
                  <a:extLst>
                    <a:ext uri="{9D8B030D-6E8A-4147-A177-3AD203B41FA5}">
                      <a16:colId xmlns:a16="http://schemas.microsoft.com/office/drawing/2014/main" val="490233540"/>
                    </a:ext>
                  </a:extLst>
                </a:gridCol>
                <a:gridCol w="208280">
                  <a:extLst>
                    <a:ext uri="{9D8B030D-6E8A-4147-A177-3AD203B41FA5}">
                      <a16:colId xmlns:a16="http://schemas.microsoft.com/office/drawing/2014/main" val="2565452320"/>
                    </a:ext>
                  </a:extLst>
                </a:gridCol>
                <a:gridCol w="208280">
                  <a:extLst>
                    <a:ext uri="{9D8B030D-6E8A-4147-A177-3AD203B41FA5}">
                      <a16:colId xmlns:a16="http://schemas.microsoft.com/office/drawing/2014/main" val="1888597282"/>
                    </a:ext>
                  </a:extLst>
                </a:gridCol>
                <a:gridCol w="208280">
                  <a:extLst>
                    <a:ext uri="{9D8B030D-6E8A-4147-A177-3AD203B41FA5}">
                      <a16:colId xmlns:a16="http://schemas.microsoft.com/office/drawing/2014/main" val="2142894688"/>
                    </a:ext>
                  </a:extLst>
                </a:gridCol>
                <a:gridCol w="208280">
                  <a:extLst>
                    <a:ext uri="{9D8B030D-6E8A-4147-A177-3AD203B41FA5}">
                      <a16:colId xmlns:a16="http://schemas.microsoft.com/office/drawing/2014/main" val="296184265"/>
                    </a:ext>
                  </a:extLst>
                </a:gridCol>
                <a:gridCol w="208280">
                  <a:extLst>
                    <a:ext uri="{9D8B030D-6E8A-4147-A177-3AD203B41FA5}">
                      <a16:colId xmlns:a16="http://schemas.microsoft.com/office/drawing/2014/main" val="4008121498"/>
                    </a:ext>
                  </a:extLst>
                </a:gridCol>
                <a:gridCol w="208280">
                  <a:extLst>
                    <a:ext uri="{9D8B030D-6E8A-4147-A177-3AD203B41FA5}">
                      <a16:colId xmlns:a16="http://schemas.microsoft.com/office/drawing/2014/main" val="633164482"/>
                    </a:ext>
                  </a:extLst>
                </a:gridCol>
                <a:gridCol w="208280">
                  <a:extLst>
                    <a:ext uri="{9D8B030D-6E8A-4147-A177-3AD203B41FA5}">
                      <a16:colId xmlns:a16="http://schemas.microsoft.com/office/drawing/2014/main" val="605668406"/>
                    </a:ext>
                  </a:extLst>
                </a:gridCol>
                <a:gridCol w="208280">
                  <a:extLst>
                    <a:ext uri="{9D8B030D-6E8A-4147-A177-3AD203B41FA5}">
                      <a16:colId xmlns:a16="http://schemas.microsoft.com/office/drawing/2014/main" val="1761536403"/>
                    </a:ext>
                  </a:extLst>
                </a:gridCol>
                <a:gridCol w="208280">
                  <a:extLst>
                    <a:ext uri="{9D8B030D-6E8A-4147-A177-3AD203B41FA5}">
                      <a16:colId xmlns:a16="http://schemas.microsoft.com/office/drawing/2014/main" val="691871298"/>
                    </a:ext>
                  </a:extLst>
                </a:gridCol>
                <a:gridCol w="208280">
                  <a:extLst>
                    <a:ext uri="{9D8B030D-6E8A-4147-A177-3AD203B41FA5}">
                      <a16:colId xmlns:a16="http://schemas.microsoft.com/office/drawing/2014/main" val="1981738277"/>
                    </a:ext>
                  </a:extLst>
                </a:gridCol>
                <a:gridCol w="208280">
                  <a:extLst>
                    <a:ext uri="{9D8B030D-6E8A-4147-A177-3AD203B41FA5}">
                      <a16:colId xmlns:a16="http://schemas.microsoft.com/office/drawing/2014/main" val="3323095286"/>
                    </a:ext>
                  </a:extLst>
                </a:gridCol>
                <a:gridCol w="208280">
                  <a:extLst>
                    <a:ext uri="{9D8B030D-6E8A-4147-A177-3AD203B41FA5}">
                      <a16:colId xmlns:a16="http://schemas.microsoft.com/office/drawing/2014/main" val="17600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2199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https://scontent.xx.fbcdn.net/v/t1.0-9/s720x720/83752120_10157830132854763_7211410631566557184_n.png?_nc_cat=104&amp;_nc_sid=a61e81&amp;_nc_ohc=eydusm_5uacAX-z4MfV&amp;_nc_ht=scontent.xx&amp;oh=dc01f76cd9be67bb73b65112a39659a1&amp;oe=5EED7B4A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8146381"/>
                  </a:ext>
                </a:extLst>
              </a:tr>
            </a:tbl>
          </a:graphicData>
        </a:graphic>
      </p:graphicFrame>
      <p:sp>
        <p:nvSpPr>
          <p:cNvPr id="4" name="Text Placeholder 3">
            <a:extLst>
              <a:ext uri="{FF2B5EF4-FFF2-40B4-BE49-F238E27FC236}">
                <a16:creationId xmlns:a16="http://schemas.microsoft.com/office/drawing/2014/main" id="{B20AB50C-4F97-48FD-94F5-ACB42E2A578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726505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640A1-7E60-4CC0-B0EE-4B9B491CC718}"/>
              </a:ext>
            </a:extLst>
          </p:cNvPr>
          <p:cNvSpPr>
            <a:spLocks noGrp="1"/>
          </p:cNvSpPr>
          <p:nvPr>
            <p:ph type="title"/>
          </p:nvPr>
        </p:nvSpPr>
        <p:spPr/>
        <p:txBody>
          <a:bodyPr/>
          <a:lstStyle/>
          <a:p>
            <a:r>
              <a:rPr lang="en-US"/>
              <a:t>Facebook Own Posts Table | Sothys Malaysia - 1 of 9</a:t>
            </a:r>
          </a:p>
        </p:txBody>
      </p:sp>
      <p:graphicFrame>
        <p:nvGraphicFramePr>
          <p:cNvPr id="5" name="Table Placeholder 4">
            <a:extLst>
              <a:ext uri="{FF2B5EF4-FFF2-40B4-BE49-F238E27FC236}">
                <a16:creationId xmlns:a16="http://schemas.microsoft.com/office/drawing/2014/main" id="{419BEC73-E555-4CD3-8A1B-5A66C7E04F80}"/>
              </a:ext>
            </a:extLst>
          </p:cNvPr>
          <p:cNvGraphicFramePr>
            <a:graphicFrameLocks noGrp="1"/>
          </p:cNvGraphicFramePr>
          <p:nvPr>
            <p:ph type="tbl" sz="quarter" idx="13"/>
            <p:extLst>
              <p:ext uri="{D42A27DB-BD31-4B8C-83A1-F6EECF244321}">
                <p14:modId xmlns:p14="http://schemas.microsoft.com/office/powerpoint/2010/main" val="3978530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39058919"/>
                    </a:ext>
                  </a:extLst>
                </a:gridCol>
                <a:gridCol w="822960">
                  <a:extLst>
                    <a:ext uri="{9D8B030D-6E8A-4147-A177-3AD203B41FA5}">
                      <a16:colId xmlns:a16="http://schemas.microsoft.com/office/drawing/2014/main" val="3375306049"/>
                    </a:ext>
                  </a:extLst>
                </a:gridCol>
                <a:gridCol w="329184">
                  <a:extLst>
                    <a:ext uri="{9D8B030D-6E8A-4147-A177-3AD203B41FA5}">
                      <a16:colId xmlns:a16="http://schemas.microsoft.com/office/drawing/2014/main" val="1362742832"/>
                    </a:ext>
                  </a:extLst>
                </a:gridCol>
                <a:gridCol w="208280">
                  <a:extLst>
                    <a:ext uri="{9D8B030D-6E8A-4147-A177-3AD203B41FA5}">
                      <a16:colId xmlns:a16="http://schemas.microsoft.com/office/drawing/2014/main" val="4156489431"/>
                    </a:ext>
                  </a:extLst>
                </a:gridCol>
                <a:gridCol w="208280">
                  <a:extLst>
                    <a:ext uri="{9D8B030D-6E8A-4147-A177-3AD203B41FA5}">
                      <a16:colId xmlns:a16="http://schemas.microsoft.com/office/drawing/2014/main" val="1873929373"/>
                    </a:ext>
                  </a:extLst>
                </a:gridCol>
                <a:gridCol w="208280">
                  <a:extLst>
                    <a:ext uri="{9D8B030D-6E8A-4147-A177-3AD203B41FA5}">
                      <a16:colId xmlns:a16="http://schemas.microsoft.com/office/drawing/2014/main" val="1255359464"/>
                    </a:ext>
                  </a:extLst>
                </a:gridCol>
                <a:gridCol w="208280">
                  <a:extLst>
                    <a:ext uri="{9D8B030D-6E8A-4147-A177-3AD203B41FA5}">
                      <a16:colId xmlns:a16="http://schemas.microsoft.com/office/drawing/2014/main" val="2026678893"/>
                    </a:ext>
                  </a:extLst>
                </a:gridCol>
                <a:gridCol w="208280">
                  <a:extLst>
                    <a:ext uri="{9D8B030D-6E8A-4147-A177-3AD203B41FA5}">
                      <a16:colId xmlns:a16="http://schemas.microsoft.com/office/drawing/2014/main" val="2235563331"/>
                    </a:ext>
                  </a:extLst>
                </a:gridCol>
                <a:gridCol w="208280">
                  <a:extLst>
                    <a:ext uri="{9D8B030D-6E8A-4147-A177-3AD203B41FA5}">
                      <a16:colId xmlns:a16="http://schemas.microsoft.com/office/drawing/2014/main" val="2093958956"/>
                    </a:ext>
                  </a:extLst>
                </a:gridCol>
                <a:gridCol w="208280">
                  <a:extLst>
                    <a:ext uri="{9D8B030D-6E8A-4147-A177-3AD203B41FA5}">
                      <a16:colId xmlns:a16="http://schemas.microsoft.com/office/drawing/2014/main" val="2483210616"/>
                    </a:ext>
                  </a:extLst>
                </a:gridCol>
                <a:gridCol w="208280">
                  <a:extLst>
                    <a:ext uri="{9D8B030D-6E8A-4147-A177-3AD203B41FA5}">
                      <a16:colId xmlns:a16="http://schemas.microsoft.com/office/drawing/2014/main" val="3749546165"/>
                    </a:ext>
                  </a:extLst>
                </a:gridCol>
                <a:gridCol w="208280">
                  <a:extLst>
                    <a:ext uri="{9D8B030D-6E8A-4147-A177-3AD203B41FA5}">
                      <a16:colId xmlns:a16="http://schemas.microsoft.com/office/drawing/2014/main" val="221508386"/>
                    </a:ext>
                  </a:extLst>
                </a:gridCol>
                <a:gridCol w="208280">
                  <a:extLst>
                    <a:ext uri="{9D8B030D-6E8A-4147-A177-3AD203B41FA5}">
                      <a16:colId xmlns:a16="http://schemas.microsoft.com/office/drawing/2014/main" val="1311650162"/>
                    </a:ext>
                  </a:extLst>
                </a:gridCol>
                <a:gridCol w="208280">
                  <a:extLst>
                    <a:ext uri="{9D8B030D-6E8A-4147-A177-3AD203B41FA5}">
                      <a16:colId xmlns:a16="http://schemas.microsoft.com/office/drawing/2014/main" val="1159172119"/>
                    </a:ext>
                  </a:extLst>
                </a:gridCol>
                <a:gridCol w="208280">
                  <a:extLst>
                    <a:ext uri="{9D8B030D-6E8A-4147-A177-3AD203B41FA5}">
                      <a16:colId xmlns:a16="http://schemas.microsoft.com/office/drawing/2014/main" val="3649567304"/>
                    </a:ext>
                  </a:extLst>
                </a:gridCol>
                <a:gridCol w="208280">
                  <a:extLst>
                    <a:ext uri="{9D8B030D-6E8A-4147-A177-3AD203B41FA5}">
                      <a16:colId xmlns:a16="http://schemas.microsoft.com/office/drawing/2014/main" val="1999050965"/>
                    </a:ext>
                  </a:extLst>
                </a:gridCol>
                <a:gridCol w="208280">
                  <a:extLst>
                    <a:ext uri="{9D8B030D-6E8A-4147-A177-3AD203B41FA5}">
                      <a16:colId xmlns:a16="http://schemas.microsoft.com/office/drawing/2014/main" val="661897668"/>
                    </a:ext>
                  </a:extLst>
                </a:gridCol>
                <a:gridCol w="208280">
                  <a:extLst>
                    <a:ext uri="{9D8B030D-6E8A-4147-A177-3AD203B41FA5}">
                      <a16:colId xmlns:a16="http://schemas.microsoft.com/office/drawing/2014/main" val="3421817454"/>
                    </a:ext>
                  </a:extLst>
                </a:gridCol>
                <a:gridCol w="208280">
                  <a:extLst>
                    <a:ext uri="{9D8B030D-6E8A-4147-A177-3AD203B41FA5}">
                      <a16:colId xmlns:a16="http://schemas.microsoft.com/office/drawing/2014/main" val="17652147"/>
                    </a:ext>
                  </a:extLst>
                </a:gridCol>
                <a:gridCol w="208280">
                  <a:extLst>
                    <a:ext uri="{9D8B030D-6E8A-4147-A177-3AD203B41FA5}">
                      <a16:colId xmlns:a16="http://schemas.microsoft.com/office/drawing/2014/main" val="4059443559"/>
                    </a:ext>
                  </a:extLst>
                </a:gridCol>
                <a:gridCol w="208280">
                  <a:extLst>
                    <a:ext uri="{9D8B030D-6E8A-4147-A177-3AD203B41FA5}">
                      <a16:colId xmlns:a16="http://schemas.microsoft.com/office/drawing/2014/main" val="271075731"/>
                    </a:ext>
                  </a:extLst>
                </a:gridCol>
                <a:gridCol w="208280">
                  <a:extLst>
                    <a:ext uri="{9D8B030D-6E8A-4147-A177-3AD203B41FA5}">
                      <a16:colId xmlns:a16="http://schemas.microsoft.com/office/drawing/2014/main" val="2313652972"/>
                    </a:ext>
                  </a:extLst>
                </a:gridCol>
                <a:gridCol w="208280">
                  <a:extLst>
                    <a:ext uri="{9D8B030D-6E8A-4147-A177-3AD203B41FA5}">
                      <a16:colId xmlns:a16="http://schemas.microsoft.com/office/drawing/2014/main" val="2980443790"/>
                    </a:ext>
                  </a:extLst>
                </a:gridCol>
                <a:gridCol w="208280">
                  <a:extLst>
                    <a:ext uri="{9D8B030D-6E8A-4147-A177-3AD203B41FA5}">
                      <a16:colId xmlns:a16="http://schemas.microsoft.com/office/drawing/2014/main" val="1269612443"/>
                    </a:ext>
                  </a:extLst>
                </a:gridCol>
                <a:gridCol w="208280">
                  <a:extLst>
                    <a:ext uri="{9D8B030D-6E8A-4147-A177-3AD203B41FA5}">
                      <a16:colId xmlns:a16="http://schemas.microsoft.com/office/drawing/2014/main" val="1579120698"/>
                    </a:ext>
                  </a:extLst>
                </a:gridCol>
                <a:gridCol w="208280">
                  <a:extLst>
                    <a:ext uri="{9D8B030D-6E8A-4147-A177-3AD203B41FA5}">
                      <a16:colId xmlns:a16="http://schemas.microsoft.com/office/drawing/2014/main" val="784507865"/>
                    </a:ext>
                  </a:extLst>
                </a:gridCol>
                <a:gridCol w="208280">
                  <a:extLst>
                    <a:ext uri="{9D8B030D-6E8A-4147-A177-3AD203B41FA5}">
                      <a16:colId xmlns:a16="http://schemas.microsoft.com/office/drawing/2014/main" val="1561512604"/>
                    </a:ext>
                  </a:extLst>
                </a:gridCol>
                <a:gridCol w="208280">
                  <a:extLst>
                    <a:ext uri="{9D8B030D-6E8A-4147-A177-3AD203B41FA5}">
                      <a16:colId xmlns:a16="http://schemas.microsoft.com/office/drawing/2014/main" val="2907162580"/>
                    </a:ext>
                  </a:extLst>
                </a:gridCol>
                <a:gridCol w="208280">
                  <a:extLst>
                    <a:ext uri="{9D8B030D-6E8A-4147-A177-3AD203B41FA5}">
                      <a16:colId xmlns:a16="http://schemas.microsoft.com/office/drawing/2014/main" val="304000782"/>
                    </a:ext>
                  </a:extLst>
                </a:gridCol>
                <a:gridCol w="208280">
                  <a:extLst>
                    <a:ext uri="{9D8B030D-6E8A-4147-A177-3AD203B41FA5}">
                      <a16:colId xmlns:a16="http://schemas.microsoft.com/office/drawing/2014/main" val="3947877059"/>
                    </a:ext>
                  </a:extLst>
                </a:gridCol>
                <a:gridCol w="208280">
                  <a:extLst>
                    <a:ext uri="{9D8B030D-6E8A-4147-A177-3AD203B41FA5}">
                      <a16:colId xmlns:a16="http://schemas.microsoft.com/office/drawing/2014/main" val="325322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59493131"/>
                  </a:ext>
                </a:extLst>
              </a:tr>
            </a:tbl>
          </a:graphicData>
        </a:graphic>
      </p:graphicFrame>
      <p:sp>
        <p:nvSpPr>
          <p:cNvPr id="4" name="Text Placeholder 3">
            <a:extLst>
              <a:ext uri="{FF2B5EF4-FFF2-40B4-BE49-F238E27FC236}">
                <a16:creationId xmlns:a16="http://schemas.microsoft.com/office/drawing/2014/main" id="{EC749669-D3DA-4327-9B65-AB48B30E5C3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907121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AF66F-7883-4876-8C84-D7C25C4E9C1C}"/>
              </a:ext>
            </a:extLst>
          </p:cNvPr>
          <p:cNvSpPr>
            <a:spLocks noGrp="1"/>
          </p:cNvSpPr>
          <p:nvPr>
            <p:ph type="title"/>
          </p:nvPr>
        </p:nvSpPr>
        <p:spPr/>
        <p:txBody>
          <a:bodyPr/>
          <a:lstStyle/>
          <a:p>
            <a:r>
              <a:rPr lang="en-US"/>
              <a:t>Facebook Own Posts Table | Sothys Malaysia - 2 of 9</a:t>
            </a:r>
          </a:p>
        </p:txBody>
      </p:sp>
      <p:graphicFrame>
        <p:nvGraphicFramePr>
          <p:cNvPr id="5" name="Table Placeholder 4">
            <a:extLst>
              <a:ext uri="{FF2B5EF4-FFF2-40B4-BE49-F238E27FC236}">
                <a16:creationId xmlns:a16="http://schemas.microsoft.com/office/drawing/2014/main" id="{478E5B9A-F029-4CA2-BEFA-708DF31A0BC0}"/>
              </a:ext>
            </a:extLst>
          </p:cNvPr>
          <p:cNvGraphicFramePr>
            <a:graphicFrameLocks noGrp="1"/>
          </p:cNvGraphicFramePr>
          <p:nvPr>
            <p:ph type="tbl" sz="quarter" idx="13"/>
            <p:extLst>
              <p:ext uri="{D42A27DB-BD31-4B8C-83A1-F6EECF244321}">
                <p14:modId xmlns:p14="http://schemas.microsoft.com/office/powerpoint/2010/main" val="62667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87607183"/>
                    </a:ext>
                  </a:extLst>
                </a:gridCol>
                <a:gridCol w="822960">
                  <a:extLst>
                    <a:ext uri="{9D8B030D-6E8A-4147-A177-3AD203B41FA5}">
                      <a16:colId xmlns:a16="http://schemas.microsoft.com/office/drawing/2014/main" val="3441681050"/>
                    </a:ext>
                  </a:extLst>
                </a:gridCol>
                <a:gridCol w="329184">
                  <a:extLst>
                    <a:ext uri="{9D8B030D-6E8A-4147-A177-3AD203B41FA5}">
                      <a16:colId xmlns:a16="http://schemas.microsoft.com/office/drawing/2014/main" val="3299146361"/>
                    </a:ext>
                  </a:extLst>
                </a:gridCol>
                <a:gridCol w="208280">
                  <a:extLst>
                    <a:ext uri="{9D8B030D-6E8A-4147-A177-3AD203B41FA5}">
                      <a16:colId xmlns:a16="http://schemas.microsoft.com/office/drawing/2014/main" val="2758455681"/>
                    </a:ext>
                  </a:extLst>
                </a:gridCol>
                <a:gridCol w="208280">
                  <a:extLst>
                    <a:ext uri="{9D8B030D-6E8A-4147-A177-3AD203B41FA5}">
                      <a16:colId xmlns:a16="http://schemas.microsoft.com/office/drawing/2014/main" val="1925888821"/>
                    </a:ext>
                  </a:extLst>
                </a:gridCol>
                <a:gridCol w="208280">
                  <a:extLst>
                    <a:ext uri="{9D8B030D-6E8A-4147-A177-3AD203B41FA5}">
                      <a16:colId xmlns:a16="http://schemas.microsoft.com/office/drawing/2014/main" val="2641390017"/>
                    </a:ext>
                  </a:extLst>
                </a:gridCol>
                <a:gridCol w="208280">
                  <a:extLst>
                    <a:ext uri="{9D8B030D-6E8A-4147-A177-3AD203B41FA5}">
                      <a16:colId xmlns:a16="http://schemas.microsoft.com/office/drawing/2014/main" val="176155471"/>
                    </a:ext>
                  </a:extLst>
                </a:gridCol>
                <a:gridCol w="208280">
                  <a:extLst>
                    <a:ext uri="{9D8B030D-6E8A-4147-A177-3AD203B41FA5}">
                      <a16:colId xmlns:a16="http://schemas.microsoft.com/office/drawing/2014/main" val="3892345243"/>
                    </a:ext>
                  </a:extLst>
                </a:gridCol>
                <a:gridCol w="208280">
                  <a:extLst>
                    <a:ext uri="{9D8B030D-6E8A-4147-A177-3AD203B41FA5}">
                      <a16:colId xmlns:a16="http://schemas.microsoft.com/office/drawing/2014/main" val="668649331"/>
                    </a:ext>
                  </a:extLst>
                </a:gridCol>
                <a:gridCol w="208280">
                  <a:extLst>
                    <a:ext uri="{9D8B030D-6E8A-4147-A177-3AD203B41FA5}">
                      <a16:colId xmlns:a16="http://schemas.microsoft.com/office/drawing/2014/main" val="2737514349"/>
                    </a:ext>
                  </a:extLst>
                </a:gridCol>
                <a:gridCol w="208280">
                  <a:extLst>
                    <a:ext uri="{9D8B030D-6E8A-4147-A177-3AD203B41FA5}">
                      <a16:colId xmlns:a16="http://schemas.microsoft.com/office/drawing/2014/main" val="426874033"/>
                    </a:ext>
                  </a:extLst>
                </a:gridCol>
                <a:gridCol w="208280">
                  <a:extLst>
                    <a:ext uri="{9D8B030D-6E8A-4147-A177-3AD203B41FA5}">
                      <a16:colId xmlns:a16="http://schemas.microsoft.com/office/drawing/2014/main" val="3438949190"/>
                    </a:ext>
                  </a:extLst>
                </a:gridCol>
                <a:gridCol w="208280">
                  <a:extLst>
                    <a:ext uri="{9D8B030D-6E8A-4147-A177-3AD203B41FA5}">
                      <a16:colId xmlns:a16="http://schemas.microsoft.com/office/drawing/2014/main" val="1611131634"/>
                    </a:ext>
                  </a:extLst>
                </a:gridCol>
                <a:gridCol w="208280">
                  <a:extLst>
                    <a:ext uri="{9D8B030D-6E8A-4147-A177-3AD203B41FA5}">
                      <a16:colId xmlns:a16="http://schemas.microsoft.com/office/drawing/2014/main" val="1312856411"/>
                    </a:ext>
                  </a:extLst>
                </a:gridCol>
                <a:gridCol w="208280">
                  <a:extLst>
                    <a:ext uri="{9D8B030D-6E8A-4147-A177-3AD203B41FA5}">
                      <a16:colId xmlns:a16="http://schemas.microsoft.com/office/drawing/2014/main" val="2256938056"/>
                    </a:ext>
                  </a:extLst>
                </a:gridCol>
                <a:gridCol w="208280">
                  <a:extLst>
                    <a:ext uri="{9D8B030D-6E8A-4147-A177-3AD203B41FA5}">
                      <a16:colId xmlns:a16="http://schemas.microsoft.com/office/drawing/2014/main" val="3615251639"/>
                    </a:ext>
                  </a:extLst>
                </a:gridCol>
                <a:gridCol w="208280">
                  <a:extLst>
                    <a:ext uri="{9D8B030D-6E8A-4147-A177-3AD203B41FA5}">
                      <a16:colId xmlns:a16="http://schemas.microsoft.com/office/drawing/2014/main" val="1351079362"/>
                    </a:ext>
                  </a:extLst>
                </a:gridCol>
                <a:gridCol w="208280">
                  <a:extLst>
                    <a:ext uri="{9D8B030D-6E8A-4147-A177-3AD203B41FA5}">
                      <a16:colId xmlns:a16="http://schemas.microsoft.com/office/drawing/2014/main" val="2362615217"/>
                    </a:ext>
                  </a:extLst>
                </a:gridCol>
                <a:gridCol w="208280">
                  <a:extLst>
                    <a:ext uri="{9D8B030D-6E8A-4147-A177-3AD203B41FA5}">
                      <a16:colId xmlns:a16="http://schemas.microsoft.com/office/drawing/2014/main" val="4010941146"/>
                    </a:ext>
                  </a:extLst>
                </a:gridCol>
                <a:gridCol w="208280">
                  <a:extLst>
                    <a:ext uri="{9D8B030D-6E8A-4147-A177-3AD203B41FA5}">
                      <a16:colId xmlns:a16="http://schemas.microsoft.com/office/drawing/2014/main" val="4142547113"/>
                    </a:ext>
                  </a:extLst>
                </a:gridCol>
                <a:gridCol w="208280">
                  <a:extLst>
                    <a:ext uri="{9D8B030D-6E8A-4147-A177-3AD203B41FA5}">
                      <a16:colId xmlns:a16="http://schemas.microsoft.com/office/drawing/2014/main" val="2329478813"/>
                    </a:ext>
                  </a:extLst>
                </a:gridCol>
                <a:gridCol w="208280">
                  <a:extLst>
                    <a:ext uri="{9D8B030D-6E8A-4147-A177-3AD203B41FA5}">
                      <a16:colId xmlns:a16="http://schemas.microsoft.com/office/drawing/2014/main" val="3143909152"/>
                    </a:ext>
                  </a:extLst>
                </a:gridCol>
                <a:gridCol w="208280">
                  <a:extLst>
                    <a:ext uri="{9D8B030D-6E8A-4147-A177-3AD203B41FA5}">
                      <a16:colId xmlns:a16="http://schemas.microsoft.com/office/drawing/2014/main" val="4088661766"/>
                    </a:ext>
                  </a:extLst>
                </a:gridCol>
                <a:gridCol w="208280">
                  <a:extLst>
                    <a:ext uri="{9D8B030D-6E8A-4147-A177-3AD203B41FA5}">
                      <a16:colId xmlns:a16="http://schemas.microsoft.com/office/drawing/2014/main" val="2837628779"/>
                    </a:ext>
                  </a:extLst>
                </a:gridCol>
                <a:gridCol w="208280">
                  <a:extLst>
                    <a:ext uri="{9D8B030D-6E8A-4147-A177-3AD203B41FA5}">
                      <a16:colId xmlns:a16="http://schemas.microsoft.com/office/drawing/2014/main" val="76304628"/>
                    </a:ext>
                  </a:extLst>
                </a:gridCol>
                <a:gridCol w="208280">
                  <a:extLst>
                    <a:ext uri="{9D8B030D-6E8A-4147-A177-3AD203B41FA5}">
                      <a16:colId xmlns:a16="http://schemas.microsoft.com/office/drawing/2014/main" val="1558971909"/>
                    </a:ext>
                  </a:extLst>
                </a:gridCol>
                <a:gridCol w="208280">
                  <a:extLst>
                    <a:ext uri="{9D8B030D-6E8A-4147-A177-3AD203B41FA5}">
                      <a16:colId xmlns:a16="http://schemas.microsoft.com/office/drawing/2014/main" val="1473219752"/>
                    </a:ext>
                  </a:extLst>
                </a:gridCol>
                <a:gridCol w="208280">
                  <a:extLst>
                    <a:ext uri="{9D8B030D-6E8A-4147-A177-3AD203B41FA5}">
                      <a16:colId xmlns:a16="http://schemas.microsoft.com/office/drawing/2014/main" val="4059212773"/>
                    </a:ext>
                  </a:extLst>
                </a:gridCol>
                <a:gridCol w="208280">
                  <a:extLst>
                    <a:ext uri="{9D8B030D-6E8A-4147-A177-3AD203B41FA5}">
                      <a16:colId xmlns:a16="http://schemas.microsoft.com/office/drawing/2014/main" val="3189993342"/>
                    </a:ext>
                  </a:extLst>
                </a:gridCol>
                <a:gridCol w="208280">
                  <a:extLst>
                    <a:ext uri="{9D8B030D-6E8A-4147-A177-3AD203B41FA5}">
                      <a16:colId xmlns:a16="http://schemas.microsoft.com/office/drawing/2014/main" val="2528919893"/>
                    </a:ext>
                  </a:extLst>
                </a:gridCol>
                <a:gridCol w="208280">
                  <a:extLst>
                    <a:ext uri="{9D8B030D-6E8A-4147-A177-3AD203B41FA5}">
                      <a16:colId xmlns:a16="http://schemas.microsoft.com/office/drawing/2014/main" val="3411282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29360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https://scontent.xx.fbcdn.net/v/t15.5256-10/p720x720/81128127_1050867345272692_8515967425437499392_n.jpg?_nc_cat=108&amp;_nc_sid=f2c4d5&amp;_nc_ohc=xuQnYP6P9MMAX9o4z0R&amp;_nc_ht=scontent.xx&amp;_nc_tp=6&amp;oh=6ac66a1ca674d6abc9fbc7a6efcb6f26&amp;oe=5EB82FC7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36065840"/>
                  </a:ext>
                </a:extLst>
              </a:tr>
            </a:tbl>
          </a:graphicData>
        </a:graphic>
      </p:graphicFrame>
      <p:sp>
        <p:nvSpPr>
          <p:cNvPr id="4" name="Text Placeholder 3">
            <a:extLst>
              <a:ext uri="{FF2B5EF4-FFF2-40B4-BE49-F238E27FC236}">
                <a16:creationId xmlns:a16="http://schemas.microsoft.com/office/drawing/2014/main" id="{A1CB374D-5537-4586-B39B-F826C6CDD036}"/>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579211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06921-EB71-4909-8B1E-672068C5E408}"/>
              </a:ext>
            </a:extLst>
          </p:cNvPr>
          <p:cNvSpPr>
            <a:spLocks noGrp="1"/>
          </p:cNvSpPr>
          <p:nvPr>
            <p:ph type="title"/>
          </p:nvPr>
        </p:nvSpPr>
        <p:spPr/>
        <p:txBody>
          <a:bodyPr/>
          <a:lstStyle/>
          <a:p>
            <a:r>
              <a:rPr lang="en-US"/>
              <a:t>Facebook Own Posts Table | Sothys Malaysia - 3 of 9</a:t>
            </a:r>
          </a:p>
        </p:txBody>
      </p:sp>
      <p:graphicFrame>
        <p:nvGraphicFramePr>
          <p:cNvPr id="5" name="Table Placeholder 4">
            <a:extLst>
              <a:ext uri="{FF2B5EF4-FFF2-40B4-BE49-F238E27FC236}">
                <a16:creationId xmlns:a16="http://schemas.microsoft.com/office/drawing/2014/main" id="{E49E72DB-08F8-49AF-AE60-50939846D478}"/>
              </a:ext>
            </a:extLst>
          </p:cNvPr>
          <p:cNvGraphicFramePr>
            <a:graphicFrameLocks noGrp="1"/>
          </p:cNvGraphicFramePr>
          <p:nvPr>
            <p:ph type="tbl" sz="quarter" idx="13"/>
            <p:extLst>
              <p:ext uri="{D42A27DB-BD31-4B8C-83A1-F6EECF244321}">
                <p14:modId xmlns:p14="http://schemas.microsoft.com/office/powerpoint/2010/main" val="1796869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69476357"/>
                    </a:ext>
                  </a:extLst>
                </a:gridCol>
                <a:gridCol w="822960">
                  <a:extLst>
                    <a:ext uri="{9D8B030D-6E8A-4147-A177-3AD203B41FA5}">
                      <a16:colId xmlns:a16="http://schemas.microsoft.com/office/drawing/2014/main" val="3280911161"/>
                    </a:ext>
                  </a:extLst>
                </a:gridCol>
                <a:gridCol w="329184">
                  <a:extLst>
                    <a:ext uri="{9D8B030D-6E8A-4147-A177-3AD203B41FA5}">
                      <a16:colId xmlns:a16="http://schemas.microsoft.com/office/drawing/2014/main" val="2454804181"/>
                    </a:ext>
                  </a:extLst>
                </a:gridCol>
                <a:gridCol w="208280">
                  <a:extLst>
                    <a:ext uri="{9D8B030D-6E8A-4147-A177-3AD203B41FA5}">
                      <a16:colId xmlns:a16="http://schemas.microsoft.com/office/drawing/2014/main" val="1549389510"/>
                    </a:ext>
                  </a:extLst>
                </a:gridCol>
                <a:gridCol w="208280">
                  <a:extLst>
                    <a:ext uri="{9D8B030D-6E8A-4147-A177-3AD203B41FA5}">
                      <a16:colId xmlns:a16="http://schemas.microsoft.com/office/drawing/2014/main" val="1067675259"/>
                    </a:ext>
                  </a:extLst>
                </a:gridCol>
                <a:gridCol w="208280">
                  <a:extLst>
                    <a:ext uri="{9D8B030D-6E8A-4147-A177-3AD203B41FA5}">
                      <a16:colId xmlns:a16="http://schemas.microsoft.com/office/drawing/2014/main" val="2334840009"/>
                    </a:ext>
                  </a:extLst>
                </a:gridCol>
                <a:gridCol w="208280">
                  <a:extLst>
                    <a:ext uri="{9D8B030D-6E8A-4147-A177-3AD203B41FA5}">
                      <a16:colId xmlns:a16="http://schemas.microsoft.com/office/drawing/2014/main" val="2801712178"/>
                    </a:ext>
                  </a:extLst>
                </a:gridCol>
                <a:gridCol w="208280">
                  <a:extLst>
                    <a:ext uri="{9D8B030D-6E8A-4147-A177-3AD203B41FA5}">
                      <a16:colId xmlns:a16="http://schemas.microsoft.com/office/drawing/2014/main" val="2418785172"/>
                    </a:ext>
                  </a:extLst>
                </a:gridCol>
                <a:gridCol w="208280">
                  <a:extLst>
                    <a:ext uri="{9D8B030D-6E8A-4147-A177-3AD203B41FA5}">
                      <a16:colId xmlns:a16="http://schemas.microsoft.com/office/drawing/2014/main" val="2092662579"/>
                    </a:ext>
                  </a:extLst>
                </a:gridCol>
                <a:gridCol w="208280">
                  <a:extLst>
                    <a:ext uri="{9D8B030D-6E8A-4147-A177-3AD203B41FA5}">
                      <a16:colId xmlns:a16="http://schemas.microsoft.com/office/drawing/2014/main" val="545112344"/>
                    </a:ext>
                  </a:extLst>
                </a:gridCol>
                <a:gridCol w="208280">
                  <a:extLst>
                    <a:ext uri="{9D8B030D-6E8A-4147-A177-3AD203B41FA5}">
                      <a16:colId xmlns:a16="http://schemas.microsoft.com/office/drawing/2014/main" val="1627284650"/>
                    </a:ext>
                  </a:extLst>
                </a:gridCol>
                <a:gridCol w="208280">
                  <a:extLst>
                    <a:ext uri="{9D8B030D-6E8A-4147-A177-3AD203B41FA5}">
                      <a16:colId xmlns:a16="http://schemas.microsoft.com/office/drawing/2014/main" val="2062488169"/>
                    </a:ext>
                  </a:extLst>
                </a:gridCol>
                <a:gridCol w="208280">
                  <a:extLst>
                    <a:ext uri="{9D8B030D-6E8A-4147-A177-3AD203B41FA5}">
                      <a16:colId xmlns:a16="http://schemas.microsoft.com/office/drawing/2014/main" val="1426086402"/>
                    </a:ext>
                  </a:extLst>
                </a:gridCol>
                <a:gridCol w="208280">
                  <a:extLst>
                    <a:ext uri="{9D8B030D-6E8A-4147-A177-3AD203B41FA5}">
                      <a16:colId xmlns:a16="http://schemas.microsoft.com/office/drawing/2014/main" val="376023915"/>
                    </a:ext>
                  </a:extLst>
                </a:gridCol>
                <a:gridCol w="208280">
                  <a:extLst>
                    <a:ext uri="{9D8B030D-6E8A-4147-A177-3AD203B41FA5}">
                      <a16:colId xmlns:a16="http://schemas.microsoft.com/office/drawing/2014/main" val="3413754131"/>
                    </a:ext>
                  </a:extLst>
                </a:gridCol>
                <a:gridCol w="208280">
                  <a:extLst>
                    <a:ext uri="{9D8B030D-6E8A-4147-A177-3AD203B41FA5}">
                      <a16:colId xmlns:a16="http://schemas.microsoft.com/office/drawing/2014/main" val="951455900"/>
                    </a:ext>
                  </a:extLst>
                </a:gridCol>
                <a:gridCol w="208280">
                  <a:extLst>
                    <a:ext uri="{9D8B030D-6E8A-4147-A177-3AD203B41FA5}">
                      <a16:colId xmlns:a16="http://schemas.microsoft.com/office/drawing/2014/main" val="3285883920"/>
                    </a:ext>
                  </a:extLst>
                </a:gridCol>
                <a:gridCol w="208280">
                  <a:extLst>
                    <a:ext uri="{9D8B030D-6E8A-4147-A177-3AD203B41FA5}">
                      <a16:colId xmlns:a16="http://schemas.microsoft.com/office/drawing/2014/main" val="1744813816"/>
                    </a:ext>
                  </a:extLst>
                </a:gridCol>
                <a:gridCol w="208280">
                  <a:extLst>
                    <a:ext uri="{9D8B030D-6E8A-4147-A177-3AD203B41FA5}">
                      <a16:colId xmlns:a16="http://schemas.microsoft.com/office/drawing/2014/main" val="1234365778"/>
                    </a:ext>
                  </a:extLst>
                </a:gridCol>
                <a:gridCol w="208280">
                  <a:extLst>
                    <a:ext uri="{9D8B030D-6E8A-4147-A177-3AD203B41FA5}">
                      <a16:colId xmlns:a16="http://schemas.microsoft.com/office/drawing/2014/main" val="1400253273"/>
                    </a:ext>
                  </a:extLst>
                </a:gridCol>
                <a:gridCol w="208280">
                  <a:extLst>
                    <a:ext uri="{9D8B030D-6E8A-4147-A177-3AD203B41FA5}">
                      <a16:colId xmlns:a16="http://schemas.microsoft.com/office/drawing/2014/main" val="4098921498"/>
                    </a:ext>
                  </a:extLst>
                </a:gridCol>
                <a:gridCol w="208280">
                  <a:extLst>
                    <a:ext uri="{9D8B030D-6E8A-4147-A177-3AD203B41FA5}">
                      <a16:colId xmlns:a16="http://schemas.microsoft.com/office/drawing/2014/main" val="3337512967"/>
                    </a:ext>
                  </a:extLst>
                </a:gridCol>
                <a:gridCol w="208280">
                  <a:extLst>
                    <a:ext uri="{9D8B030D-6E8A-4147-A177-3AD203B41FA5}">
                      <a16:colId xmlns:a16="http://schemas.microsoft.com/office/drawing/2014/main" val="3888844164"/>
                    </a:ext>
                  </a:extLst>
                </a:gridCol>
                <a:gridCol w="208280">
                  <a:extLst>
                    <a:ext uri="{9D8B030D-6E8A-4147-A177-3AD203B41FA5}">
                      <a16:colId xmlns:a16="http://schemas.microsoft.com/office/drawing/2014/main" val="1318119904"/>
                    </a:ext>
                  </a:extLst>
                </a:gridCol>
                <a:gridCol w="208280">
                  <a:extLst>
                    <a:ext uri="{9D8B030D-6E8A-4147-A177-3AD203B41FA5}">
                      <a16:colId xmlns:a16="http://schemas.microsoft.com/office/drawing/2014/main" val="1721252792"/>
                    </a:ext>
                  </a:extLst>
                </a:gridCol>
                <a:gridCol w="208280">
                  <a:extLst>
                    <a:ext uri="{9D8B030D-6E8A-4147-A177-3AD203B41FA5}">
                      <a16:colId xmlns:a16="http://schemas.microsoft.com/office/drawing/2014/main" val="566468625"/>
                    </a:ext>
                  </a:extLst>
                </a:gridCol>
                <a:gridCol w="208280">
                  <a:extLst>
                    <a:ext uri="{9D8B030D-6E8A-4147-A177-3AD203B41FA5}">
                      <a16:colId xmlns:a16="http://schemas.microsoft.com/office/drawing/2014/main" val="1866847378"/>
                    </a:ext>
                  </a:extLst>
                </a:gridCol>
                <a:gridCol w="208280">
                  <a:extLst>
                    <a:ext uri="{9D8B030D-6E8A-4147-A177-3AD203B41FA5}">
                      <a16:colId xmlns:a16="http://schemas.microsoft.com/office/drawing/2014/main" val="1881351390"/>
                    </a:ext>
                  </a:extLst>
                </a:gridCol>
                <a:gridCol w="208280">
                  <a:extLst>
                    <a:ext uri="{9D8B030D-6E8A-4147-A177-3AD203B41FA5}">
                      <a16:colId xmlns:a16="http://schemas.microsoft.com/office/drawing/2014/main" val="3462850256"/>
                    </a:ext>
                  </a:extLst>
                </a:gridCol>
                <a:gridCol w="208280">
                  <a:extLst>
                    <a:ext uri="{9D8B030D-6E8A-4147-A177-3AD203B41FA5}">
                      <a16:colId xmlns:a16="http://schemas.microsoft.com/office/drawing/2014/main" val="949632865"/>
                    </a:ext>
                  </a:extLst>
                </a:gridCol>
                <a:gridCol w="208280">
                  <a:extLst>
                    <a:ext uri="{9D8B030D-6E8A-4147-A177-3AD203B41FA5}">
                      <a16:colId xmlns:a16="http://schemas.microsoft.com/office/drawing/2014/main" val="2493521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1834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https://scontent.xx.fbcdn.net/v/t15.5256-10/p720x720/82313821_2563259480615291_2687868281334792192_n.jpg?_nc_cat=108&amp;_nc_sid=f2c4d5&amp;_nc_ohc=UDtXxwF7aW8AX-luGb3&amp;_nc_ht=scontent.xx&amp;_nc_tp=6&amp;oh=179ec234849a28d3cfae6eddafb49d9a&amp;oe=5EF469F5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56465162"/>
                  </a:ext>
                </a:extLst>
              </a:tr>
            </a:tbl>
          </a:graphicData>
        </a:graphic>
      </p:graphicFrame>
      <p:sp>
        <p:nvSpPr>
          <p:cNvPr id="4" name="Text Placeholder 3">
            <a:extLst>
              <a:ext uri="{FF2B5EF4-FFF2-40B4-BE49-F238E27FC236}">
                <a16:creationId xmlns:a16="http://schemas.microsoft.com/office/drawing/2014/main" id="{7B2BB3C9-2E2B-431E-96FB-EA67DF6FD430}"/>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238615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E80FA-D785-4ED1-8F13-E317AD873E79}"/>
              </a:ext>
            </a:extLst>
          </p:cNvPr>
          <p:cNvSpPr>
            <a:spLocks noGrp="1"/>
          </p:cNvSpPr>
          <p:nvPr>
            <p:ph type="title"/>
          </p:nvPr>
        </p:nvSpPr>
        <p:spPr/>
        <p:txBody>
          <a:bodyPr/>
          <a:lstStyle/>
          <a:p>
            <a:r>
              <a:rPr lang="en-US"/>
              <a:t>Facebook Own Posts Table | Sothys Malaysia - 4 of 9</a:t>
            </a:r>
          </a:p>
        </p:txBody>
      </p:sp>
      <p:graphicFrame>
        <p:nvGraphicFramePr>
          <p:cNvPr id="5" name="Table Placeholder 4">
            <a:extLst>
              <a:ext uri="{FF2B5EF4-FFF2-40B4-BE49-F238E27FC236}">
                <a16:creationId xmlns:a16="http://schemas.microsoft.com/office/drawing/2014/main" id="{E90FDA79-76C7-4893-B81F-E4386FD483B0}"/>
              </a:ext>
            </a:extLst>
          </p:cNvPr>
          <p:cNvGraphicFramePr>
            <a:graphicFrameLocks noGrp="1"/>
          </p:cNvGraphicFramePr>
          <p:nvPr>
            <p:ph type="tbl" sz="quarter" idx="13"/>
            <p:extLst>
              <p:ext uri="{D42A27DB-BD31-4B8C-83A1-F6EECF244321}">
                <p14:modId xmlns:p14="http://schemas.microsoft.com/office/powerpoint/2010/main" val="217966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28258945"/>
                    </a:ext>
                  </a:extLst>
                </a:gridCol>
                <a:gridCol w="822960">
                  <a:extLst>
                    <a:ext uri="{9D8B030D-6E8A-4147-A177-3AD203B41FA5}">
                      <a16:colId xmlns:a16="http://schemas.microsoft.com/office/drawing/2014/main" val="70172520"/>
                    </a:ext>
                  </a:extLst>
                </a:gridCol>
                <a:gridCol w="329184">
                  <a:extLst>
                    <a:ext uri="{9D8B030D-6E8A-4147-A177-3AD203B41FA5}">
                      <a16:colId xmlns:a16="http://schemas.microsoft.com/office/drawing/2014/main" val="1529364660"/>
                    </a:ext>
                  </a:extLst>
                </a:gridCol>
                <a:gridCol w="208280">
                  <a:extLst>
                    <a:ext uri="{9D8B030D-6E8A-4147-A177-3AD203B41FA5}">
                      <a16:colId xmlns:a16="http://schemas.microsoft.com/office/drawing/2014/main" val="1464061512"/>
                    </a:ext>
                  </a:extLst>
                </a:gridCol>
                <a:gridCol w="208280">
                  <a:extLst>
                    <a:ext uri="{9D8B030D-6E8A-4147-A177-3AD203B41FA5}">
                      <a16:colId xmlns:a16="http://schemas.microsoft.com/office/drawing/2014/main" val="17223428"/>
                    </a:ext>
                  </a:extLst>
                </a:gridCol>
                <a:gridCol w="208280">
                  <a:extLst>
                    <a:ext uri="{9D8B030D-6E8A-4147-A177-3AD203B41FA5}">
                      <a16:colId xmlns:a16="http://schemas.microsoft.com/office/drawing/2014/main" val="2977450992"/>
                    </a:ext>
                  </a:extLst>
                </a:gridCol>
                <a:gridCol w="208280">
                  <a:extLst>
                    <a:ext uri="{9D8B030D-6E8A-4147-A177-3AD203B41FA5}">
                      <a16:colId xmlns:a16="http://schemas.microsoft.com/office/drawing/2014/main" val="3281297956"/>
                    </a:ext>
                  </a:extLst>
                </a:gridCol>
                <a:gridCol w="208280">
                  <a:extLst>
                    <a:ext uri="{9D8B030D-6E8A-4147-A177-3AD203B41FA5}">
                      <a16:colId xmlns:a16="http://schemas.microsoft.com/office/drawing/2014/main" val="2086168923"/>
                    </a:ext>
                  </a:extLst>
                </a:gridCol>
                <a:gridCol w="208280">
                  <a:extLst>
                    <a:ext uri="{9D8B030D-6E8A-4147-A177-3AD203B41FA5}">
                      <a16:colId xmlns:a16="http://schemas.microsoft.com/office/drawing/2014/main" val="1130751241"/>
                    </a:ext>
                  </a:extLst>
                </a:gridCol>
                <a:gridCol w="208280">
                  <a:extLst>
                    <a:ext uri="{9D8B030D-6E8A-4147-A177-3AD203B41FA5}">
                      <a16:colId xmlns:a16="http://schemas.microsoft.com/office/drawing/2014/main" val="157806141"/>
                    </a:ext>
                  </a:extLst>
                </a:gridCol>
                <a:gridCol w="208280">
                  <a:extLst>
                    <a:ext uri="{9D8B030D-6E8A-4147-A177-3AD203B41FA5}">
                      <a16:colId xmlns:a16="http://schemas.microsoft.com/office/drawing/2014/main" val="12900516"/>
                    </a:ext>
                  </a:extLst>
                </a:gridCol>
                <a:gridCol w="208280">
                  <a:extLst>
                    <a:ext uri="{9D8B030D-6E8A-4147-A177-3AD203B41FA5}">
                      <a16:colId xmlns:a16="http://schemas.microsoft.com/office/drawing/2014/main" val="3449396007"/>
                    </a:ext>
                  </a:extLst>
                </a:gridCol>
                <a:gridCol w="208280">
                  <a:extLst>
                    <a:ext uri="{9D8B030D-6E8A-4147-A177-3AD203B41FA5}">
                      <a16:colId xmlns:a16="http://schemas.microsoft.com/office/drawing/2014/main" val="4272576931"/>
                    </a:ext>
                  </a:extLst>
                </a:gridCol>
                <a:gridCol w="208280">
                  <a:extLst>
                    <a:ext uri="{9D8B030D-6E8A-4147-A177-3AD203B41FA5}">
                      <a16:colId xmlns:a16="http://schemas.microsoft.com/office/drawing/2014/main" val="313671764"/>
                    </a:ext>
                  </a:extLst>
                </a:gridCol>
                <a:gridCol w="208280">
                  <a:extLst>
                    <a:ext uri="{9D8B030D-6E8A-4147-A177-3AD203B41FA5}">
                      <a16:colId xmlns:a16="http://schemas.microsoft.com/office/drawing/2014/main" val="3057888731"/>
                    </a:ext>
                  </a:extLst>
                </a:gridCol>
                <a:gridCol w="208280">
                  <a:extLst>
                    <a:ext uri="{9D8B030D-6E8A-4147-A177-3AD203B41FA5}">
                      <a16:colId xmlns:a16="http://schemas.microsoft.com/office/drawing/2014/main" val="692136378"/>
                    </a:ext>
                  </a:extLst>
                </a:gridCol>
                <a:gridCol w="208280">
                  <a:extLst>
                    <a:ext uri="{9D8B030D-6E8A-4147-A177-3AD203B41FA5}">
                      <a16:colId xmlns:a16="http://schemas.microsoft.com/office/drawing/2014/main" val="2812533222"/>
                    </a:ext>
                  </a:extLst>
                </a:gridCol>
                <a:gridCol w="208280">
                  <a:extLst>
                    <a:ext uri="{9D8B030D-6E8A-4147-A177-3AD203B41FA5}">
                      <a16:colId xmlns:a16="http://schemas.microsoft.com/office/drawing/2014/main" val="1051277416"/>
                    </a:ext>
                  </a:extLst>
                </a:gridCol>
                <a:gridCol w="208280">
                  <a:extLst>
                    <a:ext uri="{9D8B030D-6E8A-4147-A177-3AD203B41FA5}">
                      <a16:colId xmlns:a16="http://schemas.microsoft.com/office/drawing/2014/main" val="169731842"/>
                    </a:ext>
                  </a:extLst>
                </a:gridCol>
                <a:gridCol w="208280">
                  <a:extLst>
                    <a:ext uri="{9D8B030D-6E8A-4147-A177-3AD203B41FA5}">
                      <a16:colId xmlns:a16="http://schemas.microsoft.com/office/drawing/2014/main" val="1380383260"/>
                    </a:ext>
                  </a:extLst>
                </a:gridCol>
                <a:gridCol w="208280">
                  <a:extLst>
                    <a:ext uri="{9D8B030D-6E8A-4147-A177-3AD203B41FA5}">
                      <a16:colId xmlns:a16="http://schemas.microsoft.com/office/drawing/2014/main" val="2638018499"/>
                    </a:ext>
                  </a:extLst>
                </a:gridCol>
                <a:gridCol w="208280">
                  <a:extLst>
                    <a:ext uri="{9D8B030D-6E8A-4147-A177-3AD203B41FA5}">
                      <a16:colId xmlns:a16="http://schemas.microsoft.com/office/drawing/2014/main" val="136607805"/>
                    </a:ext>
                  </a:extLst>
                </a:gridCol>
                <a:gridCol w="208280">
                  <a:extLst>
                    <a:ext uri="{9D8B030D-6E8A-4147-A177-3AD203B41FA5}">
                      <a16:colId xmlns:a16="http://schemas.microsoft.com/office/drawing/2014/main" val="2176825587"/>
                    </a:ext>
                  </a:extLst>
                </a:gridCol>
                <a:gridCol w="208280">
                  <a:extLst>
                    <a:ext uri="{9D8B030D-6E8A-4147-A177-3AD203B41FA5}">
                      <a16:colId xmlns:a16="http://schemas.microsoft.com/office/drawing/2014/main" val="3205524019"/>
                    </a:ext>
                  </a:extLst>
                </a:gridCol>
                <a:gridCol w="208280">
                  <a:extLst>
                    <a:ext uri="{9D8B030D-6E8A-4147-A177-3AD203B41FA5}">
                      <a16:colId xmlns:a16="http://schemas.microsoft.com/office/drawing/2014/main" val="2631068483"/>
                    </a:ext>
                  </a:extLst>
                </a:gridCol>
                <a:gridCol w="208280">
                  <a:extLst>
                    <a:ext uri="{9D8B030D-6E8A-4147-A177-3AD203B41FA5}">
                      <a16:colId xmlns:a16="http://schemas.microsoft.com/office/drawing/2014/main" val="116623400"/>
                    </a:ext>
                  </a:extLst>
                </a:gridCol>
                <a:gridCol w="208280">
                  <a:extLst>
                    <a:ext uri="{9D8B030D-6E8A-4147-A177-3AD203B41FA5}">
                      <a16:colId xmlns:a16="http://schemas.microsoft.com/office/drawing/2014/main" val="674660368"/>
                    </a:ext>
                  </a:extLst>
                </a:gridCol>
                <a:gridCol w="208280">
                  <a:extLst>
                    <a:ext uri="{9D8B030D-6E8A-4147-A177-3AD203B41FA5}">
                      <a16:colId xmlns:a16="http://schemas.microsoft.com/office/drawing/2014/main" val="1874578196"/>
                    </a:ext>
                  </a:extLst>
                </a:gridCol>
                <a:gridCol w="208280">
                  <a:extLst>
                    <a:ext uri="{9D8B030D-6E8A-4147-A177-3AD203B41FA5}">
                      <a16:colId xmlns:a16="http://schemas.microsoft.com/office/drawing/2014/main" val="3402858973"/>
                    </a:ext>
                  </a:extLst>
                </a:gridCol>
                <a:gridCol w="208280">
                  <a:extLst>
                    <a:ext uri="{9D8B030D-6E8A-4147-A177-3AD203B41FA5}">
                      <a16:colId xmlns:a16="http://schemas.microsoft.com/office/drawing/2014/main" val="1531724003"/>
                    </a:ext>
                  </a:extLst>
                </a:gridCol>
                <a:gridCol w="208280">
                  <a:extLst>
                    <a:ext uri="{9D8B030D-6E8A-4147-A177-3AD203B41FA5}">
                      <a16:colId xmlns:a16="http://schemas.microsoft.com/office/drawing/2014/main" val="410050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528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https://scontent.xx.fbcdn.net/v/t15.5256-10/p720x720/81252661_1005431619838733_4987483313091379200_n.jpg?_nc_cat=100&amp;_nc_sid=f2c4d5&amp;_nc_ohc=3ZzR8BToIJcAX9jjTVR&amp;_nc_ht=scontent.xx&amp;_nc_tp=6&amp;oh=13b93e264a08371f7f6d4e4914dab0fb&amp;oe=5EFCB547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48228303"/>
                  </a:ext>
                </a:extLst>
              </a:tr>
            </a:tbl>
          </a:graphicData>
        </a:graphic>
      </p:graphicFrame>
      <p:sp>
        <p:nvSpPr>
          <p:cNvPr id="4" name="Text Placeholder 3">
            <a:extLst>
              <a:ext uri="{FF2B5EF4-FFF2-40B4-BE49-F238E27FC236}">
                <a16:creationId xmlns:a16="http://schemas.microsoft.com/office/drawing/2014/main" id="{D55BE49A-26D8-4E6C-9C34-09A704E44735}"/>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698843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0961-281E-4F80-B4F9-047A812A32B5}"/>
              </a:ext>
            </a:extLst>
          </p:cNvPr>
          <p:cNvSpPr>
            <a:spLocks noGrp="1"/>
          </p:cNvSpPr>
          <p:nvPr>
            <p:ph type="title"/>
          </p:nvPr>
        </p:nvSpPr>
        <p:spPr/>
        <p:txBody>
          <a:bodyPr/>
          <a:lstStyle/>
          <a:p>
            <a:r>
              <a:rPr lang="en-US"/>
              <a:t>Facebook Own Posts Table | Sothys Malaysia - 5 of 9</a:t>
            </a:r>
          </a:p>
        </p:txBody>
      </p:sp>
      <p:graphicFrame>
        <p:nvGraphicFramePr>
          <p:cNvPr id="5" name="Table Placeholder 4">
            <a:extLst>
              <a:ext uri="{FF2B5EF4-FFF2-40B4-BE49-F238E27FC236}">
                <a16:creationId xmlns:a16="http://schemas.microsoft.com/office/drawing/2014/main" id="{14AE66E9-82BF-428C-97E7-7D754D8CD1BB}"/>
              </a:ext>
            </a:extLst>
          </p:cNvPr>
          <p:cNvGraphicFramePr>
            <a:graphicFrameLocks noGrp="1"/>
          </p:cNvGraphicFramePr>
          <p:nvPr>
            <p:ph type="tbl" sz="quarter" idx="13"/>
            <p:extLst>
              <p:ext uri="{D42A27DB-BD31-4B8C-83A1-F6EECF244321}">
                <p14:modId xmlns:p14="http://schemas.microsoft.com/office/powerpoint/2010/main" val="661639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92094452"/>
                    </a:ext>
                  </a:extLst>
                </a:gridCol>
                <a:gridCol w="822960">
                  <a:extLst>
                    <a:ext uri="{9D8B030D-6E8A-4147-A177-3AD203B41FA5}">
                      <a16:colId xmlns:a16="http://schemas.microsoft.com/office/drawing/2014/main" val="3602003325"/>
                    </a:ext>
                  </a:extLst>
                </a:gridCol>
                <a:gridCol w="329184">
                  <a:extLst>
                    <a:ext uri="{9D8B030D-6E8A-4147-A177-3AD203B41FA5}">
                      <a16:colId xmlns:a16="http://schemas.microsoft.com/office/drawing/2014/main" val="3831709714"/>
                    </a:ext>
                  </a:extLst>
                </a:gridCol>
                <a:gridCol w="208280">
                  <a:extLst>
                    <a:ext uri="{9D8B030D-6E8A-4147-A177-3AD203B41FA5}">
                      <a16:colId xmlns:a16="http://schemas.microsoft.com/office/drawing/2014/main" val="255053166"/>
                    </a:ext>
                  </a:extLst>
                </a:gridCol>
                <a:gridCol w="208280">
                  <a:extLst>
                    <a:ext uri="{9D8B030D-6E8A-4147-A177-3AD203B41FA5}">
                      <a16:colId xmlns:a16="http://schemas.microsoft.com/office/drawing/2014/main" val="2025894764"/>
                    </a:ext>
                  </a:extLst>
                </a:gridCol>
                <a:gridCol w="208280">
                  <a:extLst>
                    <a:ext uri="{9D8B030D-6E8A-4147-A177-3AD203B41FA5}">
                      <a16:colId xmlns:a16="http://schemas.microsoft.com/office/drawing/2014/main" val="2181798431"/>
                    </a:ext>
                  </a:extLst>
                </a:gridCol>
                <a:gridCol w="208280">
                  <a:extLst>
                    <a:ext uri="{9D8B030D-6E8A-4147-A177-3AD203B41FA5}">
                      <a16:colId xmlns:a16="http://schemas.microsoft.com/office/drawing/2014/main" val="1008223972"/>
                    </a:ext>
                  </a:extLst>
                </a:gridCol>
                <a:gridCol w="208280">
                  <a:extLst>
                    <a:ext uri="{9D8B030D-6E8A-4147-A177-3AD203B41FA5}">
                      <a16:colId xmlns:a16="http://schemas.microsoft.com/office/drawing/2014/main" val="4240955007"/>
                    </a:ext>
                  </a:extLst>
                </a:gridCol>
                <a:gridCol w="208280">
                  <a:extLst>
                    <a:ext uri="{9D8B030D-6E8A-4147-A177-3AD203B41FA5}">
                      <a16:colId xmlns:a16="http://schemas.microsoft.com/office/drawing/2014/main" val="1196730833"/>
                    </a:ext>
                  </a:extLst>
                </a:gridCol>
                <a:gridCol w="208280">
                  <a:extLst>
                    <a:ext uri="{9D8B030D-6E8A-4147-A177-3AD203B41FA5}">
                      <a16:colId xmlns:a16="http://schemas.microsoft.com/office/drawing/2014/main" val="3312266099"/>
                    </a:ext>
                  </a:extLst>
                </a:gridCol>
                <a:gridCol w="208280">
                  <a:extLst>
                    <a:ext uri="{9D8B030D-6E8A-4147-A177-3AD203B41FA5}">
                      <a16:colId xmlns:a16="http://schemas.microsoft.com/office/drawing/2014/main" val="3413683780"/>
                    </a:ext>
                  </a:extLst>
                </a:gridCol>
                <a:gridCol w="208280">
                  <a:extLst>
                    <a:ext uri="{9D8B030D-6E8A-4147-A177-3AD203B41FA5}">
                      <a16:colId xmlns:a16="http://schemas.microsoft.com/office/drawing/2014/main" val="4242973114"/>
                    </a:ext>
                  </a:extLst>
                </a:gridCol>
                <a:gridCol w="208280">
                  <a:extLst>
                    <a:ext uri="{9D8B030D-6E8A-4147-A177-3AD203B41FA5}">
                      <a16:colId xmlns:a16="http://schemas.microsoft.com/office/drawing/2014/main" val="3650334490"/>
                    </a:ext>
                  </a:extLst>
                </a:gridCol>
                <a:gridCol w="208280">
                  <a:extLst>
                    <a:ext uri="{9D8B030D-6E8A-4147-A177-3AD203B41FA5}">
                      <a16:colId xmlns:a16="http://schemas.microsoft.com/office/drawing/2014/main" val="2068940970"/>
                    </a:ext>
                  </a:extLst>
                </a:gridCol>
                <a:gridCol w="208280">
                  <a:extLst>
                    <a:ext uri="{9D8B030D-6E8A-4147-A177-3AD203B41FA5}">
                      <a16:colId xmlns:a16="http://schemas.microsoft.com/office/drawing/2014/main" val="2480895572"/>
                    </a:ext>
                  </a:extLst>
                </a:gridCol>
                <a:gridCol w="208280">
                  <a:extLst>
                    <a:ext uri="{9D8B030D-6E8A-4147-A177-3AD203B41FA5}">
                      <a16:colId xmlns:a16="http://schemas.microsoft.com/office/drawing/2014/main" val="1650597418"/>
                    </a:ext>
                  </a:extLst>
                </a:gridCol>
                <a:gridCol w="208280">
                  <a:extLst>
                    <a:ext uri="{9D8B030D-6E8A-4147-A177-3AD203B41FA5}">
                      <a16:colId xmlns:a16="http://schemas.microsoft.com/office/drawing/2014/main" val="3047921039"/>
                    </a:ext>
                  </a:extLst>
                </a:gridCol>
                <a:gridCol w="208280">
                  <a:extLst>
                    <a:ext uri="{9D8B030D-6E8A-4147-A177-3AD203B41FA5}">
                      <a16:colId xmlns:a16="http://schemas.microsoft.com/office/drawing/2014/main" val="3369388457"/>
                    </a:ext>
                  </a:extLst>
                </a:gridCol>
                <a:gridCol w="208280">
                  <a:extLst>
                    <a:ext uri="{9D8B030D-6E8A-4147-A177-3AD203B41FA5}">
                      <a16:colId xmlns:a16="http://schemas.microsoft.com/office/drawing/2014/main" val="2057055831"/>
                    </a:ext>
                  </a:extLst>
                </a:gridCol>
                <a:gridCol w="208280">
                  <a:extLst>
                    <a:ext uri="{9D8B030D-6E8A-4147-A177-3AD203B41FA5}">
                      <a16:colId xmlns:a16="http://schemas.microsoft.com/office/drawing/2014/main" val="715865242"/>
                    </a:ext>
                  </a:extLst>
                </a:gridCol>
                <a:gridCol w="208280">
                  <a:extLst>
                    <a:ext uri="{9D8B030D-6E8A-4147-A177-3AD203B41FA5}">
                      <a16:colId xmlns:a16="http://schemas.microsoft.com/office/drawing/2014/main" val="4260726907"/>
                    </a:ext>
                  </a:extLst>
                </a:gridCol>
                <a:gridCol w="208280">
                  <a:extLst>
                    <a:ext uri="{9D8B030D-6E8A-4147-A177-3AD203B41FA5}">
                      <a16:colId xmlns:a16="http://schemas.microsoft.com/office/drawing/2014/main" val="377947464"/>
                    </a:ext>
                  </a:extLst>
                </a:gridCol>
                <a:gridCol w="208280">
                  <a:extLst>
                    <a:ext uri="{9D8B030D-6E8A-4147-A177-3AD203B41FA5}">
                      <a16:colId xmlns:a16="http://schemas.microsoft.com/office/drawing/2014/main" val="2937535712"/>
                    </a:ext>
                  </a:extLst>
                </a:gridCol>
                <a:gridCol w="208280">
                  <a:extLst>
                    <a:ext uri="{9D8B030D-6E8A-4147-A177-3AD203B41FA5}">
                      <a16:colId xmlns:a16="http://schemas.microsoft.com/office/drawing/2014/main" val="689147433"/>
                    </a:ext>
                  </a:extLst>
                </a:gridCol>
                <a:gridCol w="208280">
                  <a:extLst>
                    <a:ext uri="{9D8B030D-6E8A-4147-A177-3AD203B41FA5}">
                      <a16:colId xmlns:a16="http://schemas.microsoft.com/office/drawing/2014/main" val="579679773"/>
                    </a:ext>
                  </a:extLst>
                </a:gridCol>
                <a:gridCol w="208280">
                  <a:extLst>
                    <a:ext uri="{9D8B030D-6E8A-4147-A177-3AD203B41FA5}">
                      <a16:colId xmlns:a16="http://schemas.microsoft.com/office/drawing/2014/main" val="2755628009"/>
                    </a:ext>
                  </a:extLst>
                </a:gridCol>
                <a:gridCol w="208280">
                  <a:extLst>
                    <a:ext uri="{9D8B030D-6E8A-4147-A177-3AD203B41FA5}">
                      <a16:colId xmlns:a16="http://schemas.microsoft.com/office/drawing/2014/main" val="2118174706"/>
                    </a:ext>
                  </a:extLst>
                </a:gridCol>
                <a:gridCol w="208280">
                  <a:extLst>
                    <a:ext uri="{9D8B030D-6E8A-4147-A177-3AD203B41FA5}">
                      <a16:colId xmlns:a16="http://schemas.microsoft.com/office/drawing/2014/main" val="2011351395"/>
                    </a:ext>
                  </a:extLst>
                </a:gridCol>
                <a:gridCol w="208280">
                  <a:extLst>
                    <a:ext uri="{9D8B030D-6E8A-4147-A177-3AD203B41FA5}">
                      <a16:colId xmlns:a16="http://schemas.microsoft.com/office/drawing/2014/main" val="2206307411"/>
                    </a:ext>
                  </a:extLst>
                </a:gridCol>
                <a:gridCol w="208280">
                  <a:extLst>
                    <a:ext uri="{9D8B030D-6E8A-4147-A177-3AD203B41FA5}">
                      <a16:colId xmlns:a16="http://schemas.microsoft.com/office/drawing/2014/main" val="1742805246"/>
                    </a:ext>
                  </a:extLst>
                </a:gridCol>
                <a:gridCol w="208280">
                  <a:extLst>
                    <a:ext uri="{9D8B030D-6E8A-4147-A177-3AD203B41FA5}">
                      <a16:colId xmlns:a16="http://schemas.microsoft.com/office/drawing/2014/main" val="319503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0447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https://scontent.xx.fbcdn.net/v/t15.13418-10/p720x720/72741388_122960515699150_6897119360230359040_n.jpg?_nc_cat=105&amp;_nc_sid=f2c4d5&amp;_nc_ohc=tRtpeWpM7XcAX-Dh8LF&amp;_nc_ht=scontent.xx&amp;_nc_tp=6&amp;oh=e5d8952b77ea8bf75723208a34f0964e&amp;oe=5F00776E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27744138"/>
                  </a:ext>
                </a:extLst>
              </a:tr>
            </a:tbl>
          </a:graphicData>
        </a:graphic>
      </p:graphicFrame>
      <p:sp>
        <p:nvSpPr>
          <p:cNvPr id="4" name="Text Placeholder 3">
            <a:extLst>
              <a:ext uri="{FF2B5EF4-FFF2-40B4-BE49-F238E27FC236}">
                <a16:creationId xmlns:a16="http://schemas.microsoft.com/office/drawing/2014/main" id="{2D8EE0F3-252C-4CAB-8BBF-7B1B10984296}"/>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98967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F24B3-8E84-4264-8D4D-837570657A5C}"/>
              </a:ext>
            </a:extLst>
          </p:cNvPr>
          <p:cNvSpPr>
            <a:spLocks noGrp="1"/>
          </p:cNvSpPr>
          <p:nvPr>
            <p:ph type="title"/>
          </p:nvPr>
        </p:nvSpPr>
        <p:spPr/>
        <p:txBody>
          <a:bodyPr/>
          <a:lstStyle/>
          <a:p>
            <a:r>
              <a:rPr lang="en-US"/>
              <a:t>Facebook Own Posts Table | Sothys Malaysia - 6 of 9</a:t>
            </a:r>
          </a:p>
        </p:txBody>
      </p:sp>
      <p:graphicFrame>
        <p:nvGraphicFramePr>
          <p:cNvPr id="5" name="Table Placeholder 4">
            <a:extLst>
              <a:ext uri="{FF2B5EF4-FFF2-40B4-BE49-F238E27FC236}">
                <a16:creationId xmlns:a16="http://schemas.microsoft.com/office/drawing/2014/main" id="{73825580-AD3E-48F5-A268-310B72FD749A}"/>
              </a:ext>
            </a:extLst>
          </p:cNvPr>
          <p:cNvGraphicFramePr>
            <a:graphicFrameLocks noGrp="1"/>
          </p:cNvGraphicFramePr>
          <p:nvPr>
            <p:ph type="tbl" sz="quarter" idx="13"/>
            <p:extLst>
              <p:ext uri="{D42A27DB-BD31-4B8C-83A1-F6EECF244321}">
                <p14:modId xmlns:p14="http://schemas.microsoft.com/office/powerpoint/2010/main" val="4195832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91278098"/>
                    </a:ext>
                  </a:extLst>
                </a:gridCol>
                <a:gridCol w="822960">
                  <a:extLst>
                    <a:ext uri="{9D8B030D-6E8A-4147-A177-3AD203B41FA5}">
                      <a16:colId xmlns:a16="http://schemas.microsoft.com/office/drawing/2014/main" val="2581421876"/>
                    </a:ext>
                  </a:extLst>
                </a:gridCol>
                <a:gridCol w="329184">
                  <a:extLst>
                    <a:ext uri="{9D8B030D-6E8A-4147-A177-3AD203B41FA5}">
                      <a16:colId xmlns:a16="http://schemas.microsoft.com/office/drawing/2014/main" val="2784893247"/>
                    </a:ext>
                  </a:extLst>
                </a:gridCol>
                <a:gridCol w="208280">
                  <a:extLst>
                    <a:ext uri="{9D8B030D-6E8A-4147-A177-3AD203B41FA5}">
                      <a16:colId xmlns:a16="http://schemas.microsoft.com/office/drawing/2014/main" val="1922942478"/>
                    </a:ext>
                  </a:extLst>
                </a:gridCol>
                <a:gridCol w="208280">
                  <a:extLst>
                    <a:ext uri="{9D8B030D-6E8A-4147-A177-3AD203B41FA5}">
                      <a16:colId xmlns:a16="http://schemas.microsoft.com/office/drawing/2014/main" val="2477084577"/>
                    </a:ext>
                  </a:extLst>
                </a:gridCol>
                <a:gridCol w="208280">
                  <a:extLst>
                    <a:ext uri="{9D8B030D-6E8A-4147-A177-3AD203B41FA5}">
                      <a16:colId xmlns:a16="http://schemas.microsoft.com/office/drawing/2014/main" val="373425252"/>
                    </a:ext>
                  </a:extLst>
                </a:gridCol>
                <a:gridCol w="208280">
                  <a:extLst>
                    <a:ext uri="{9D8B030D-6E8A-4147-A177-3AD203B41FA5}">
                      <a16:colId xmlns:a16="http://schemas.microsoft.com/office/drawing/2014/main" val="1783067368"/>
                    </a:ext>
                  </a:extLst>
                </a:gridCol>
                <a:gridCol w="208280">
                  <a:extLst>
                    <a:ext uri="{9D8B030D-6E8A-4147-A177-3AD203B41FA5}">
                      <a16:colId xmlns:a16="http://schemas.microsoft.com/office/drawing/2014/main" val="3727018846"/>
                    </a:ext>
                  </a:extLst>
                </a:gridCol>
                <a:gridCol w="208280">
                  <a:extLst>
                    <a:ext uri="{9D8B030D-6E8A-4147-A177-3AD203B41FA5}">
                      <a16:colId xmlns:a16="http://schemas.microsoft.com/office/drawing/2014/main" val="2759085445"/>
                    </a:ext>
                  </a:extLst>
                </a:gridCol>
                <a:gridCol w="208280">
                  <a:extLst>
                    <a:ext uri="{9D8B030D-6E8A-4147-A177-3AD203B41FA5}">
                      <a16:colId xmlns:a16="http://schemas.microsoft.com/office/drawing/2014/main" val="3571575455"/>
                    </a:ext>
                  </a:extLst>
                </a:gridCol>
                <a:gridCol w="208280">
                  <a:extLst>
                    <a:ext uri="{9D8B030D-6E8A-4147-A177-3AD203B41FA5}">
                      <a16:colId xmlns:a16="http://schemas.microsoft.com/office/drawing/2014/main" val="2286602383"/>
                    </a:ext>
                  </a:extLst>
                </a:gridCol>
                <a:gridCol w="208280">
                  <a:extLst>
                    <a:ext uri="{9D8B030D-6E8A-4147-A177-3AD203B41FA5}">
                      <a16:colId xmlns:a16="http://schemas.microsoft.com/office/drawing/2014/main" val="2162432639"/>
                    </a:ext>
                  </a:extLst>
                </a:gridCol>
                <a:gridCol w="208280">
                  <a:extLst>
                    <a:ext uri="{9D8B030D-6E8A-4147-A177-3AD203B41FA5}">
                      <a16:colId xmlns:a16="http://schemas.microsoft.com/office/drawing/2014/main" val="3112167842"/>
                    </a:ext>
                  </a:extLst>
                </a:gridCol>
                <a:gridCol w="208280">
                  <a:extLst>
                    <a:ext uri="{9D8B030D-6E8A-4147-A177-3AD203B41FA5}">
                      <a16:colId xmlns:a16="http://schemas.microsoft.com/office/drawing/2014/main" val="2572386616"/>
                    </a:ext>
                  </a:extLst>
                </a:gridCol>
                <a:gridCol w="208280">
                  <a:extLst>
                    <a:ext uri="{9D8B030D-6E8A-4147-A177-3AD203B41FA5}">
                      <a16:colId xmlns:a16="http://schemas.microsoft.com/office/drawing/2014/main" val="3105465665"/>
                    </a:ext>
                  </a:extLst>
                </a:gridCol>
                <a:gridCol w="208280">
                  <a:extLst>
                    <a:ext uri="{9D8B030D-6E8A-4147-A177-3AD203B41FA5}">
                      <a16:colId xmlns:a16="http://schemas.microsoft.com/office/drawing/2014/main" val="98569660"/>
                    </a:ext>
                  </a:extLst>
                </a:gridCol>
                <a:gridCol w="208280">
                  <a:extLst>
                    <a:ext uri="{9D8B030D-6E8A-4147-A177-3AD203B41FA5}">
                      <a16:colId xmlns:a16="http://schemas.microsoft.com/office/drawing/2014/main" val="554888327"/>
                    </a:ext>
                  </a:extLst>
                </a:gridCol>
                <a:gridCol w="208280">
                  <a:extLst>
                    <a:ext uri="{9D8B030D-6E8A-4147-A177-3AD203B41FA5}">
                      <a16:colId xmlns:a16="http://schemas.microsoft.com/office/drawing/2014/main" val="2500084152"/>
                    </a:ext>
                  </a:extLst>
                </a:gridCol>
                <a:gridCol w="208280">
                  <a:extLst>
                    <a:ext uri="{9D8B030D-6E8A-4147-A177-3AD203B41FA5}">
                      <a16:colId xmlns:a16="http://schemas.microsoft.com/office/drawing/2014/main" val="264247717"/>
                    </a:ext>
                  </a:extLst>
                </a:gridCol>
                <a:gridCol w="208280">
                  <a:extLst>
                    <a:ext uri="{9D8B030D-6E8A-4147-A177-3AD203B41FA5}">
                      <a16:colId xmlns:a16="http://schemas.microsoft.com/office/drawing/2014/main" val="2622681722"/>
                    </a:ext>
                  </a:extLst>
                </a:gridCol>
                <a:gridCol w="208280">
                  <a:extLst>
                    <a:ext uri="{9D8B030D-6E8A-4147-A177-3AD203B41FA5}">
                      <a16:colId xmlns:a16="http://schemas.microsoft.com/office/drawing/2014/main" val="224044399"/>
                    </a:ext>
                  </a:extLst>
                </a:gridCol>
                <a:gridCol w="208280">
                  <a:extLst>
                    <a:ext uri="{9D8B030D-6E8A-4147-A177-3AD203B41FA5}">
                      <a16:colId xmlns:a16="http://schemas.microsoft.com/office/drawing/2014/main" val="1569927830"/>
                    </a:ext>
                  </a:extLst>
                </a:gridCol>
                <a:gridCol w="208280">
                  <a:extLst>
                    <a:ext uri="{9D8B030D-6E8A-4147-A177-3AD203B41FA5}">
                      <a16:colId xmlns:a16="http://schemas.microsoft.com/office/drawing/2014/main" val="766786479"/>
                    </a:ext>
                  </a:extLst>
                </a:gridCol>
                <a:gridCol w="208280">
                  <a:extLst>
                    <a:ext uri="{9D8B030D-6E8A-4147-A177-3AD203B41FA5}">
                      <a16:colId xmlns:a16="http://schemas.microsoft.com/office/drawing/2014/main" val="2725131274"/>
                    </a:ext>
                  </a:extLst>
                </a:gridCol>
                <a:gridCol w="208280">
                  <a:extLst>
                    <a:ext uri="{9D8B030D-6E8A-4147-A177-3AD203B41FA5}">
                      <a16:colId xmlns:a16="http://schemas.microsoft.com/office/drawing/2014/main" val="784792385"/>
                    </a:ext>
                  </a:extLst>
                </a:gridCol>
                <a:gridCol w="208280">
                  <a:extLst>
                    <a:ext uri="{9D8B030D-6E8A-4147-A177-3AD203B41FA5}">
                      <a16:colId xmlns:a16="http://schemas.microsoft.com/office/drawing/2014/main" val="2254919657"/>
                    </a:ext>
                  </a:extLst>
                </a:gridCol>
                <a:gridCol w="208280">
                  <a:extLst>
                    <a:ext uri="{9D8B030D-6E8A-4147-A177-3AD203B41FA5}">
                      <a16:colId xmlns:a16="http://schemas.microsoft.com/office/drawing/2014/main" val="2883313123"/>
                    </a:ext>
                  </a:extLst>
                </a:gridCol>
                <a:gridCol w="208280">
                  <a:extLst>
                    <a:ext uri="{9D8B030D-6E8A-4147-A177-3AD203B41FA5}">
                      <a16:colId xmlns:a16="http://schemas.microsoft.com/office/drawing/2014/main" val="4204923656"/>
                    </a:ext>
                  </a:extLst>
                </a:gridCol>
                <a:gridCol w="208280">
                  <a:extLst>
                    <a:ext uri="{9D8B030D-6E8A-4147-A177-3AD203B41FA5}">
                      <a16:colId xmlns:a16="http://schemas.microsoft.com/office/drawing/2014/main" val="510309622"/>
                    </a:ext>
                  </a:extLst>
                </a:gridCol>
                <a:gridCol w="208280">
                  <a:extLst>
                    <a:ext uri="{9D8B030D-6E8A-4147-A177-3AD203B41FA5}">
                      <a16:colId xmlns:a16="http://schemas.microsoft.com/office/drawing/2014/main" val="3566632840"/>
                    </a:ext>
                  </a:extLst>
                </a:gridCol>
                <a:gridCol w="208280">
                  <a:extLst>
                    <a:ext uri="{9D8B030D-6E8A-4147-A177-3AD203B41FA5}">
                      <a16:colId xmlns:a16="http://schemas.microsoft.com/office/drawing/2014/main" val="4198497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6044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https://scontent.xx.fbcdn.net/v/t1.0-1/p200x200/78122589_10157637885579763_2992142542180450304_n.jpg?_nc_cat=105&amp;_nc_sid=dbb9e7&amp;_nc_ohc=I4SJCKImRBEAX-LGm_b&amp;_nc_ht=scontent.xx&amp;_nc_tp=6&amp;oh=844b59d04e2821859ebac4e011e30494&amp;oe=5EB6F90A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34244817"/>
                  </a:ext>
                </a:extLst>
              </a:tr>
            </a:tbl>
          </a:graphicData>
        </a:graphic>
      </p:graphicFrame>
      <p:sp>
        <p:nvSpPr>
          <p:cNvPr id="4" name="Text Placeholder 3">
            <a:extLst>
              <a:ext uri="{FF2B5EF4-FFF2-40B4-BE49-F238E27FC236}">
                <a16:creationId xmlns:a16="http://schemas.microsoft.com/office/drawing/2014/main" id="{02A9CBE5-7D24-4931-ADD7-6AF8460A65ED}"/>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929448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8D627-6B5A-4C19-BC04-C4AD4203BA20}"/>
              </a:ext>
            </a:extLst>
          </p:cNvPr>
          <p:cNvSpPr>
            <a:spLocks noGrp="1"/>
          </p:cNvSpPr>
          <p:nvPr>
            <p:ph type="title"/>
          </p:nvPr>
        </p:nvSpPr>
        <p:spPr/>
        <p:txBody>
          <a:bodyPr/>
          <a:lstStyle/>
          <a:p>
            <a:r>
              <a:rPr lang="en-US"/>
              <a:t>Facebook Own Posts Table | Sothys Malaysia - 7 of 9</a:t>
            </a:r>
          </a:p>
        </p:txBody>
      </p:sp>
      <p:graphicFrame>
        <p:nvGraphicFramePr>
          <p:cNvPr id="5" name="Table Placeholder 4">
            <a:extLst>
              <a:ext uri="{FF2B5EF4-FFF2-40B4-BE49-F238E27FC236}">
                <a16:creationId xmlns:a16="http://schemas.microsoft.com/office/drawing/2014/main" id="{903F34CF-D6AD-408D-965E-6EAD4EF278BB}"/>
              </a:ext>
            </a:extLst>
          </p:cNvPr>
          <p:cNvGraphicFramePr>
            <a:graphicFrameLocks noGrp="1"/>
          </p:cNvGraphicFramePr>
          <p:nvPr>
            <p:ph type="tbl" sz="quarter" idx="13"/>
            <p:extLst>
              <p:ext uri="{D42A27DB-BD31-4B8C-83A1-F6EECF244321}">
                <p14:modId xmlns:p14="http://schemas.microsoft.com/office/powerpoint/2010/main" val="1994660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23966450"/>
                    </a:ext>
                  </a:extLst>
                </a:gridCol>
                <a:gridCol w="822960">
                  <a:extLst>
                    <a:ext uri="{9D8B030D-6E8A-4147-A177-3AD203B41FA5}">
                      <a16:colId xmlns:a16="http://schemas.microsoft.com/office/drawing/2014/main" val="3544361054"/>
                    </a:ext>
                  </a:extLst>
                </a:gridCol>
                <a:gridCol w="329184">
                  <a:extLst>
                    <a:ext uri="{9D8B030D-6E8A-4147-A177-3AD203B41FA5}">
                      <a16:colId xmlns:a16="http://schemas.microsoft.com/office/drawing/2014/main" val="690639957"/>
                    </a:ext>
                  </a:extLst>
                </a:gridCol>
                <a:gridCol w="208280">
                  <a:extLst>
                    <a:ext uri="{9D8B030D-6E8A-4147-A177-3AD203B41FA5}">
                      <a16:colId xmlns:a16="http://schemas.microsoft.com/office/drawing/2014/main" val="157708289"/>
                    </a:ext>
                  </a:extLst>
                </a:gridCol>
                <a:gridCol w="208280">
                  <a:extLst>
                    <a:ext uri="{9D8B030D-6E8A-4147-A177-3AD203B41FA5}">
                      <a16:colId xmlns:a16="http://schemas.microsoft.com/office/drawing/2014/main" val="3460126599"/>
                    </a:ext>
                  </a:extLst>
                </a:gridCol>
                <a:gridCol w="208280">
                  <a:extLst>
                    <a:ext uri="{9D8B030D-6E8A-4147-A177-3AD203B41FA5}">
                      <a16:colId xmlns:a16="http://schemas.microsoft.com/office/drawing/2014/main" val="2296750359"/>
                    </a:ext>
                  </a:extLst>
                </a:gridCol>
                <a:gridCol w="208280">
                  <a:extLst>
                    <a:ext uri="{9D8B030D-6E8A-4147-A177-3AD203B41FA5}">
                      <a16:colId xmlns:a16="http://schemas.microsoft.com/office/drawing/2014/main" val="1560693937"/>
                    </a:ext>
                  </a:extLst>
                </a:gridCol>
                <a:gridCol w="208280">
                  <a:extLst>
                    <a:ext uri="{9D8B030D-6E8A-4147-A177-3AD203B41FA5}">
                      <a16:colId xmlns:a16="http://schemas.microsoft.com/office/drawing/2014/main" val="1751823081"/>
                    </a:ext>
                  </a:extLst>
                </a:gridCol>
                <a:gridCol w="208280">
                  <a:extLst>
                    <a:ext uri="{9D8B030D-6E8A-4147-A177-3AD203B41FA5}">
                      <a16:colId xmlns:a16="http://schemas.microsoft.com/office/drawing/2014/main" val="87585260"/>
                    </a:ext>
                  </a:extLst>
                </a:gridCol>
                <a:gridCol w="208280">
                  <a:extLst>
                    <a:ext uri="{9D8B030D-6E8A-4147-A177-3AD203B41FA5}">
                      <a16:colId xmlns:a16="http://schemas.microsoft.com/office/drawing/2014/main" val="1915892010"/>
                    </a:ext>
                  </a:extLst>
                </a:gridCol>
                <a:gridCol w="208280">
                  <a:extLst>
                    <a:ext uri="{9D8B030D-6E8A-4147-A177-3AD203B41FA5}">
                      <a16:colId xmlns:a16="http://schemas.microsoft.com/office/drawing/2014/main" val="3317272041"/>
                    </a:ext>
                  </a:extLst>
                </a:gridCol>
                <a:gridCol w="208280">
                  <a:extLst>
                    <a:ext uri="{9D8B030D-6E8A-4147-A177-3AD203B41FA5}">
                      <a16:colId xmlns:a16="http://schemas.microsoft.com/office/drawing/2014/main" val="2799629"/>
                    </a:ext>
                  </a:extLst>
                </a:gridCol>
                <a:gridCol w="208280">
                  <a:extLst>
                    <a:ext uri="{9D8B030D-6E8A-4147-A177-3AD203B41FA5}">
                      <a16:colId xmlns:a16="http://schemas.microsoft.com/office/drawing/2014/main" val="635509403"/>
                    </a:ext>
                  </a:extLst>
                </a:gridCol>
                <a:gridCol w="208280">
                  <a:extLst>
                    <a:ext uri="{9D8B030D-6E8A-4147-A177-3AD203B41FA5}">
                      <a16:colId xmlns:a16="http://schemas.microsoft.com/office/drawing/2014/main" val="3500970432"/>
                    </a:ext>
                  </a:extLst>
                </a:gridCol>
                <a:gridCol w="208280">
                  <a:extLst>
                    <a:ext uri="{9D8B030D-6E8A-4147-A177-3AD203B41FA5}">
                      <a16:colId xmlns:a16="http://schemas.microsoft.com/office/drawing/2014/main" val="3711476025"/>
                    </a:ext>
                  </a:extLst>
                </a:gridCol>
                <a:gridCol w="208280">
                  <a:extLst>
                    <a:ext uri="{9D8B030D-6E8A-4147-A177-3AD203B41FA5}">
                      <a16:colId xmlns:a16="http://schemas.microsoft.com/office/drawing/2014/main" val="3984481146"/>
                    </a:ext>
                  </a:extLst>
                </a:gridCol>
                <a:gridCol w="208280">
                  <a:extLst>
                    <a:ext uri="{9D8B030D-6E8A-4147-A177-3AD203B41FA5}">
                      <a16:colId xmlns:a16="http://schemas.microsoft.com/office/drawing/2014/main" val="3229993721"/>
                    </a:ext>
                  </a:extLst>
                </a:gridCol>
                <a:gridCol w="208280">
                  <a:extLst>
                    <a:ext uri="{9D8B030D-6E8A-4147-A177-3AD203B41FA5}">
                      <a16:colId xmlns:a16="http://schemas.microsoft.com/office/drawing/2014/main" val="2958829533"/>
                    </a:ext>
                  </a:extLst>
                </a:gridCol>
                <a:gridCol w="208280">
                  <a:extLst>
                    <a:ext uri="{9D8B030D-6E8A-4147-A177-3AD203B41FA5}">
                      <a16:colId xmlns:a16="http://schemas.microsoft.com/office/drawing/2014/main" val="3226866471"/>
                    </a:ext>
                  </a:extLst>
                </a:gridCol>
                <a:gridCol w="208280">
                  <a:extLst>
                    <a:ext uri="{9D8B030D-6E8A-4147-A177-3AD203B41FA5}">
                      <a16:colId xmlns:a16="http://schemas.microsoft.com/office/drawing/2014/main" val="3347325837"/>
                    </a:ext>
                  </a:extLst>
                </a:gridCol>
                <a:gridCol w="208280">
                  <a:extLst>
                    <a:ext uri="{9D8B030D-6E8A-4147-A177-3AD203B41FA5}">
                      <a16:colId xmlns:a16="http://schemas.microsoft.com/office/drawing/2014/main" val="726600638"/>
                    </a:ext>
                  </a:extLst>
                </a:gridCol>
                <a:gridCol w="208280">
                  <a:extLst>
                    <a:ext uri="{9D8B030D-6E8A-4147-A177-3AD203B41FA5}">
                      <a16:colId xmlns:a16="http://schemas.microsoft.com/office/drawing/2014/main" val="681534272"/>
                    </a:ext>
                  </a:extLst>
                </a:gridCol>
                <a:gridCol w="208280">
                  <a:extLst>
                    <a:ext uri="{9D8B030D-6E8A-4147-A177-3AD203B41FA5}">
                      <a16:colId xmlns:a16="http://schemas.microsoft.com/office/drawing/2014/main" val="828231106"/>
                    </a:ext>
                  </a:extLst>
                </a:gridCol>
                <a:gridCol w="208280">
                  <a:extLst>
                    <a:ext uri="{9D8B030D-6E8A-4147-A177-3AD203B41FA5}">
                      <a16:colId xmlns:a16="http://schemas.microsoft.com/office/drawing/2014/main" val="3929975521"/>
                    </a:ext>
                  </a:extLst>
                </a:gridCol>
                <a:gridCol w="208280">
                  <a:extLst>
                    <a:ext uri="{9D8B030D-6E8A-4147-A177-3AD203B41FA5}">
                      <a16:colId xmlns:a16="http://schemas.microsoft.com/office/drawing/2014/main" val="1661615827"/>
                    </a:ext>
                  </a:extLst>
                </a:gridCol>
                <a:gridCol w="208280">
                  <a:extLst>
                    <a:ext uri="{9D8B030D-6E8A-4147-A177-3AD203B41FA5}">
                      <a16:colId xmlns:a16="http://schemas.microsoft.com/office/drawing/2014/main" val="3834133500"/>
                    </a:ext>
                  </a:extLst>
                </a:gridCol>
                <a:gridCol w="208280">
                  <a:extLst>
                    <a:ext uri="{9D8B030D-6E8A-4147-A177-3AD203B41FA5}">
                      <a16:colId xmlns:a16="http://schemas.microsoft.com/office/drawing/2014/main" val="3505644569"/>
                    </a:ext>
                  </a:extLst>
                </a:gridCol>
                <a:gridCol w="208280">
                  <a:extLst>
                    <a:ext uri="{9D8B030D-6E8A-4147-A177-3AD203B41FA5}">
                      <a16:colId xmlns:a16="http://schemas.microsoft.com/office/drawing/2014/main" val="3604021279"/>
                    </a:ext>
                  </a:extLst>
                </a:gridCol>
                <a:gridCol w="208280">
                  <a:extLst>
                    <a:ext uri="{9D8B030D-6E8A-4147-A177-3AD203B41FA5}">
                      <a16:colId xmlns:a16="http://schemas.microsoft.com/office/drawing/2014/main" val="2694185641"/>
                    </a:ext>
                  </a:extLst>
                </a:gridCol>
                <a:gridCol w="208280">
                  <a:extLst>
                    <a:ext uri="{9D8B030D-6E8A-4147-A177-3AD203B41FA5}">
                      <a16:colId xmlns:a16="http://schemas.microsoft.com/office/drawing/2014/main" val="805697135"/>
                    </a:ext>
                  </a:extLst>
                </a:gridCol>
                <a:gridCol w="208280">
                  <a:extLst>
                    <a:ext uri="{9D8B030D-6E8A-4147-A177-3AD203B41FA5}">
                      <a16:colId xmlns:a16="http://schemas.microsoft.com/office/drawing/2014/main" val="2215176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3785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11:05:34</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64234516"/>
                  </a:ext>
                </a:extLst>
              </a:tr>
            </a:tbl>
          </a:graphicData>
        </a:graphic>
      </p:graphicFrame>
      <p:sp>
        <p:nvSpPr>
          <p:cNvPr id="4" name="Text Placeholder 3">
            <a:extLst>
              <a:ext uri="{FF2B5EF4-FFF2-40B4-BE49-F238E27FC236}">
                <a16:creationId xmlns:a16="http://schemas.microsoft.com/office/drawing/2014/main" id="{ABE01954-B991-4886-9D4F-3D4E3A390BC4}"/>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995670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6858D-5012-4530-9E8B-80BB4FD01E65}"/>
              </a:ext>
            </a:extLst>
          </p:cNvPr>
          <p:cNvSpPr>
            <a:spLocks noGrp="1"/>
          </p:cNvSpPr>
          <p:nvPr>
            <p:ph type="title"/>
          </p:nvPr>
        </p:nvSpPr>
        <p:spPr/>
        <p:txBody>
          <a:bodyPr/>
          <a:lstStyle/>
          <a:p>
            <a:r>
              <a:rPr lang="en-US"/>
              <a:t>Facebook Own Posts Table | Sothys Malaysia - 8 of 9</a:t>
            </a:r>
          </a:p>
        </p:txBody>
      </p:sp>
      <p:graphicFrame>
        <p:nvGraphicFramePr>
          <p:cNvPr id="5" name="Table Placeholder 4">
            <a:extLst>
              <a:ext uri="{FF2B5EF4-FFF2-40B4-BE49-F238E27FC236}">
                <a16:creationId xmlns:a16="http://schemas.microsoft.com/office/drawing/2014/main" id="{D33EA8E7-035D-42FA-8F2B-8D2028157328}"/>
              </a:ext>
            </a:extLst>
          </p:cNvPr>
          <p:cNvGraphicFramePr>
            <a:graphicFrameLocks noGrp="1"/>
          </p:cNvGraphicFramePr>
          <p:nvPr>
            <p:ph type="tbl" sz="quarter" idx="13"/>
            <p:extLst>
              <p:ext uri="{D42A27DB-BD31-4B8C-83A1-F6EECF244321}">
                <p14:modId xmlns:p14="http://schemas.microsoft.com/office/powerpoint/2010/main" val="2471301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91467913"/>
                    </a:ext>
                  </a:extLst>
                </a:gridCol>
                <a:gridCol w="822960">
                  <a:extLst>
                    <a:ext uri="{9D8B030D-6E8A-4147-A177-3AD203B41FA5}">
                      <a16:colId xmlns:a16="http://schemas.microsoft.com/office/drawing/2014/main" val="3003842132"/>
                    </a:ext>
                  </a:extLst>
                </a:gridCol>
                <a:gridCol w="329184">
                  <a:extLst>
                    <a:ext uri="{9D8B030D-6E8A-4147-A177-3AD203B41FA5}">
                      <a16:colId xmlns:a16="http://schemas.microsoft.com/office/drawing/2014/main" val="2183654245"/>
                    </a:ext>
                  </a:extLst>
                </a:gridCol>
                <a:gridCol w="208280">
                  <a:extLst>
                    <a:ext uri="{9D8B030D-6E8A-4147-A177-3AD203B41FA5}">
                      <a16:colId xmlns:a16="http://schemas.microsoft.com/office/drawing/2014/main" val="3233146391"/>
                    </a:ext>
                  </a:extLst>
                </a:gridCol>
                <a:gridCol w="208280">
                  <a:extLst>
                    <a:ext uri="{9D8B030D-6E8A-4147-A177-3AD203B41FA5}">
                      <a16:colId xmlns:a16="http://schemas.microsoft.com/office/drawing/2014/main" val="1767417718"/>
                    </a:ext>
                  </a:extLst>
                </a:gridCol>
                <a:gridCol w="208280">
                  <a:extLst>
                    <a:ext uri="{9D8B030D-6E8A-4147-A177-3AD203B41FA5}">
                      <a16:colId xmlns:a16="http://schemas.microsoft.com/office/drawing/2014/main" val="1694862498"/>
                    </a:ext>
                  </a:extLst>
                </a:gridCol>
                <a:gridCol w="208280">
                  <a:extLst>
                    <a:ext uri="{9D8B030D-6E8A-4147-A177-3AD203B41FA5}">
                      <a16:colId xmlns:a16="http://schemas.microsoft.com/office/drawing/2014/main" val="566303667"/>
                    </a:ext>
                  </a:extLst>
                </a:gridCol>
                <a:gridCol w="208280">
                  <a:extLst>
                    <a:ext uri="{9D8B030D-6E8A-4147-A177-3AD203B41FA5}">
                      <a16:colId xmlns:a16="http://schemas.microsoft.com/office/drawing/2014/main" val="1597207508"/>
                    </a:ext>
                  </a:extLst>
                </a:gridCol>
                <a:gridCol w="208280">
                  <a:extLst>
                    <a:ext uri="{9D8B030D-6E8A-4147-A177-3AD203B41FA5}">
                      <a16:colId xmlns:a16="http://schemas.microsoft.com/office/drawing/2014/main" val="2215256387"/>
                    </a:ext>
                  </a:extLst>
                </a:gridCol>
                <a:gridCol w="208280">
                  <a:extLst>
                    <a:ext uri="{9D8B030D-6E8A-4147-A177-3AD203B41FA5}">
                      <a16:colId xmlns:a16="http://schemas.microsoft.com/office/drawing/2014/main" val="2308736112"/>
                    </a:ext>
                  </a:extLst>
                </a:gridCol>
                <a:gridCol w="208280">
                  <a:extLst>
                    <a:ext uri="{9D8B030D-6E8A-4147-A177-3AD203B41FA5}">
                      <a16:colId xmlns:a16="http://schemas.microsoft.com/office/drawing/2014/main" val="2932815599"/>
                    </a:ext>
                  </a:extLst>
                </a:gridCol>
                <a:gridCol w="208280">
                  <a:extLst>
                    <a:ext uri="{9D8B030D-6E8A-4147-A177-3AD203B41FA5}">
                      <a16:colId xmlns:a16="http://schemas.microsoft.com/office/drawing/2014/main" val="2534753672"/>
                    </a:ext>
                  </a:extLst>
                </a:gridCol>
                <a:gridCol w="208280">
                  <a:extLst>
                    <a:ext uri="{9D8B030D-6E8A-4147-A177-3AD203B41FA5}">
                      <a16:colId xmlns:a16="http://schemas.microsoft.com/office/drawing/2014/main" val="979303032"/>
                    </a:ext>
                  </a:extLst>
                </a:gridCol>
                <a:gridCol w="208280">
                  <a:extLst>
                    <a:ext uri="{9D8B030D-6E8A-4147-A177-3AD203B41FA5}">
                      <a16:colId xmlns:a16="http://schemas.microsoft.com/office/drawing/2014/main" val="2095320726"/>
                    </a:ext>
                  </a:extLst>
                </a:gridCol>
                <a:gridCol w="208280">
                  <a:extLst>
                    <a:ext uri="{9D8B030D-6E8A-4147-A177-3AD203B41FA5}">
                      <a16:colId xmlns:a16="http://schemas.microsoft.com/office/drawing/2014/main" val="3189918104"/>
                    </a:ext>
                  </a:extLst>
                </a:gridCol>
                <a:gridCol w="208280">
                  <a:extLst>
                    <a:ext uri="{9D8B030D-6E8A-4147-A177-3AD203B41FA5}">
                      <a16:colId xmlns:a16="http://schemas.microsoft.com/office/drawing/2014/main" val="2580569059"/>
                    </a:ext>
                  </a:extLst>
                </a:gridCol>
                <a:gridCol w="208280">
                  <a:extLst>
                    <a:ext uri="{9D8B030D-6E8A-4147-A177-3AD203B41FA5}">
                      <a16:colId xmlns:a16="http://schemas.microsoft.com/office/drawing/2014/main" val="4012063943"/>
                    </a:ext>
                  </a:extLst>
                </a:gridCol>
                <a:gridCol w="208280">
                  <a:extLst>
                    <a:ext uri="{9D8B030D-6E8A-4147-A177-3AD203B41FA5}">
                      <a16:colId xmlns:a16="http://schemas.microsoft.com/office/drawing/2014/main" val="422009524"/>
                    </a:ext>
                  </a:extLst>
                </a:gridCol>
                <a:gridCol w="208280">
                  <a:extLst>
                    <a:ext uri="{9D8B030D-6E8A-4147-A177-3AD203B41FA5}">
                      <a16:colId xmlns:a16="http://schemas.microsoft.com/office/drawing/2014/main" val="2213045796"/>
                    </a:ext>
                  </a:extLst>
                </a:gridCol>
                <a:gridCol w="208280">
                  <a:extLst>
                    <a:ext uri="{9D8B030D-6E8A-4147-A177-3AD203B41FA5}">
                      <a16:colId xmlns:a16="http://schemas.microsoft.com/office/drawing/2014/main" val="1284408187"/>
                    </a:ext>
                  </a:extLst>
                </a:gridCol>
                <a:gridCol w="208280">
                  <a:extLst>
                    <a:ext uri="{9D8B030D-6E8A-4147-A177-3AD203B41FA5}">
                      <a16:colId xmlns:a16="http://schemas.microsoft.com/office/drawing/2014/main" val="2338798329"/>
                    </a:ext>
                  </a:extLst>
                </a:gridCol>
                <a:gridCol w="208280">
                  <a:extLst>
                    <a:ext uri="{9D8B030D-6E8A-4147-A177-3AD203B41FA5}">
                      <a16:colId xmlns:a16="http://schemas.microsoft.com/office/drawing/2014/main" val="191959483"/>
                    </a:ext>
                  </a:extLst>
                </a:gridCol>
                <a:gridCol w="208280">
                  <a:extLst>
                    <a:ext uri="{9D8B030D-6E8A-4147-A177-3AD203B41FA5}">
                      <a16:colId xmlns:a16="http://schemas.microsoft.com/office/drawing/2014/main" val="172168581"/>
                    </a:ext>
                  </a:extLst>
                </a:gridCol>
                <a:gridCol w="208280">
                  <a:extLst>
                    <a:ext uri="{9D8B030D-6E8A-4147-A177-3AD203B41FA5}">
                      <a16:colId xmlns:a16="http://schemas.microsoft.com/office/drawing/2014/main" val="460896495"/>
                    </a:ext>
                  </a:extLst>
                </a:gridCol>
                <a:gridCol w="208280">
                  <a:extLst>
                    <a:ext uri="{9D8B030D-6E8A-4147-A177-3AD203B41FA5}">
                      <a16:colId xmlns:a16="http://schemas.microsoft.com/office/drawing/2014/main" val="143650566"/>
                    </a:ext>
                  </a:extLst>
                </a:gridCol>
                <a:gridCol w="208280">
                  <a:extLst>
                    <a:ext uri="{9D8B030D-6E8A-4147-A177-3AD203B41FA5}">
                      <a16:colId xmlns:a16="http://schemas.microsoft.com/office/drawing/2014/main" val="2472584982"/>
                    </a:ext>
                  </a:extLst>
                </a:gridCol>
                <a:gridCol w="208280">
                  <a:extLst>
                    <a:ext uri="{9D8B030D-6E8A-4147-A177-3AD203B41FA5}">
                      <a16:colId xmlns:a16="http://schemas.microsoft.com/office/drawing/2014/main" val="4015117574"/>
                    </a:ext>
                  </a:extLst>
                </a:gridCol>
                <a:gridCol w="208280">
                  <a:extLst>
                    <a:ext uri="{9D8B030D-6E8A-4147-A177-3AD203B41FA5}">
                      <a16:colId xmlns:a16="http://schemas.microsoft.com/office/drawing/2014/main" val="1780728620"/>
                    </a:ext>
                  </a:extLst>
                </a:gridCol>
                <a:gridCol w="208280">
                  <a:extLst>
                    <a:ext uri="{9D8B030D-6E8A-4147-A177-3AD203B41FA5}">
                      <a16:colId xmlns:a16="http://schemas.microsoft.com/office/drawing/2014/main" val="3778826728"/>
                    </a:ext>
                  </a:extLst>
                </a:gridCol>
                <a:gridCol w="208280">
                  <a:extLst>
                    <a:ext uri="{9D8B030D-6E8A-4147-A177-3AD203B41FA5}">
                      <a16:colId xmlns:a16="http://schemas.microsoft.com/office/drawing/2014/main" val="4224625616"/>
                    </a:ext>
                  </a:extLst>
                </a:gridCol>
                <a:gridCol w="208280">
                  <a:extLst>
                    <a:ext uri="{9D8B030D-6E8A-4147-A177-3AD203B41FA5}">
                      <a16:colId xmlns:a16="http://schemas.microsoft.com/office/drawing/2014/main" val="3311720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8443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8391662"/>
                  </a:ext>
                </a:extLst>
              </a:tr>
            </a:tbl>
          </a:graphicData>
        </a:graphic>
      </p:graphicFrame>
      <p:sp>
        <p:nvSpPr>
          <p:cNvPr id="4" name="Text Placeholder 3">
            <a:extLst>
              <a:ext uri="{FF2B5EF4-FFF2-40B4-BE49-F238E27FC236}">
                <a16:creationId xmlns:a16="http://schemas.microsoft.com/office/drawing/2014/main" id="{CBC549A5-E9FA-4261-948E-29D270AEA694}"/>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205496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F26A-ABAA-4FE0-828E-172D73BA8142}"/>
              </a:ext>
            </a:extLst>
          </p:cNvPr>
          <p:cNvSpPr>
            <a:spLocks noGrp="1"/>
          </p:cNvSpPr>
          <p:nvPr>
            <p:ph type="title"/>
          </p:nvPr>
        </p:nvSpPr>
        <p:spPr/>
        <p:txBody>
          <a:bodyPr/>
          <a:lstStyle/>
          <a:p>
            <a:r>
              <a:rPr lang="en-US"/>
              <a:t>Facebook Own Posts Table | Sothys Malaysia - 9 of 9</a:t>
            </a:r>
          </a:p>
        </p:txBody>
      </p:sp>
      <p:graphicFrame>
        <p:nvGraphicFramePr>
          <p:cNvPr id="5" name="Table Placeholder 4">
            <a:extLst>
              <a:ext uri="{FF2B5EF4-FFF2-40B4-BE49-F238E27FC236}">
                <a16:creationId xmlns:a16="http://schemas.microsoft.com/office/drawing/2014/main" id="{700663D0-E0DA-4411-A1B3-9A88F43B5122}"/>
              </a:ext>
            </a:extLst>
          </p:cNvPr>
          <p:cNvGraphicFramePr>
            <a:graphicFrameLocks noGrp="1"/>
          </p:cNvGraphicFramePr>
          <p:nvPr>
            <p:ph type="tbl" sz="quarter" idx="13"/>
            <p:extLst>
              <p:ext uri="{D42A27DB-BD31-4B8C-83A1-F6EECF244321}">
                <p14:modId xmlns:p14="http://schemas.microsoft.com/office/powerpoint/2010/main" val="1340021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12126300"/>
                    </a:ext>
                  </a:extLst>
                </a:gridCol>
                <a:gridCol w="822960">
                  <a:extLst>
                    <a:ext uri="{9D8B030D-6E8A-4147-A177-3AD203B41FA5}">
                      <a16:colId xmlns:a16="http://schemas.microsoft.com/office/drawing/2014/main" val="813296668"/>
                    </a:ext>
                  </a:extLst>
                </a:gridCol>
                <a:gridCol w="329184">
                  <a:extLst>
                    <a:ext uri="{9D8B030D-6E8A-4147-A177-3AD203B41FA5}">
                      <a16:colId xmlns:a16="http://schemas.microsoft.com/office/drawing/2014/main" val="764044314"/>
                    </a:ext>
                  </a:extLst>
                </a:gridCol>
                <a:gridCol w="208280">
                  <a:extLst>
                    <a:ext uri="{9D8B030D-6E8A-4147-A177-3AD203B41FA5}">
                      <a16:colId xmlns:a16="http://schemas.microsoft.com/office/drawing/2014/main" val="544424801"/>
                    </a:ext>
                  </a:extLst>
                </a:gridCol>
                <a:gridCol w="208280">
                  <a:extLst>
                    <a:ext uri="{9D8B030D-6E8A-4147-A177-3AD203B41FA5}">
                      <a16:colId xmlns:a16="http://schemas.microsoft.com/office/drawing/2014/main" val="3495472587"/>
                    </a:ext>
                  </a:extLst>
                </a:gridCol>
                <a:gridCol w="208280">
                  <a:extLst>
                    <a:ext uri="{9D8B030D-6E8A-4147-A177-3AD203B41FA5}">
                      <a16:colId xmlns:a16="http://schemas.microsoft.com/office/drawing/2014/main" val="231356233"/>
                    </a:ext>
                  </a:extLst>
                </a:gridCol>
                <a:gridCol w="208280">
                  <a:extLst>
                    <a:ext uri="{9D8B030D-6E8A-4147-A177-3AD203B41FA5}">
                      <a16:colId xmlns:a16="http://schemas.microsoft.com/office/drawing/2014/main" val="1858268415"/>
                    </a:ext>
                  </a:extLst>
                </a:gridCol>
                <a:gridCol w="208280">
                  <a:extLst>
                    <a:ext uri="{9D8B030D-6E8A-4147-A177-3AD203B41FA5}">
                      <a16:colId xmlns:a16="http://schemas.microsoft.com/office/drawing/2014/main" val="1444707822"/>
                    </a:ext>
                  </a:extLst>
                </a:gridCol>
                <a:gridCol w="208280">
                  <a:extLst>
                    <a:ext uri="{9D8B030D-6E8A-4147-A177-3AD203B41FA5}">
                      <a16:colId xmlns:a16="http://schemas.microsoft.com/office/drawing/2014/main" val="166366189"/>
                    </a:ext>
                  </a:extLst>
                </a:gridCol>
                <a:gridCol w="208280">
                  <a:extLst>
                    <a:ext uri="{9D8B030D-6E8A-4147-A177-3AD203B41FA5}">
                      <a16:colId xmlns:a16="http://schemas.microsoft.com/office/drawing/2014/main" val="3322465455"/>
                    </a:ext>
                  </a:extLst>
                </a:gridCol>
                <a:gridCol w="208280">
                  <a:extLst>
                    <a:ext uri="{9D8B030D-6E8A-4147-A177-3AD203B41FA5}">
                      <a16:colId xmlns:a16="http://schemas.microsoft.com/office/drawing/2014/main" val="2131094880"/>
                    </a:ext>
                  </a:extLst>
                </a:gridCol>
                <a:gridCol w="208280">
                  <a:extLst>
                    <a:ext uri="{9D8B030D-6E8A-4147-A177-3AD203B41FA5}">
                      <a16:colId xmlns:a16="http://schemas.microsoft.com/office/drawing/2014/main" val="2448346765"/>
                    </a:ext>
                  </a:extLst>
                </a:gridCol>
                <a:gridCol w="208280">
                  <a:extLst>
                    <a:ext uri="{9D8B030D-6E8A-4147-A177-3AD203B41FA5}">
                      <a16:colId xmlns:a16="http://schemas.microsoft.com/office/drawing/2014/main" val="3474929302"/>
                    </a:ext>
                  </a:extLst>
                </a:gridCol>
                <a:gridCol w="208280">
                  <a:extLst>
                    <a:ext uri="{9D8B030D-6E8A-4147-A177-3AD203B41FA5}">
                      <a16:colId xmlns:a16="http://schemas.microsoft.com/office/drawing/2014/main" val="569453237"/>
                    </a:ext>
                  </a:extLst>
                </a:gridCol>
                <a:gridCol w="208280">
                  <a:extLst>
                    <a:ext uri="{9D8B030D-6E8A-4147-A177-3AD203B41FA5}">
                      <a16:colId xmlns:a16="http://schemas.microsoft.com/office/drawing/2014/main" val="634663341"/>
                    </a:ext>
                  </a:extLst>
                </a:gridCol>
                <a:gridCol w="208280">
                  <a:extLst>
                    <a:ext uri="{9D8B030D-6E8A-4147-A177-3AD203B41FA5}">
                      <a16:colId xmlns:a16="http://schemas.microsoft.com/office/drawing/2014/main" val="1862187797"/>
                    </a:ext>
                  </a:extLst>
                </a:gridCol>
                <a:gridCol w="208280">
                  <a:extLst>
                    <a:ext uri="{9D8B030D-6E8A-4147-A177-3AD203B41FA5}">
                      <a16:colId xmlns:a16="http://schemas.microsoft.com/office/drawing/2014/main" val="1502265614"/>
                    </a:ext>
                  </a:extLst>
                </a:gridCol>
                <a:gridCol w="208280">
                  <a:extLst>
                    <a:ext uri="{9D8B030D-6E8A-4147-A177-3AD203B41FA5}">
                      <a16:colId xmlns:a16="http://schemas.microsoft.com/office/drawing/2014/main" val="3420137202"/>
                    </a:ext>
                  </a:extLst>
                </a:gridCol>
                <a:gridCol w="208280">
                  <a:extLst>
                    <a:ext uri="{9D8B030D-6E8A-4147-A177-3AD203B41FA5}">
                      <a16:colId xmlns:a16="http://schemas.microsoft.com/office/drawing/2014/main" val="3002765549"/>
                    </a:ext>
                  </a:extLst>
                </a:gridCol>
                <a:gridCol w="208280">
                  <a:extLst>
                    <a:ext uri="{9D8B030D-6E8A-4147-A177-3AD203B41FA5}">
                      <a16:colId xmlns:a16="http://schemas.microsoft.com/office/drawing/2014/main" val="268238875"/>
                    </a:ext>
                  </a:extLst>
                </a:gridCol>
                <a:gridCol w="208280">
                  <a:extLst>
                    <a:ext uri="{9D8B030D-6E8A-4147-A177-3AD203B41FA5}">
                      <a16:colId xmlns:a16="http://schemas.microsoft.com/office/drawing/2014/main" val="3708971150"/>
                    </a:ext>
                  </a:extLst>
                </a:gridCol>
                <a:gridCol w="208280">
                  <a:extLst>
                    <a:ext uri="{9D8B030D-6E8A-4147-A177-3AD203B41FA5}">
                      <a16:colId xmlns:a16="http://schemas.microsoft.com/office/drawing/2014/main" val="3895285233"/>
                    </a:ext>
                  </a:extLst>
                </a:gridCol>
                <a:gridCol w="208280">
                  <a:extLst>
                    <a:ext uri="{9D8B030D-6E8A-4147-A177-3AD203B41FA5}">
                      <a16:colId xmlns:a16="http://schemas.microsoft.com/office/drawing/2014/main" val="337417325"/>
                    </a:ext>
                  </a:extLst>
                </a:gridCol>
                <a:gridCol w="208280">
                  <a:extLst>
                    <a:ext uri="{9D8B030D-6E8A-4147-A177-3AD203B41FA5}">
                      <a16:colId xmlns:a16="http://schemas.microsoft.com/office/drawing/2014/main" val="1972844615"/>
                    </a:ext>
                  </a:extLst>
                </a:gridCol>
                <a:gridCol w="208280">
                  <a:extLst>
                    <a:ext uri="{9D8B030D-6E8A-4147-A177-3AD203B41FA5}">
                      <a16:colId xmlns:a16="http://schemas.microsoft.com/office/drawing/2014/main" val="4139592378"/>
                    </a:ext>
                  </a:extLst>
                </a:gridCol>
                <a:gridCol w="208280">
                  <a:extLst>
                    <a:ext uri="{9D8B030D-6E8A-4147-A177-3AD203B41FA5}">
                      <a16:colId xmlns:a16="http://schemas.microsoft.com/office/drawing/2014/main" val="1519357824"/>
                    </a:ext>
                  </a:extLst>
                </a:gridCol>
                <a:gridCol w="208280">
                  <a:extLst>
                    <a:ext uri="{9D8B030D-6E8A-4147-A177-3AD203B41FA5}">
                      <a16:colId xmlns:a16="http://schemas.microsoft.com/office/drawing/2014/main" val="4183174982"/>
                    </a:ext>
                  </a:extLst>
                </a:gridCol>
                <a:gridCol w="208280">
                  <a:extLst>
                    <a:ext uri="{9D8B030D-6E8A-4147-A177-3AD203B41FA5}">
                      <a16:colId xmlns:a16="http://schemas.microsoft.com/office/drawing/2014/main" val="1235353525"/>
                    </a:ext>
                  </a:extLst>
                </a:gridCol>
                <a:gridCol w="208280">
                  <a:extLst>
                    <a:ext uri="{9D8B030D-6E8A-4147-A177-3AD203B41FA5}">
                      <a16:colId xmlns:a16="http://schemas.microsoft.com/office/drawing/2014/main" val="464056298"/>
                    </a:ext>
                  </a:extLst>
                </a:gridCol>
                <a:gridCol w="208280">
                  <a:extLst>
                    <a:ext uri="{9D8B030D-6E8A-4147-A177-3AD203B41FA5}">
                      <a16:colId xmlns:a16="http://schemas.microsoft.com/office/drawing/2014/main" val="1011351384"/>
                    </a:ext>
                  </a:extLst>
                </a:gridCol>
                <a:gridCol w="208280">
                  <a:extLst>
                    <a:ext uri="{9D8B030D-6E8A-4147-A177-3AD203B41FA5}">
                      <a16:colId xmlns:a16="http://schemas.microsoft.com/office/drawing/2014/main" val="1173733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104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https://scontent.xx.fbcdn.net/v/t1.0-9/s720x720/83752120_10157830132854763_7211410631566557184_n.png?_nc_cat=104&amp;_nc_sid=a61e81&amp;_nc_ohc=eydusm_5uacAX-z4MfV&amp;_nc_ht=scontent.xx&amp;oh=dc01f76cd9be67bb73b65112a39659a1&amp;oe=5EED7B4A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1263424"/>
                  </a:ext>
                </a:extLst>
              </a:tr>
            </a:tbl>
          </a:graphicData>
        </a:graphic>
      </p:graphicFrame>
      <p:sp>
        <p:nvSpPr>
          <p:cNvPr id="4" name="Text Placeholder 3">
            <a:extLst>
              <a:ext uri="{FF2B5EF4-FFF2-40B4-BE49-F238E27FC236}">
                <a16:creationId xmlns:a16="http://schemas.microsoft.com/office/drawing/2014/main" id="{1883CDA9-9B02-4EB1-95D8-40F9A0CAE589}"/>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3641903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4038</Words>
  <Application>Microsoft Office PowerPoint</Application>
  <PresentationFormat>On-screen Show (4:3)</PresentationFormat>
  <Paragraphs>1533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2019</vt:lpstr>
      <vt:lpstr>Facebook Key Metrics Table | Sothys Malaysia</vt:lpstr>
      <vt:lpstr>Facebook Fans Change by Like/Unlike Source | Sothys Malaysia</vt:lpstr>
      <vt:lpstr>Facebook Average Interactions Per Post | Sothys Malaysia</vt:lpstr>
      <vt:lpstr>Facebook Fan Demographics | Sothys Malaysia</vt:lpstr>
      <vt:lpstr>Facebook Interaction Rate By Post Type | Sothys Malaysia</vt:lpstr>
      <vt:lpstr>Facebook Fans By City Table | Sothys Malaysia - 1 of 3</vt:lpstr>
      <vt:lpstr>Facebook Fans By City Table | Sothys Malaysia - 2 of 3</vt:lpstr>
      <vt:lpstr>Facebook Fans By City Table | Sothys Malaysia - 3 of 3</vt:lpstr>
      <vt:lpstr>Facebook Own Posts Table | Sothys Malaysia - 1 of 8</vt:lpstr>
      <vt:lpstr>Facebook Own Posts Table | Sothys Malaysia - 2 of 8</vt:lpstr>
      <vt:lpstr>Facebook Own Posts Table | Sothys Malaysia - 3 of 8</vt:lpstr>
      <vt:lpstr>Facebook Own Posts Table | Sothys Malaysia - 4 of 8</vt:lpstr>
      <vt:lpstr>Facebook Own Posts Table | Sothys Malaysia - 5 of 8</vt:lpstr>
      <vt:lpstr>Facebook Own Posts Table | Sothys Malaysia - 6 of 8</vt:lpstr>
      <vt:lpstr>Facebook Own Posts Table | Sothys Malaysia - 7 of 8</vt:lpstr>
      <vt:lpstr>Facebook Own Posts Table | Sothys Malaysia - 8 of 8</vt:lpstr>
      <vt:lpstr>Facebook Interactions Distribution | Sothys Malaysia</vt:lpstr>
      <vt:lpstr>Facebook Reach | Sothys Malaysia</vt:lpstr>
      <vt:lpstr>Facebook Own Posts Table | Sothys Malaysia - 1 of 9</vt:lpstr>
      <vt:lpstr>Facebook Own Posts Table | Sothys Malaysia - 2 of 9</vt:lpstr>
      <vt:lpstr>Facebook Own Posts Table | Sothys Malaysia - 3 of 9</vt:lpstr>
      <vt:lpstr>Facebook Own Posts Table | Sothys Malaysia - 4 of 9</vt:lpstr>
      <vt:lpstr>Facebook Own Posts Table | Sothys Malaysia - 5 of 9</vt:lpstr>
      <vt:lpstr>Facebook Own Posts Table | Sothys Malaysia - 6 of 9</vt:lpstr>
      <vt:lpstr>Facebook Own Posts Table | Sothys Malaysia - 7 of 9</vt:lpstr>
      <vt:lpstr>Facebook Own Posts Table | Sothys Malaysia - 8 of 9</vt:lpstr>
      <vt:lpstr>Facebook Own Posts Table | Sothys Malaysia - 9 of 9</vt:lpstr>
      <vt:lpstr>Facebook Own Posts Table | Sothys Malaysia - 1 of 9</vt:lpstr>
      <vt:lpstr>Facebook Own Posts Table | Sothys Malaysia - 2 of 9</vt:lpstr>
      <vt:lpstr>Facebook Own Posts Table | Sothys Malaysia - 3 of 9</vt:lpstr>
      <vt:lpstr>Facebook Own Posts Table | Sothys Malaysia - 4 of 9</vt:lpstr>
      <vt:lpstr>Facebook Own Posts Table | Sothys Malaysia - 5 of 9</vt:lpstr>
      <vt:lpstr>Facebook Own Posts Table | Sothys Malaysia - 6 of 9</vt:lpstr>
      <vt:lpstr>Facebook Own Posts Table | Sothys Malaysia - 7 of 9</vt:lpstr>
      <vt:lpstr>Facebook Own Posts Table | Sothys Malaysia - 8 of 9</vt:lpstr>
      <vt:lpstr>Facebook Own Posts Table | Sothys Malaysia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2020-03-02T04:12:23Z</dcterms:created>
  <dcterms:modified xsi:type="dcterms:W3CDTF">2020-03-02T04:15:22Z</dcterms:modified>
</cp:coreProperties>
</file>