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8203</c:v>
                </c:pt>
                <c:pt idx="1">
                  <c:v>8203</c:v>
                </c:pt>
                <c:pt idx="2">
                  <c:v>8205</c:v>
                </c:pt>
                <c:pt idx="3">
                  <c:v>8204</c:v>
                </c:pt>
                <c:pt idx="4">
                  <c:v>8208</c:v>
                </c:pt>
                <c:pt idx="5">
                  <c:v>8209</c:v>
                </c:pt>
                <c:pt idx="6">
                  <c:v>8212</c:v>
                </c:pt>
                <c:pt idx="7">
                  <c:v>8210</c:v>
                </c:pt>
                <c:pt idx="8">
                  <c:v>8211</c:v>
                </c:pt>
                <c:pt idx="9">
                  <c:v>8220</c:v>
                </c:pt>
                <c:pt idx="10">
                  <c:v>8223</c:v>
                </c:pt>
                <c:pt idx="11">
                  <c:v>8221</c:v>
                </c:pt>
                <c:pt idx="12">
                  <c:v>8219</c:v>
                </c:pt>
                <c:pt idx="13">
                  <c:v>8221</c:v>
                </c:pt>
                <c:pt idx="14">
                  <c:v>8223</c:v>
                </c:pt>
                <c:pt idx="15">
                  <c:v>8226</c:v>
                </c:pt>
                <c:pt idx="16">
                  <c:v>8228</c:v>
                </c:pt>
                <c:pt idx="17">
                  <c:v>8228</c:v>
                </c:pt>
                <c:pt idx="18">
                  <c:v>8227</c:v>
                </c:pt>
                <c:pt idx="19">
                  <c:v>8224</c:v>
                </c:pt>
                <c:pt idx="20">
                  <c:v>8228</c:v>
                </c:pt>
                <c:pt idx="21">
                  <c:v>8229</c:v>
                </c:pt>
                <c:pt idx="22">
                  <c:v>8231</c:v>
                </c:pt>
                <c:pt idx="23">
                  <c:v>8234</c:v>
                </c:pt>
                <c:pt idx="24">
                  <c:v>8239</c:v>
                </c:pt>
                <c:pt idx="25">
                  <c:v>8242</c:v>
                </c:pt>
                <c:pt idx="26">
                  <c:v>8239</c:v>
                </c:pt>
                <c:pt idx="27">
                  <c:v>8242</c:v>
                </c:pt>
                <c:pt idx="28">
                  <c:v>8244</c:v>
                </c:pt>
              </c:numCache>
            </c:numRef>
          </c:val>
          <c:smooth val="0"/>
          <c:extLst>
            <c:ext xmlns:c16="http://schemas.microsoft.com/office/drawing/2014/chart" uri="{C3380CC4-5D6E-409C-BE32-E72D297353CC}">
              <c16:uniqueId val="{00000000-577E-47A9-88AC-E2A35F852FA3}"/>
            </c:ext>
          </c:extLst>
        </c:ser>
        <c:dLbls>
          <c:showLegendKey val="0"/>
          <c:showVal val="0"/>
          <c:showCatName val="0"/>
          <c:showSerName val="0"/>
          <c:showPercent val="0"/>
          <c:showBubbleSize val="0"/>
        </c:dLbls>
        <c:smooth val="0"/>
        <c:axId val="298503120"/>
        <c:axId val="298505088"/>
      </c:lineChart>
      <c:dateAx>
        <c:axId val="29850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5088"/>
        <c:crosses val="autoZero"/>
        <c:auto val="1"/>
        <c:lblOffset val="100"/>
        <c:baseTimeUnit val="days"/>
      </c:dateAx>
      <c:valAx>
        <c:axId val="29850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2.4381323905888101E-2</c:v>
                </c:pt>
                <c:pt idx="3">
                  <c:v>-1.2187690432663E-2</c:v>
                </c:pt>
                <c:pt idx="4">
                  <c:v>4.8756704046806397E-2</c:v>
                </c:pt>
                <c:pt idx="5">
                  <c:v>1.21832358674464E-2</c:v>
                </c:pt>
                <c:pt idx="6">
                  <c:v>3.6545255207698898E-2</c:v>
                </c:pt>
                <c:pt idx="7">
                  <c:v>-2.4354603019970798E-2</c:v>
                </c:pt>
                <c:pt idx="8">
                  <c:v>1.2180267965895299E-2</c:v>
                </c:pt>
                <c:pt idx="9">
                  <c:v>0.109609061015711</c:v>
                </c:pt>
                <c:pt idx="10">
                  <c:v>3.6496350364963501E-2</c:v>
                </c:pt>
                <c:pt idx="11">
                  <c:v>-2.43220235923629E-2</c:v>
                </c:pt>
                <c:pt idx="12">
                  <c:v>-2.43279406398248E-2</c:v>
                </c:pt>
                <c:pt idx="13">
                  <c:v>2.43338605669789E-2</c:v>
                </c:pt>
                <c:pt idx="14">
                  <c:v>2.43279406398248E-2</c:v>
                </c:pt>
                <c:pt idx="15">
                  <c:v>3.6483035388544298E-2</c:v>
                </c:pt>
                <c:pt idx="16">
                  <c:v>2.4313153415998101E-2</c:v>
                </c:pt>
                <c:pt idx="17">
                  <c:v>0</c:v>
                </c:pt>
                <c:pt idx="18">
                  <c:v>-1.21536217792902E-2</c:v>
                </c:pt>
                <c:pt idx="19">
                  <c:v>-3.6465297192172098E-2</c:v>
                </c:pt>
                <c:pt idx="20">
                  <c:v>4.8638132295719803E-2</c:v>
                </c:pt>
                <c:pt idx="21">
                  <c:v>1.21536217792902E-2</c:v>
                </c:pt>
                <c:pt idx="22">
                  <c:v>2.43042897071333E-2</c:v>
                </c:pt>
                <c:pt idx="23">
                  <c:v>3.64475762361803E-2</c:v>
                </c:pt>
                <c:pt idx="24">
                  <c:v>6.0723828030118998E-2</c:v>
                </c:pt>
                <c:pt idx="25">
                  <c:v>3.6412185944896203E-2</c:v>
                </c:pt>
                <c:pt idx="26">
                  <c:v>-3.6398932297985902E-2</c:v>
                </c:pt>
                <c:pt idx="27">
                  <c:v>3.6412185944896203E-2</c:v>
                </c:pt>
                <c:pt idx="28">
                  <c:v>2.4265954865323999E-2</c:v>
                </c:pt>
              </c:numCache>
            </c:numRef>
          </c:val>
          <c:smooth val="0"/>
          <c:extLst>
            <c:ext xmlns:c16="http://schemas.microsoft.com/office/drawing/2014/chart" uri="{C3380CC4-5D6E-409C-BE32-E72D297353CC}">
              <c16:uniqueId val="{00000000-1733-4BC6-9385-FCF30CA7DB7B}"/>
            </c:ext>
          </c:extLst>
        </c:ser>
        <c:dLbls>
          <c:showLegendKey val="0"/>
          <c:showVal val="0"/>
          <c:showCatName val="0"/>
          <c:showSerName val="0"/>
          <c:showPercent val="0"/>
          <c:showBubbleSize val="0"/>
        </c:dLbls>
        <c:smooth val="0"/>
        <c:axId val="302346936"/>
        <c:axId val="302351200"/>
      </c:lineChart>
      <c:dateAx>
        <c:axId val="30234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1200"/>
        <c:crosses val="autoZero"/>
        <c:auto val="1"/>
        <c:lblOffset val="100"/>
        <c:baseTimeUnit val="days"/>
      </c:dateAx>
      <c:valAx>
        <c:axId val="30235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4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0.1706</c:v>
                </c:pt>
                <c:pt idx="4">
                  <c:v>9.7500000000000003E-2</c:v>
                </c:pt>
                <c:pt idx="5">
                  <c:v>0</c:v>
                </c:pt>
                <c:pt idx="6">
                  <c:v>0</c:v>
                </c:pt>
                <c:pt idx="7">
                  <c:v>0</c:v>
                </c:pt>
                <c:pt idx="8">
                  <c:v>0</c:v>
                </c:pt>
                <c:pt idx="9">
                  <c:v>0</c:v>
                </c:pt>
                <c:pt idx="10">
                  <c:v>0</c:v>
                </c:pt>
                <c:pt idx="11">
                  <c:v>0</c:v>
                </c:pt>
                <c:pt idx="12">
                  <c:v>0</c:v>
                </c:pt>
                <c:pt idx="13">
                  <c:v>0.31630000000000003</c:v>
                </c:pt>
                <c:pt idx="14">
                  <c:v>0</c:v>
                </c:pt>
                <c:pt idx="15">
                  <c:v>0</c:v>
                </c:pt>
                <c:pt idx="16">
                  <c:v>0.19450000000000001</c:v>
                </c:pt>
                <c:pt idx="17">
                  <c:v>0</c:v>
                </c:pt>
                <c:pt idx="18">
                  <c:v>0</c:v>
                </c:pt>
                <c:pt idx="19">
                  <c:v>0</c:v>
                </c:pt>
                <c:pt idx="20">
                  <c:v>0</c:v>
                </c:pt>
                <c:pt idx="21">
                  <c:v>0</c:v>
                </c:pt>
                <c:pt idx="22">
                  <c:v>0</c:v>
                </c:pt>
                <c:pt idx="23">
                  <c:v>0.10929999999999999</c:v>
                </c:pt>
                <c:pt idx="24">
                  <c:v>0</c:v>
                </c:pt>
                <c:pt idx="25">
                  <c:v>0</c:v>
                </c:pt>
                <c:pt idx="26">
                  <c:v>0</c:v>
                </c:pt>
                <c:pt idx="27">
                  <c:v>0</c:v>
                </c:pt>
                <c:pt idx="28">
                  <c:v>0</c:v>
                </c:pt>
              </c:numCache>
            </c:numRef>
          </c:val>
          <c:smooth val="0"/>
          <c:extLst>
            <c:ext xmlns:c16="http://schemas.microsoft.com/office/drawing/2014/chart" uri="{C3380CC4-5D6E-409C-BE32-E72D297353CC}">
              <c16:uniqueId val="{00000000-6321-445C-850B-DA6391EA2C6B}"/>
            </c:ext>
          </c:extLst>
        </c:ser>
        <c:dLbls>
          <c:showLegendKey val="0"/>
          <c:showVal val="0"/>
          <c:showCatName val="0"/>
          <c:showSerName val="0"/>
          <c:showPercent val="0"/>
          <c:showBubbleSize val="0"/>
        </c:dLbls>
        <c:smooth val="0"/>
        <c:axId val="307139104"/>
        <c:axId val="350508544"/>
      </c:lineChart>
      <c:dateAx>
        <c:axId val="30713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08544"/>
        <c:crosses val="autoZero"/>
        <c:auto val="1"/>
        <c:lblOffset val="100"/>
        <c:baseTimeUnit val="days"/>
      </c:dateAx>
      <c:valAx>
        <c:axId val="35050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3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14</c:v>
                </c:pt>
                <c:pt idx="4">
                  <c:v>8</c:v>
                </c:pt>
                <c:pt idx="5">
                  <c:v>0</c:v>
                </c:pt>
                <c:pt idx="6">
                  <c:v>0</c:v>
                </c:pt>
                <c:pt idx="7">
                  <c:v>0</c:v>
                </c:pt>
                <c:pt idx="8">
                  <c:v>0</c:v>
                </c:pt>
                <c:pt idx="9">
                  <c:v>0</c:v>
                </c:pt>
                <c:pt idx="10">
                  <c:v>0</c:v>
                </c:pt>
                <c:pt idx="11">
                  <c:v>0</c:v>
                </c:pt>
                <c:pt idx="12">
                  <c:v>0</c:v>
                </c:pt>
                <c:pt idx="13">
                  <c:v>26</c:v>
                </c:pt>
                <c:pt idx="14">
                  <c:v>0</c:v>
                </c:pt>
                <c:pt idx="15">
                  <c:v>0</c:v>
                </c:pt>
                <c:pt idx="16">
                  <c:v>16</c:v>
                </c:pt>
                <c:pt idx="17">
                  <c:v>0</c:v>
                </c:pt>
                <c:pt idx="18">
                  <c:v>0</c:v>
                </c:pt>
                <c:pt idx="19">
                  <c:v>0</c:v>
                </c:pt>
                <c:pt idx="20">
                  <c:v>0</c:v>
                </c:pt>
                <c:pt idx="21">
                  <c:v>0</c:v>
                </c:pt>
                <c:pt idx="22">
                  <c:v>0</c:v>
                </c:pt>
                <c:pt idx="23">
                  <c:v>9</c:v>
                </c:pt>
                <c:pt idx="24">
                  <c:v>0</c:v>
                </c:pt>
                <c:pt idx="25">
                  <c:v>0</c:v>
                </c:pt>
                <c:pt idx="26">
                  <c:v>0</c:v>
                </c:pt>
                <c:pt idx="27">
                  <c:v>0</c:v>
                </c:pt>
                <c:pt idx="28">
                  <c:v>0</c:v>
                </c:pt>
              </c:numCache>
            </c:numRef>
          </c:val>
          <c:smooth val="0"/>
          <c:extLst>
            <c:ext xmlns:c16="http://schemas.microsoft.com/office/drawing/2014/chart" uri="{C3380CC4-5D6E-409C-BE32-E72D297353CC}">
              <c16:uniqueId val="{00000000-830B-44F0-85F3-34F661168ED0}"/>
            </c:ext>
          </c:extLst>
        </c:ser>
        <c:dLbls>
          <c:showLegendKey val="0"/>
          <c:showVal val="0"/>
          <c:showCatName val="0"/>
          <c:showSerName val="0"/>
          <c:showPercent val="0"/>
          <c:showBubbleSize val="0"/>
        </c:dLbls>
        <c:smooth val="0"/>
        <c:axId val="350512480"/>
        <c:axId val="350505592"/>
      </c:lineChart>
      <c:dateAx>
        <c:axId val="35051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05592"/>
        <c:crosses val="autoZero"/>
        <c:auto val="1"/>
        <c:lblOffset val="100"/>
        <c:baseTimeUnit val="days"/>
      </c:dateAx>
      <c:valAx>
        <c:axId val="35050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1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6B1D-7C0D-4D7A-88B7-7D8404E85EE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2E97339B-AB40-4651-88A2-AC7ED89A751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08948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FB9B3-6230-4707-AB09-89FC92B4E805}"/>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A5326E87-9420-4170-B205-5CB238290D0A}"/>
              </a:ext>
            </a:extLst>
          </p:cNvPr>
          <p:cNvGraphicFramePr>
            <a:graphicFrameLocks noGrp="1"/>
          </p:cNvGraphicFramePr>
          <p:nvPr>
            <p:ph type="tbl" sz="quarter" idx="13"/>
            <p:extLst>
              <p:ext uri="{D42A27DB-BD31-4B8C-83A1-F6EECF244321}">
                <p14:modId xmlns:p14="http://schemas.microsoft.com/office/powerpoint/2010/main" val="15257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8446123"/>
                    </a:ext>
                  </a:extLst>
                </a:gridCol>
                <a:gridCol w="658368">
                  <a:extLst>
                    <a:ext uri="{9D8B030D-6E8A-4147-A177-3AD203B41FA5}">
                      <a16:colId xmlns:a16="http://schemas.microsoft.com/office/drawing/2014/main" val="2002787735"/>
                    </a:ext>
                  </a:extLst>
                </a:gridCol>
                <a:gridCol w="658368">
                  <a:extLst>
                    <a:ext uri="{9D8B030D-6E8A-4147-A177-3AD203B41FA5}">
                      <a16:colId xmlns:a16="http://schemas.microsoft.com/office/drawing/2014/main" val="2203018839"/>
                    </a:ext>
                  </a:extLst>
                </a:gridCol>
                <a:gridCol w="658368">
                  <a:extLst>
                    <a:ext uri="{9D8B030D-6E8A-4147-A177-3AD203B41FA5}">
                      <a16:colId xmlns:a16="http://schemas.microsoft.com/office/drawing/2014/main" val="1717259487"/>
                    </a:ext>
                  </a:extLst>
                </a:gridCol>
                <a:gridCol w="658368">
                  <a:extLst>
                    <a:ext uri="{9D8B030D-6E8A-4147-A177-3AD203B41FA5}">
                      <a16:colId xmlns:a16="http://schemas.microsoft.com/office/drawing/2014/main" val="109126264"/>
                    </a:ext>
                  </a:extLst>
                </a:gridCol>
                <a:gridCol w="658368">
                  <a:extLst>
                    <a:ext uri="{9D8B030D-6E8A-4147-A177-3AD203B41FA5}">
                      <a16:colId xmlns:a16="http://schemas.microsoft.com/office/drawing/2014/main" val="3057684781"/>
                    </a:ext>
                  </a:extLst>
                </a:gridCol>
                <a:gridCol w="658368">
                  <a:extLst>
                    <a:ext uri="{9D8B030D-6E8A-4147-A177-3AD203B41FA5}">
                      <a16:colId xmlns:a16="http://schemas.microsoft.com/office/drawing/2014/main" val="3244807602"/>
                    </a:ext>
                  </a:extLst>
                </a:gridCol>
                <a:gridCol w="658368">
                  <a:extLst>
                    <a:ext uri="{9D8B030D-6E8A-4147-A177-3AD203B41FA5}">
                      <a16:colId xmlns:a16="http://schemas.microsoft.com/office/drawing/2014/main" val="3438463122"/>
                    </a:ext>
                  </a:extLst>
                </a:gridCol>
                <a:gridCol w="658368">
                  <a:extLst>
                    <a:ext uri="{9D8B030D-6E8A-4147-A177-3AD203B41FA5}">
                      <a16:colId xmlns:a16="http://schemas.microsoft.com/office/drawing/2014/main" val="2003412327"/>
                    </a:ext>
                  </a:extLst>
                </a:gridCol>
                <a:gridCol w="658368">
                  <a:extLst>
                    <a:ext uri="{9D8B030D-6E8A-4147-A177-3AD203B41FA5}">
                      <a16:colId xmlns:a16="http://schemas.microsoft.com/office/drawing/2014/main" val="38194582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59478287"/>
                  </a:ext>
                </a:extLst>
              </a:tr>
              <a:tr h="370840">
                <a:tc>
                  <a:txBody>
                    <a:bodyPr/>
                    <a:lstStyle/>
                    <a:p>
                      <a:r>
                        <a:rPr lang="en-US" sz="1000"/>
                        <a:t>sothysmalaysia</a:t>
                      </a:r>
                    </a:p>
                  </a:txBody>
                  <a:tcPr/>
                </a:tc>
                <a:tc>
                  <a:txBody>
                    <a:bodyPr/>
                    <a:lstStyle/>
                    <a:p>
                      <a:r>
                        <a:rPr lang="en-US" sz="1000"/>
                        <a:t>8244</a:t>
                      </a:r>
                    </a:p>
                  </a:txBody>
                  <a:tcPr/>
                </a:tc>
                <a:tc>
                  <a:txBody>
                    <a:bodyPr/>
                    <a:lstStyle/>
                    <a:p>
                      <a:r>
                        <a:rPr lang="en-US" sz="1000"/>
                        <a:t>41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5</a:t>
                      </a:r>
                    </a:p>
                  </a:txBody>
                  <a:tcPr/>
                </a:tc>
                <a:tc>
                  <a:txBody>
                    <a:bodyPr/>
                    <a:lstStyle/>
                    <a:p>
                      <a:r>
                        <a:rPr lang="en-US" sz="1000"/>
                        <a:t>69</a:t>
                      </a:r>
                    </a:p>
                  </a:txBody>
                  <a:tcPr/>
                </a:tc>
                <a:tc>
                  <a:txBody>
                    <a:bodyPr/>
                    <a:lstStyle/>
                    <a:p>
                      <a:r>
                        <a:rPr lang="en-US" sz="1000"/>
                        <a:t>4</a:t>
                      </a:r>
                    </a:p>
                  </a:txBody>
                  <a:tcPr/>
                </a:tc>
                <a:tc>
                  <a:txBody>
                    <a:bodyPr/>
                    <a:lstStyle/>
                    <a:p>
                      <a:r>
                        <a:rPr lang="en-US" sz="1000"/>
                        <a:t>0.1776 %</a:t>
                      </a:r>
                    </a:p>
                  </a:txBody>
                  <a:tcPr/>
                </a:tc>
                <a:extLst>
                  <a:ext uri="{0D108BD9-81ED-4DB2-BD59-A6C34878D82A}">
                    <a16:rowId xmlns:a16="http://schemas.microsoft.com/office/drawing/2014/main" val="2782967176"/>
                  </a:ext>
                </a:extLst>
              </a:tr>
            </a:tbl>
          </a:graphicData>
        </a:graphic>
      </p:graphicFrame>
      <p:sp>
        <p:nvSpPr>
          <p:cNvPr id="4" name="Text Placeholder 3">
            <a:extLst>
              <a:ext uri="{FF2B5EF4-FFF2-40B4-BE49-F238E27FC236}">
                <a16:creationId xmlns:a16="http://schemas.microsoft.com/office/drawing/2014/main" id="{3D342348-C065-4EF5-B888-4CE822AFAE70}"/>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581558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85C9-FA31-470E-8811-9C40B33970B2}"/>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75DD470D-8001-40FE-8BBB-4773AF4D4398}"/>
              </a:ext>
            </a:extLst>
          </p:cNvPr>
          <p:cNvGraphicFramePr>
            <a:graphicFrameLocks noGrp="1"/>
          </p:cNvGraphicFramePr>
          <p:nvPr>
            <p:ph type="chart" sz="quarter" idx="13"/>
            <p:extLst>
              <p:ext uri="{D42A27DB-BD31-4B8C-83A1-F6EECF244321}">
                <p14:modId xmlns:p14="http://schemas.microsoft.com/office/powerpoint/2010/main" val="1034847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79A6FD-0C4E-479B-B91E-0ACD640BAFF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2A174117-8035-4906-878C-76DC81F9AE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96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9035-22FA-4EFB-AB21-F0A99F63524F}"/>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A0B54912-793F-44D7-A011-4581266E677A}"/>
              </a:ext>
            </a:extLst>
          </p:cNvPr>
          <p:cNvGraphicFramePr>
            <a:graphicFrameLocks noGrp="1"/>
          </p:cNvGraphicFramePr>
          <p:nvPr>
            <p:ph type="chart" sz="quarter" idx="13"/>
            <p:extLst>
              <p:ext uri="{D42A27DB-BD31-4B8C-83A1-F6EECF244321}">
                <p14:modId xmlns:p14="http://schemas.microsoft.com/office/powerpoint/2010/main" val="2710304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3221B-9DFF-480C-B01F-42FF4FEC731A}"/>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662B5DF-5C05-40E8-B16C-7B6B8C7F2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85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201F-9564-4458-9546-71D35D5655A0}"/>
              </a:ext>
            </a:extLst>
          </p:cNvPr>
          <p:cNvSpPr>
            <a:spLocks noGrp="1"/>
          </p:cNvSpPr>
          <p:nvPr>
            <p:ph type="title"/>
          </p:nvPr>
        </p:nvSpPr>
        <p:spPr/>
        <p:txBody>
          <a:bodyPr/>
          <a:lstStyle/>
          <a:p>
            <a:r>
              <a:rPr lang="en-US"/>
              <a:t>Instagram Posts Table | sothysmalaysia - 1 of 4</a:t>
            </a:r>
          </a:p>
        </p:txBody>
      </p:sp>
      <p:graphicFrame>
        <p:nvGraphicFramePr>
          <p:cNvPr id="5" name="Table Placeholder 4">
            <a:extLst>
              <a:ext uri="{FF2B5EF4-FFF2-40B4-BE49-F238E27FC236}">
                <a16:creationId xmlns:a16="http://schemas.microsoft.com/office/drawing/2014/main" id="{7918E503-3353-4F8D-BF98-728D87503689}"/>
              </a:ext>
            </a:extLst>
          </p:cNvPr>
          <p:cNvGraphicFramePr>
            <a:graphicFrameLocks noGrp="1"/>
          </p:cNvGraphicFramePr>
          <p:nvPr>
            <p:ph type="tbl" sz="quarter" idx="13"/>
            <p:extLst>
              <p:ext uri="{D42A27DB-BD31-4B8C-83A1-F6EECF244321}">
                <p14:modId xmlns:p14="http://schemas.microsoft.com/office/powerpoint/2010/main" val="215664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4891546"/>
                    </a:ext>
                  </a:extLst>
                </a:gridCol>
                <a:gridCol w="1810512">
                  <a:extLst>
                    <a:ext uri="{9D8B030D-6E8A-4147-A177-3AD203B41FA5}">
                      <a16:colId xmlns:a16="http://schemas.microsoft.com/office/drawing/2014/main" val="3897529552"/>
                    </a:ext>
                  </a:extLst>
                </a:gridCol>
                <a:gridCol w="822960">
                  <a:extLst>
                    <a:ext uri="{9D8B030D-6E8A-4147-A177-3AD203B41FA5}">
                      <a16:colId xmlns:a16="http://schemas.microsoft.com/office/drawing/2014/main" val="2075810668"/>
                    </a:ext>
                  </a:extLst>
                </a:gridCol>
                <a:gridCol w="822960">
                  <a:extLst>
                    <a:ext uri="{9D8B030D-6E8A-4147-A177-3AD203B41FA5}">
                      <a16:colId xmlns:a16="http://schemas.microsoft.com/office/drawing/2014/main" val="1294057368"/>
                    </a:ext>
                  </a:extLst>
                </a:gridCol>
                <a:gridCol w="822960">
                  <a:extLst>
                    <a:ext uri="{9D8B030D-6E8A-4147-A177-3AD203B41FA5}">
                      <a16:colId xmlns:a16="http://schemas.microsoft.com/office/drawing/2014/main" val="119666062"/>
                    </a:ext>
                  </a:extLst>
                </a:gridCol>
                <a:gridCol w="822960">
                  <a:extLst>
                    <a:ext uri="{9D8B030D-6E8A-4147-A177-3AD203B41FA5}">
                      <a16:colId xmlns:a16="http://schemas.microsoft.com/office/drawing/2014/main" val="2883093236"/>
                    </a:ext>
                  </a:extLst>
                </a:gridCol>
                <a:gridCol w="822960">
                  <a:extLst>
                    <a:ext uri="{9D8B030D-6E8A-4147-A177-3AD203B41FA5}">
                      <a16:colId xmlns:a16="http://schemas.microsoft.com/office/drawing/2014/main" val="288258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670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- 2020-02-24 10:05:21</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
⁠
Deep in your heart, you know you are extremely happy and you made the right choice by using Sothys [W.]™+ BRIGHTENING SERUM WITH PURE VIT.C. It’s filled with antioxidants with spot lightning that’ll brighten your skin so that you can achieve full radiance. ⁠
⁠
Now, your BFF is begging you to tell your skincare secret. Let her know she can directly send a private message to Sothys anytime, anywhere. Just send us your enquiries and we’ll tell you the rest.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https://www.instagram.com/p/B87py6IA-yS/media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6905836"/>
                  </a:ext>
                </a:extLst>
              </a:tr>
            </a:tbl>
          </a:graphicData>
        </a:graphic>
      </p:graphicFrame>
      <p:sp>
        <p:nvSpPr>
          <p:cNvPr id="4" name="Text Placeholder 3">
            <a:extLst>
              <a:ext uri="{FF2B5EF4-FFF2-40B4-BE49-F238E27FC236}">
                <a16:creationId xmlns:a16="http://schemas.microsoft.com/office/drawing/2014/main" id="{EF2C7FF0-5B3B-4372-941B-7544BA1D7C8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568479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B2BA1-9616-4AC5-9696-B5D3C7FB44B2}"/>
              </a:ext>
            </a:extLst>
          </p:cNvPr>
          <p:cNvSpPr>
            <a:spLocks noGrp="1"/>
          </p:cNvSpPr>
          <p:nvPr>
            <p:ph type="title"/>
          </p:nvPr>
        </p:nvSpPr>
        <p:spPr/>
        <p:txBody>
          <a:bodyPr/>
          <a:lstStyle/>
          <a:p>
            <a:r>
              <a:rPr lang="en-US"/>
              <a:t>Instagram Posts Table | sothysmalaysia - 2 of 4</a:t>
            </a:r>
          </a:p>
        </p:txBody>
      </p:sp>
      <p:graphicFrame>
        <p:nvGraphicFramePr>
          <p:cNvPr id="5" name="Table Placeholder 4">
            <a:extLst>
              <a:ext uri="{FF2B5EF4-FFF2-40B4-BE49-F238E27FC236}">
                <a16:creationId xmlns:a16="http://schemas.microsoft.com/office/drawing/2014/main" id="{339DCE45-A550-493F-9472-F6A27E5B1BF1}"/>
              </a:ext>
            </a:extLst>
          </p:cNvPr>
          <p:cNvGraphicFramePr>
            <a:graphicFrameLocks noGrp="1"/>
          </p:cNvGraphicFramePr>
          <p:nvPr>
            <p:ph type="tbl" sz="quarter" idx="13"/>
            <p:extLst>
              <p:ext uri="{D42A27DB-BD31-4B8C-83A1-F6EECF244321}">
                <p14:modId xmlns:p14="http://schemas.microsoft.com/office/powerpoint/2010/main" val="412363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4139368"/>
                    </a:ext>
                  </a:extLst>
                </a:gridCol>
                <a:gridCol w="1810512">
                  <a:extLst>
                    <a:ext uri="{9D8B030D-6E8A-4147-A177-3AD203B41FA5}">
                      <a16:colId xmlns:a16="http://schemas.microsoft.com/office/drawing/2014/main" val="3344747691"/>
                    </a:ext>
                  </a:extLst>
                </a:gridCol>
                <a:gridCol w="822960">
                  <a:extLst>
                    <a:ext uri="{9D8B030D-6E8A-4147-A177-3AD203B41FA5}">
                      <a16:colId xmlns:a16="http://schemas.microsoft.com/office/drawing/2014/main" val="583805414"/>
                    </a:ext>
                  </a:extLst>
                </a:gridCol>
                <a:gridCol w="822960">
                  <a:extLst>
                    <a:ext uri="{9D8B030D-6E8A-4147-A177-3AD203B41FA5}">
                      <a16:colId xmlns:a16="http://schemas.microsoft.com/office/drawing/2014/main" val="3189779379"/>
                    </a:ext>
                  </a:extLst>
                </a:gridCol>
                <a:gridCol w="822960">
                  <a:extLst>
                    <a:ext uri="{9D8B030D-6E8A-4147-A177-3AD203B41FA5}">
                      <a16:colId xmlns:a16="http://schemas.microsoft.com/office/drawing/2014/main" val="386858648"/>
                    </a:ext>
                  </a:extLst>
                </a:gridCol>
                <a:gridCol w="822960">
                  <a:extLst>
                    <a:ext uri="{9D8B030D-6E8A-4147-A177-3AD203B41FA5}">
                      <a16:colId xmlns:a16="http://schemas.microsoft.com/office/drawing/2014/main" val="4088697382"/>
                    </a:ext>
                  </a:extLst>
                </a:gridCol>
                <a:gridCol w="822960">
                  <a:extLst>
                    <a:ext uri="{9D8B030D-6E8A-4147-A177-3AD203B41FA5}">
                      <a16:colId xmlns:a16="http://schemas.microsoft.com/office/drawing/2014/main" val="333233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969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- 2020-02-17 10:05:35</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https://www.instagram.com/p/B8poRAEHqpa/media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3551409"/>
                  </a:ext>
                </a:extLst>
              </a:tr>
            </a:tbl>
          </a:graphicData>
        </a:graphic>
      </p:graphicFrame>
      <p:sp>
        <p:nvSpPr>
          <p:cNvPr id="4" name="Text Placeholder 3">
            <a:extLst>
              <a:ext uri="{FF2B5EF4-FFF2-40B4-BE49-F238E27FC236}">
                <a16:creationId xmlns:a16="http://schemas.microsoft.com/office/drawing/2014/main" id="{A0AF54C2-C739-4BE4-9766-FB1401172E4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81967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3F3-608A-483B-B585-CA2D590A4609}"/>
              </a:ext>
            </a:extLst>
          </p:cNvPr>
          <p:cNvSpPr>
            <a:spLocks noGrp="1"/>
          </p:cNvSpPr>
          <p:nvPr>
            <p:ph type="title"/>
          </p:nvPr>
        </p:nvSpPr>
        <p:spPr/>
        <p:txBody>
          <a:bodyPr/>
          <a:lstStyle/>
          <a:p>
            <a:r>
              <a:rPr lang="en-US"/>
              <a:t>Instagram Posts Table | sothysmalaysia - 3 of 4</a:t>
            </a:r>
          </a:p>
        </p:txBody>
      </p:sp>
      <p:graphicFrame>
        <p:nvGraphicFramePr>
          <p:cNvPr id="5" name="Table Placeholder 4">
            <a:extLst>
              <a:ext uri="{FF2B5EF4-FFF2-40B4-BE49-F238E27FC236}">
                <a16:creationId xmlns:a16="http://schemas.microsoft.com/office/drawing/2014/main" id="{CFBB9E93-90E3-42BE-86E5-913D5FCDBE73}"/>
              </a:ext>
            </a:extLst>
          </p:cNvPr>
          <p:cNvGraphicFramePr>
            <a:graphicFrameLocks noGrp="1"/>
          </p:cNvGraphicFramePr>
          <p:nvPr>
            <p:ph type="tbl" sz="quarter" idx="13"/>
            <p:extLst>
              <p:ext uri="{D42A27DB-BD31-4B8C-83A1-F6EECF244321}">
                <p14:modId xmlns:p14="http://schemas.microsoft.com/office/powerpoint/2010/main" val="3019585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4955638"/>
                    </a:ext>
                  </a:extLst>
                </a:gridCol>
                <a:gridCol w="1810512">
                  <a:extLst>
                    <a:ext uri="{9D8B030D-6E8A-4147-A177-3AD203B41FA5}">
                      <a16:colId xmlns:a16="http://schemas.microsoft.com/office/drawing/2014/main" val="148310947"/>
                    </a:ext>
                  </a:extLst>
                </a:gridCol>
                <a:gridCol w="822960">
                  <a:extLst>
                    <a:ext uri="{9D8B030D-6E8A-4147-A177-3AD203B41FA5}">
                      <a16:colId xmlns:a16="http://schemas.microsoft.com/office/drawing/2014/main" val="167528417"/>
                    </a:ext>
                  </a:extLst>
                </a:gridCol>
                <a:gridCol w="822960">
                  <a:extLst>
                    <a:ext uri="{9D8B030D-6E8A-4147-A177-3AD203B41FA5}">
                      <a16:colId xmlns:a16="http://schemas.microsoft.com/office/drawing/2014/main" val="2854746864"/>
                    </a:ext>
                  </a:extLst>
                </a:gridCol>
                <a:gridCol w="822960">
                  <a:extLst>
                    <a:ext uri="{9D8B030D-6E8A-4147-A177-3AD203B41FA5}">
                      <a16:colId xmlns:a16="http://schemas.microsoft.com/office/drawing/2014/main" val="128360694"/>
                    </a:ext>
                  </a:extLst>
                </a:gridCol>
                <a:gridCol w="822960">
                  <a:extLst>
                    <a:ext uri="{9D8B030D-6E8A-4147-A177-3AD203B41FA5}">
                      <a16:colId xmlns:a16="http://schemas.microsoft.com/office/drawing/2014/main" val="4254050549"/>
                    </a:ext>
                  </a:extLst>
                </a:gridCol>
                <a:gridCol w="822960">
                  <a:extLst>
                    <a:ext uri="{9D8B030D-6E8A-4147-A177-3AD203B41FA5}">
                      <a16:colId xmlns:a16="http://schemas.microsoft.com/office/drawing/2014/main" val="219976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574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- 2020-02-14 10:05:45</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
⁠
Psst psst.. If you would like your face to be as pretty and handsome as the couple above, we have an array of facial masks ranging from No2ctuelle, brightening, Hydra3HA and absorbant that will keep your face firm and young as always! ⁠
⁠
Curious to know more? Do send us a private message and we will tell you 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https://www.instagram.com/p/B8h55KInWB-/media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212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- 2020-02-05 10:03:26</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
⁠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https://www.instagram.com/p/B8Ku_hwpFN3/media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275419"/>
                  </a:ext>
                </a:extLst>
              </a:tr>
            </a:tbl>
          </a:graphicData>
        </a:graphic>
      </p:graphicFrame>
      <p:sp>
        <p:nvSpPr>
          <p:cNvPr id="4" name="Text Placeholder 3">
            <a:extLst>
              <a:ext uri="{FF2B5EF4-FFF2-40B4-BE49-F238E27FC236}">
                <a16:creationId xmlns:a16="http://schemas.microsoft.com/office/drawing/2014/main" id="{3B2FD6F2-61A7-4214-A021-4483FC1BFEB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79896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94A3-97CA-434C-A4E8-782C72C4D5C1}"/>
              </a:ext>
            </a:extLst>
          </p:cNvPr>
          <p:cNvSpPr>
            <a:spLocks noGrp="1"/>
          </p:cNvSpPr>
          <p:nvPr>
            <p:ph type="title"/>
          </p:nvPr>
        </p:nvSpPr>
        <p:spPr/>
        <p:txBody>
          <a:bodyPr/>
          <a:lstStyle/>
          <a:p>
            <a:r>
              <a:rPr lang="en-US"/>
              <a:t>Instagram Posts Table | sothysmalaysia - 4 of 4</a:t>
            </a:r>
          </a:p>
        </p:txBody>
      </p:sp>
      <p:graphicFrame>
        <p:nvGraphicFramePr>
          <p:cNvPr id="5" name="Table Placeholder 4">
            <a:extLst>
              <a:ext uri="{FF2B5EF4-FFF2-40B4-BE49-F238E27FC236}">
                <a16:creationId xmlns:a16="http://schemas.microsoft.com/office/drawing/2014/main" id="{DBEB2A0F-5EB6-4A07-9DA1-5C73E8706842}"/>
              </a:ext>
            </a:extLst>
          </p:cNvPr>
          <p:cNvGraphicFramePr>
            <a:graphicFrameLocks noGrp="1"/>
          </p:cNvGraphicFramePr>
          <p:nvPr>
            <p:ph type="tbl" sz="quarter" idx="13"/>
            <p:extLst>
              <p:ext uri="{D42A27DB-BD31-4B8C-83A1-F6EECF244321}">
                <p14:modId xmlns:p14="http://schemas.microsoft.com/office/powerpoint/2010/main" val="74446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77409403"/>
                    </a:ext>
                  </a:extLst>
                </a:gridCol>
                <a:gridCol w="1810512">
                  <a:extLst>
                    <a:ext uri="{9D8B030D-6E8A-4147-A177-3AD203B41FA5}">
                      <a16:colId xmlns:a16="http://schemas.microsoft.com/office/drawing/2014/main" val="2038609504"/>
                    </a:ext>
                  </a:extLst>
                </a:gridCol>
                <a:gridCol w="822960">
                  <a:extLst>
                    <a:ext uri="{9D8B030D-6E8A-4147-A177-3AD203B41FA5}">
                      <a16:colId xmlns:a16="http://schemas.microsoft.com/office/drawing/2014/main" val="655448906"/>
                    </a:ext>
                  </a:extLst>
                </a:gridCol>
                <a:gridCol w="822960">
                  <a:extLst>
                    <a:ext uri="{9D8B030D-6E8A-4147-A177-3AD203B41FA5}">
                      <a16:colId xmlns:a16="http://schemas.microsoft.com/office/drawing/2014/main" val="3215412796"/>
                    </a:ext>
                  </a:extLst>
                </a:gridCol>
                <a:gridCol w="822960">
                  <a:extLst>
                    <a:ext uri="{9D8B030D-6E8A-4147-A177-3AD203B41FA5}">
                      <a16:colId xmlns:a16="http://schemas.microsoft.com/office/drawing/2014/main" val="2242464871"/>
                    </a:ext>
                  </a:extLst>
                </a:gridCol>
                <a:gridCol w="822960">
                  <a:extLst>
                    <a:ext uri="{9D8B030D-6E8A-4147-A177-3AD203B41FA5}">
                      <a16:colId xmlns:a16="http://schemas.microsoft.com/office/drawing/2014/main" val="3044798630"/>
                    </a:ext>
                  </a:extLst>
                </a:gridCol>
                <a:gridCol w="822960">
                  <a:extLst>
                    <a:ext uri="{9D8B030D-6E8A-4147-A177-3AD203B41FA5}">
                      <a16:colId xmlns:a16="http://schemas.microsoft.com/office/drawing/2014/main" val="215109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06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- 2020-02-04 12:15:49</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https://www.instagram.com/p/B8IZaA5pxNc/media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4499613"/>
                  </a:ext>
                </a:extLst>
              </a:tr>
            </a:tbl>
          </a:graphicData>
        </a:graphic>
      </p:graphicFrame>
      <p:sp>
        <p:nvSpPr>
          <p:cNvPr id="4" name="Text Placeholder 3">
            <a:extLst>
              <a:ext uri="{FF2B5EF4-FFF2-40B4-BE49-F238E27FC236}">
                <a16:creationId xmlns:a16="http://schemas.microsoft.com/office/drawing/2014/main" id="{35933078-2549-4B87-A04C-72BB1CA1617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596696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FBEC-5A7E-4FFF-95F3-193EC7A28576}"/>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6ED8DA1A-5C55-49CC-8C0A-9F0087C0752F}"/>
              </a:ext>
            </a:extLst>
          </p:cNvPr>
          <p:cNvGraphicFramePr>
            <a:graphicFrameLocks noGrp="1"/>
          </p:cNvGraphicFramePr>
          <p:nvPr>
            <p:ph type="chart" sz="quarter" idx="13"/>
            <p:extLst>
              <p:ext uri="{D42A27DB-BD31-4B8C-83A1-F6EECF244321}">
                <p14:modId xmlns:p14="http://schemas.microsoft.com/office/powerpoint/2010/main" val="2565110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FEDF5-D73D-4554-8D5A-1B224B680567}"/>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A11D535D-6C07-46B5-BEA2-9E9F1C9AC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8179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9F85-AD7F-47A5-8BE1-78467DCF5FCA}"/>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F1A7712E-29CA-4182-81DE-A0E9B82D514A}"/>
              </a:ext>
            </a:extLst>
          </p:cNvPr>
          <p:cNvGraphicFramePr>
            <a:graphicFrameLocks noGrp="1"/>
          </p:cNvGraphicFramePr>
          <p:nvPr>
            <p:ph type="chart" sz="quarter" idx="13"/>
            <p:extLst>
              <p:ext uri="{D42A27DB-BD31-4B8C-83A1-F6EECF244321}">
                <p14:modId xmlns:p14="http://schemas.microsoft.com/office/powerpoint/2010/main" val="1510346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488AE-081A-4E70-A097-76306EB5705D}"/>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16F201BB-A357-4337-823E-132141525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4842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282</Words>
  <Application>Microsoft Office PowerPoint</Application>
  <PresentationFormat>On-screen Show (4:3)</PresentationFormat>
  <Paragraphs>107</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4</vt:lpstr>
      <vt:lpstr>Instagram Posts Table | sothysmalaysia - 2 of 4</vt:lpstr>
      <vt:lpstr>Instagram Posts Table | sothysmalaysia - 3 of 4</vt:lpstr>
      <vt:lpstr>Instagram Posts Table | sothysmalaysia - 4 of 4</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2020-03-02T03:52:35Z</dcterms:created>
  <dcterms:modified xsi:type="dcterms:W3CDTF">2020-03-02T03:52:54Z</dcterms:modified>
</cp:coreProperties>
</file>