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6825-DF06-453E-9924-0F19873B4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Clarks Shoes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304363-FEBB-4C69-9FE3-A3D49F9071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166438"/>
              </p:ext>
            </p:extLst>
          </p:nvPr>
        </p:nvGraphicFramePr>
        <p:xfrm>
          <a:off x="457200" y="1731963"/>
          <a:ext cx="8372856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876056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8101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24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3773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382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5973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7056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3594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5124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9029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5158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468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5793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0305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0997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4524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9155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1721906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324095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5885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3752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697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2932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0479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2309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7930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9597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392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0118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4053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2988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8304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1373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715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3807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070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3229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461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8055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5228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69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170632.0758427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39057256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83413.98630137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37693025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311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5A01F-5CC6-4A92-8D97-04AC34482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02/01/2019 - 01/31/2020</a:t>
            </a:r>
          </a:p>
        </p:txBody>
      </p:sp>
    </p:spTree>
    <p:extLst>
      <p:ext uri="{BB962C8B-B14F-4D97-AF65-F5344CB8AC3E}">
        <p14:creationId xmlns:p14="http://schemas.microsoft.com/office/powerpoint/2010/main" val="28914179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133</Words>
  <Application>Microsoft Office PowerPoint</Application>
  <PresentationFormat>On-screen Show (4:3)</PresentationFormat>
  <Paragraphs>82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Clarks Shoes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Clarks Shoes</dc:title>
  <dc:creator>Frederik Peiniger</dc:creator>
  <cp:lastModifiedBy>Frederik Peiniger</cp:lastModifiedBy>
  <cp:revision>1</cp:revision>
  <dcterms:created xsi:type="dcterms:W3CDTF">2020-02-23T14:50:22Z</dcterms:created>
  <dcterms:modified xsi:type="dcterms:W3CDTF">2020-02-23T14:50:47Z</dcterms:modified>
</cp:coreProperties>
</file>