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76F08-4305-44B4-A1DE-C29A1027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4CF8A-6DD3-4AE1-82B4-677DA251B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010813"/>
              </p:ext>
            </p:extLst>
          </p:nvPr>
        </p:nvGraphicFramePr>
        <p:xfrm>
          <a:off x="457200" y="1731963"/>
          <a:ext cx="8372856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08565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859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483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52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41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208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413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318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906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413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036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6501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619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15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107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6383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11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354018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4180004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6922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09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179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4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291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46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043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956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423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963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140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90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935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7032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885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0165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36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1354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171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0347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73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170632.0758427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83413.98630137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37693025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88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96178-5552-4B63-B6EA-02F01D75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02/01/2019 - 01/31/2020</a:t>
            </a:r>
          </a:p>
        </p:txBody>
      </p:sp>
    </p:spTree>
    <p:extLst>
      <p:ext uri="{BB962C8B-B14F-4D97-AF65-F5344CB8AC3E}">
        <p14:creationId xmlns:p14="http://schemas.microsoft.com/office/powerpoint/2010/main" val="2449243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Clarks Shoes</dc:title>
  <dc:creator>Frederik Peiniger</dc:creator>
  <cp:lastModifiedBy>Frederik Peiniger</cp:lastModifiedBy>
  <cp:revision>1</cp:revision>
  <dcterms:created xsi:type="dcterms:W3CDTF">2020-02-23T14:48:57Z</dcterms:created>
  <dcterms:modified xsi:type="dcterms:W3CDTF">2020-02-23T14:49:23Z</dcterms:modified>
</cp:coreProperties>
</file>