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C1D0A-66AF-4A14-B07E-F47A08749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09A69-5927-4B4A-B480-526A4B5238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8656606"/>
              </p:ext>
            </p:extLst>
          </p:nvPr>
        </p:nvGraphicFramePr>
        <p:xfrm>
          <a:off x="457200" y="1731963"/>
          <a:ext cx="781812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5825513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85274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7708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252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378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533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7737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570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6250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888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5309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982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8571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8246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832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493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944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3423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985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A3722-C5D6-44C7-B2DE-4C6712D5BF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01/23/2020 - 01/25/2020</a:t>
            </a:r>
          </a:p>
        </p:txBody>
      </p:sp>
    </p:spTree>
    <p:extLst>
      <p:ext uri="{BB962C8B-B14F-4D97-AF65-F5344CB8AC3E}">
        <p14:creationId xmlns:p14="http://schemas.microsoft.com/office/powerpoint/2010/main" val="1811509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08611-1F7A-4DF8-8D23-F59FD9D7A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855C03-726C-4A93-8165-E609F9B78B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2086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312860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8260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958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594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695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4911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4774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0670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3614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200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5821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201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910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459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691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9452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018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8262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33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- 2020-01-23 13:30:16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Brighten up your festive wardrobe with a statement-making pair of Laina Rae. 
Find out more here: https://bit.ly/36e4YiA
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https://scontent.xx.fbcdn.net/v/t1.0-9/s720x720/83968428_2284652574968372_12220406022799360_o.jpg?_nc_cat=107&amp;_nc_ohc=ZXK-pYm3RKQAX8pJfse&amp;_nc_ht=scontent.xx&amp;_nc_tp=7&amp;oh=6c58daf4b4827531efc6d8f5ae4f6347&amp;oe=5EF54850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16:04:21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551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A2528-DB92-47B3-BBE5-EACCBDAE7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01/23/2020 - 01/25/2020</a:t>
            </a:r>
          </a:p>
        </p:txBody>
      </p:sp>
    </p:spTree>
    <p:extLst>
      <p:ext uri="{BB962C8B-B14F-4D97-AF65-F5344CB8AC3E}">
        <p14:creationId xmlns:p14="http://schemas.microsoft.com/office/powerpoint/2010/main" val="311600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EB6B8-FE9B-4AED-B3C5-C465FDBA3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88898-E289-4D53-9497-003640C875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0227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7653268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64161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8203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765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255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584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829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089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053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647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953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936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71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135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003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198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6938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297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362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- 2020-01-24 18:00:51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coolest way to add a pop of red. The Lunar New Year Trigenic collection crafted perfectly for Him and for Her.
Find out more here: https://bit.ly/2RdKKkY
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https://scontent.xx.fbcdn.net/v/t1.0-9/s720x720/82549304_2284661881634108_2697688848611147776_o.jpg?_nc_cat=108&amp;_nc_ohc=-FgevhzcqkQAX-KXX5S&amp;_nc_ht=scontent.xx&amp;_nc_tp=7&amp;oh=ddb178632e285a47dc01d3cdbe5ddde4&amp;oe=5EF8B8E9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16:04:21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03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7CE67-B87A-4CBB-AC20-EE917F5EA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01/23/2020 - 01/25/2020</a:t>
            </a:r>
          </a:p>
        </p:txBody>
      </p:sp>
    </p:spTree>
    <p:extLst>
      <p:ext uri="{BB962C8B-B14F-4D97-AF65-F5344CB8AC3E}">
        <p14:creationId xmlns:p14="http://schemas.microsoft.com/office/powerpoint/2010/main" val="1536851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9041B-611D-453B-9594-89F73FC1B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3EE317-8FDB-499E-BB7D-85C39C93BC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139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8425860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13421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87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804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450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742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260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694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998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940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2083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832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8307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900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498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603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864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545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30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- 2020-01-25 00:01:38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Lunar New Year from all of us at Clarks!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https://scontent.xx.fbcdn.net/v/t1.0-9/s720x720/82466843_2284671601633136_6371605419797774336_o.png?_nc_cat=109&amp;_nc_ohc=NoefDnVVTG4AX8A5L1v&amp;_nc_ht=scontent.xx&amp;oh=13c04a87c888fe960fbd99ffacfc43eb&amp;oe=5EC63E81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16:04:21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519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83AF8-FA78-456A-AF5A-94F7EF724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01/23/2020 - 01/25/2020</a:t>
            </a:r>
          </a:p>
        </p:txBody>
      </p:sp>
    </p:spTree>
    <p:extLst>
      <p:ext uri="{BB962C8B-B14F-4D97-AF65-F5344CB8AC3E}">
        <p14:creationId xmlns:p14="http://schemas.microsoft.com/office/powerpoint/2010/main" val="3956632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9CD62-199D-4639-9C1B-5E54EA9FA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044382-CF6A-491C-A040-545FD3CEB2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8203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25811813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3571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305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0074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053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2741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485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9588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783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866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1155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65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515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26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7006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0941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2293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1226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416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- 2020-01-25 09:00:08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a bold statement for the little ones this Lunar New Year, Clarks Kids X Mickey Mouse casual shoes. #ClarksKids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https://scontent.xx.fbcdn.net/v/t1.0-9/s720x720/82704791_2284665251633771_8116432830076026880_o.jpg?_nc_cat=107&amp;_nc_ohc=7iCICARm0CwAX8foUWy&amp;_nc_ht=scontent.xx&amp;_nc_tp=7&amp;oh=23b947513478b26a7f2497f145994019&amp;oe=5EFCA3CA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02/19/2020 16:04:21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327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19231-750A-479D-BC96-2C23193AF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01/23/2020 - 01/25/2020</a:t>
            </a:r>
          </a:p>
        </p:txBody>
      </p:sp>
    </p:spTree>
    <p:extLst>
      <p:ext uri="{BB962C8B-B14F-4D97-AF65-F5344CB8AC3E}">
        <p14:creationId xmlns:p14="http://schemas.microsoft.com/office/powerpoint/2010/main" val="18016252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492</Words>
  <Application>Microsoft Office PowerPoint</Application>
  <PresentationFormat>On-screen Show (4:3)</PresentationFormat>
  <Paragraphs>172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Own Posts Table | Clarks Shoes - 1 of 5</vt:lpstr>
      <vt:lpstr>Facebook Own Posts Table | Clarks Shoes - 2 of 5</vt:lpstr>
      <vt:lpstr>Facebook Own Posts Table | Clarks Shoes - 3 of 5</vt:lpstr>
      <vt:lpstr>Facebook Own Posts Table | Clarks Shoes - 4 of 5</vt:lpstr>
      <vt:lpstr>Facebook Own Posts Table | Clarks Shoes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Clarks Shoes - 1 of 5</dc:title>
  <dc:creator>Frederik Peiniger</dc:creator>
  <cp:lastModifiedBy>Frederik Peiniger</cp:lastModifiedBy>
  <cp:revision>1</cp:revision>
  <dcterms:created xsi:type="dcterms:W3CDTF">2020-02-20T01:27:15Z</dcterms:created>
  <dcterms:modified xsi:type="dcterms:W3CDTF">2020-02-20T01:27:50Z</dcterms:modified>
</cp:coreProperties>
</file>