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5746</c:v>
                </c:pt>
                <c:pt idx="1">
                  <c:v>3555</c:v>
                </c:pt>
                <c:pt idx="2">
                  <c:v>33236</c:v>
                </c:pt>
                <c:pt idx="3">
                  <c:v>28933</c:v>
                </c:pt>
                <c:pt idx="4">
                  <c:v>30945</c:v>
                </c:pt>
                <c:pt idx="5">
                  <c:v>8948</c:v>
                </c:pt>
                <c:pt idx="6">
                  <c:v>4010</c:v>
                </c:pt>
                <c:pt idx="7">
                  <c:v>3996</c:v>
                </c:pt>
                <c:pt idx="8">
                  <c:v>3206</c:v>
                </c:pt>
                <c:pt idx="9">
                  <c:v>3893</c:v>
                </c:pt>
                <c:pt idx="10">
                  <c:v>6392</c:v>
                </c:pt>
                <c:pt idx="11">
                  <c:v>16051</c:v>
                </c:pt>
                <c:pt idx="12">
                  <c:v>5537</c:v>
                </c:pt>
                <c:pt idx="13">
                  <c:v>6066</c:v>
                </c:pt>
                <c:pt idx="14">
                  <c:v>3732</c:v>
                </c:pt>
                <c:pt idx="15">
                  <c:v>3412</c:v>
                </c:pt>
                <c:pt idx="16">
                  <c:v>2408</c:v>
                </c:pt>
                <c:pt idx="17">
                  <c:v>7978</c:v>
                </c:pt>
                <c:pt idx="18">
                  <c:v>7005</c:v>
                </c:pt>
                <c:pt idx="19">
                  <c:v>9130</c:v>
                </c:pt>
                <c:pt idx="20">
                  <c:v>3397</c:v>
                </c:pt>
                <c:pt idx="21">
                  <c:v>6430</c:v>
                </c:pt>
                <c:pt idx="22">
                  <c:v>3201</c:v>
                </c:pt>
                <c:pt idx="23">
                  <c:v>4664</c:v>
                </c:pt>
                <c:pt idx="24">
                  <c:v>3757</c:v>
                </c:pt>
                <c:pt idx="25">
                  <c:v>2967</c:v>
                </c:pt>
                <c:pt idx="26">
                  <c:v>9792</c:v>
                </c:pt>
                <c:pt idx="27">
                  <c:v>9641</c:v>
                </c:pt>
                <c:pt idx="28">
                  <c:v>2888</c:v>
                </c:pt>
                <c:pt idx="29">
                  <c:v>6978</c:v>
                </c:pt>
                <c:pt idx="30">
                  <c:v>5517</c:v>
                </c:pt>
              </c:numCache>
            </c:numRef>
          </c:val>
          <c:smooth val="0"/>
          <c:extLst>
            <c:ext xmlns:c16="http://schemas.microsoft.com/office/drawing/2014/chart" uri="{C3380CC4-5D6E-409C-BE32-E72D297353CC}">
              <c16:uniqueId val="{00000000-F3CA-40E9-A326-F1962308D37C}"/>
            </c:ext>
          </c:extLst>
        </c:ser>
        <c:dLbls>
          <c:showLegendKey val="0"/>
          <c:showVal val="0"/>
          <c:showCatName val="0"/>
          <c:showSerName val="0"/>
          <c:showPercent val="0"/>
          <c:showBubbleSize val="0"/>
        </c:dLbls>
        <c:smooth val="0"/>
        <c:axId val="413453152"/>
        <c:axId val="413451184"/>
      </c:lineChart>
      <c:dateAx>
        <c:axId val="41345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51184"/>
        <c:crosses val="autoZero"/>
        <c:auto val="1"/>
        <c:lblOffset val="100"/>
        <c:baseTimeUnit val="days"/>
      </c:dateAx>
      <c:valAx>
        <c:axId val="41345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5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158</c:v>
                </c:pt>
                <c:pt idx="1">
                  <c:v>103</c:v>
                </c:pt>
                <c:pt idx="2">
                  <c:v>734</c:v>
                </c:pt>
                <c:pt idx="3">
                  <c:v>819</c:v>
                </c:pt>
                <c:pt idx="4">
                  <c:v>612</c:v>
                </c:pt>
                <c:pt idx="5">
                  <c:v>315</c:v>
                </c:pt>
                <c:pt idx="6">
                  <c:v>228</c:v>
                </c:pt>
                <c:pt idx="7">
                  <c:v>135</c:v>
                </c:pt>
                <c:pt idx="8">
                  <c:v>159</c:v>
                </c:pt>
                <c:pt idx="9">
                  <c:v>248</c:v>
                </c:pt>
                <c:pt idx="10">
                  <c:v>330</c:v>
                </c:pt>
                <c:pt idx="11">
                  <c:v>967</c:v>
                </c:pt>
                <c:pt idx="12">
                  <c:v>285</c:v>
                </c:pt>
                <c:pt idx="13">
                  <c:v>433</c:v>
                </c:pt>
                <c:pt idx="14">
                  <c:v>136</c:v>
                </c:pt>
                <c:pt idx="15">
                  <c:v>115</c:v>
                </c:pt>
                <c:pt idx="16">
                  <c:v>106</c:v>
                </c:pt>
                <c:pt idx="17">
                  <c:v>769</c:v>
                </c:pt>
                <c:pt idx="18">
                  <c:v>320</c:v>
                </c:pt>
                <c:pt idx="19">
                  <c:v>417</c:v>
                </c:pt>
                <c:pt idx="20">
                  <c:v>145</c:v>
                </c:pt>
                <c:pt idx="21">
                  <c:v>324</c:v>
                </c:pt>
                <c:pt idx="22">
                  <c:v>185</c:v>
                </c:pt>
                <c:pt idx="23">
                  <c:v>139</c:v>
                </c:pt>
                <c:pt idx="24">
                  <c:v>126</c:v>
                </c:pt>
                <c:pt idx="25">
                  <c:v>78</c:v>
                </c:pt>
                <c:pt idx="26">
                  <c:v>428</c:v>
                </c:pt>
                <c:pt idx="27">
                  <c:v>378</c:v>
                </c:pt>
                <c:pt idx="28">
                  <c:v>118</c:v>
                </c:pt>
                <c:pt idx="29">
                  <c:v>226</c:v>
                </c:pt>
                <c:pt idx="30">
                  <c:v>194</c:v>
                </c:pt>
              </c:numCache>
            </c:numRef>
          </c:val>
          <c:smooth val="0"/>
          <c:extLst>
            <c:ext xmlns:c16="http://schemas.microsoft.com/office/drawing/2014/chart" uri="{C3380CC4-5D6E-409C-BE32-E72D297353CC}">
              <c16:uniqueId val="{00000000-4645-42D0-8FC9-F0A158B7A9F1}"/>
            </c:ext>
          </c:extLst>
        </c:ser>
        <c:dLbls>
          <c:showLegendKey val="0"/>
          <c:showVal val="0"/>
          <c:showCatName val="0"/>
          <c:showSerName val="0"/>
          <c:showPercent val="0"/>
          <c:showBubbleSize val="0"/>
        </c:dLbls>
        <c:smooth val="0"/>
        <c:axId val="413440032"/>
        <c:axId val="413442328"/>
      </c:lineChart>
      <c:dateAx>
        <c:axId val="41344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2328"/>
        <c:crosses val="autoZero"/>
        <c:auto val="1"/>
        <c:lblOffset val="100"/>
        <c:baseTimeUnit val="days"/>
      </c:dateAx>
      <c:valAx>
        <c:axId val="41344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136</c:v>
                </c:pt>
                <c:pt idx="1">
                  <c:v>0</c:v>
                </c:pt>
                <c:pt idx="2">
                  <c:v>340</c:v>
                </c:pt>
                <c:pt idx="3">
                  <c:v>0</c:v>
                </c:pt>
                <c:pt idx="4">
                  <c:v>132</c:v>
                </c:pt>
                <c:pt idx="5">
                  <c:v>0</c:v>
                </c:pt>
                <c:pt idx="6">
                  <c:v>95</c:v>
                </c:pt>
                <c:pt idx="7">
                  <c:v>0</c:v>
                </c:pt>
                <c:pt idx="8">
                  <c:v>168</c:v>
                </c:pt>
                <c:pt idx="9">
                  <c:v>0</c:v>
                </c:pt>
                <c:pt idx="10">
                  <c:v>376</c:v>
                </c:pt>
                <c:pt idx="11">
                  <c:v>0</c:v>
                </c:pt>
                <c:pt idx="12">
                  <c:v>164</c:v>
                </c:pt>
                <c:pt idx="13">
                  <c:v>0</c:v>
                </c:pt>
                <c:pt idx="14">
                  <c:v>30</c:v>
                </c:pt>
                <c:pt idx="15">
                  <c:v>0</c:v>
                </c:pt>
                <c:pt idx="16">
                  <c:v>197</c:v>
                </c:pt>
                <c:pt idx="17">
                  <c:v>0</c:v>
                </c:pt>
                <c:pt idx="18">
                  <c:v>350</c:v>
                </c:pt>
                <c:pt idx="19">
                  <c:v>0</c:v>
                </c:pt>
                <c:pt idx="20">
                  <c:v>143</c:v>
                </c:pt>
                <c:pt idx="21">
                  <c:v>0</c:v>
                </c:pt>
                <c:pt idx="22">
                  <c:v>124</c:v>
                </c:pt>
                <c:pt idx="23">
                  <c:v>0</c:v>
                </c:pt>
                <c:pt idx="24">
                  <c:v>67</c:v>
                </c:pt>
                <c:pt idx="25">
                  <c:v>0</c:v>
                </c:pt>
                <c:pt idx="26">
                  <c:v>291</c:v>
                </c:pt>
                <c:pt idx="27">
                  <c:v>0</c:v>
                </c:pt>
                <c:pt idx="28">
                  <c:v>48</c:v>
                </c:pt>
                <c:pt idx="29">
                  <c:v>0</c:v>
                </c:pt>
                <c:pt idx="30">
                  <c:v>93</c:v>
                </c:pt>
              </c:numCache>
            </c:numRef>
          </c:val>
          <c:smooth val="0"/>
          <c:extLst>
            <c:ext xmlns:c16="http://schemas.microsoft.com/office/drawing/2014/chart" uri="{C3380CC4-5D6E-409C-BE32-E72D297353CC}">
              <c16:uniqueId val="{00000000-3D84-414F-94DD-A5AB6E6C446A}"/>
            </c:ext>
          </c:extLst>
        </c:ser>
        <c:dLbls>
          <c:showLegendKey val="0"/>
          <c:showVal val="0"/>
          <c:showCatName val="0"/>
          <c:showSerName val="0"/>
          <c:showPercent val="0"/>
          <c:showBubbleSize val="0"/>
        </c:dLbls>
        <c:smooth val="0"/>
        <c:axId val="413445280"/>
        <c:axId val="413447576"/>
      </c:lineChart>
      <c:dateAx>
        <c:axId val="41344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7576"/>
        <c:crosses val="autoZero"/>
        <c:auto val="1"/>
        <c:lblOffset val="100"/>
        <c:baseTimeUnit val="days"/>
      </c:dateAx>
      <c:valAx>
        <c:axId val="41344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2676</c:v>
                </c:pt>
              </c:numCache>
            </c:numRef>
          </c:val>
          <c:extLst>
            <c:ext xmlns:c16="http://schemas.microsoft.com/office/drawing/2014/chart" uri="{C3380CC4-5D6E-409C-BE32-E72D297353CC}">
              <c16:uniqueId val="{00000000-0ED9-49DB-A1DB-4F5E90A5838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69</c:v>
                </c:pt>
              </c:numCache>
            </c:numRef>
          </c:val>
          <c:extLst>
            <c:ext xmlns:c16="http://schemas.microsoft.com/office/drawing/2014/chart" uri="{C3380CC4-5D6E-409C-BE32-E72D297353CC}">
              <c16:uniqueId val="{00000001-0ED9-49DB-A1DB-4F5E90A5838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0ED9-49DB-A1DB-4F5E90A5838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8</c:v>
                </c:pt>
              </c:numCache>
            </c:numRef>
          </c:val>
          <c:extLst>
            <c:ext xmlns:c16="http://schemas.microsoft.com/office/drawing/2014/chart" uri="{C3380CC4-5D6E-409C-BE32-E72D297353CC}">
              <c16:uniqueId val="{00000003-0ED9-49DB-A1DB-4F5E90A5838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ED9-49DB-A1DB-4F5E90A5838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D9-49DB-A1DB-4F5E90A5838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168</c:v>
                </c:pt>
              </c:numCache>
            </c:numRef>
          </c:val>
          <c:extLst>
            <c:ext xmlns:c16="http://schemas.microsoft.com/office/drawing/2014/chart" uri="{C3380CC4-5D6E-409C-BE32-E72D297353CC}">
              <c16:uniqueId val="{00000006-0ED9-49DB-A1DB-4F5E90A5838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1027</c:v>
                </c:pt>
              </c:numCache>
            </c:numRef>
          </c:val>
          <c:extLst>
            <c:ext xmlns:c16="http://schemas.microsoft.com/office/drawing/2014/chart" uri="{C3380CC4-5D6E-409C-BE32-E72D297353CC}">
              <c16:uniqueId val="{00000007-0ED9-49DB-A1DB-4F5E90A58382}"/>
            </c:ext>
          </c:extLst>
        </c:ser>
        <c:dLbls>
          <c:showLegendKey val="0"/>
          <c:showVal val="0"/>
          <c:showCatName val="0"/>
          <c:showSerName val="0"/>
          <c:showPercent val="0"/>
          <c:showBubbleSize val="0"/>
        </c:dLbls>
        <c:gapWidth val="150"/>
        <c:overlap val="100"/>
        <c:axId val="413441672"/>
        <c:axId val="413443312"/>
      </c:barChart>
      <c:catAx>
        <c:axId val="41344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3312"/>
        <c:crosses val="autoZero"/>
        <c:auto val="1"/>
        <c:lblAlgn val="ctr"/>
        <c:lblOffset val="100"/>
        <c:noMultiLvlLbl val="0"/>
      </c:catAx>
      <c:valAx>
        <c:axId val="413443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0.32802608862459198</c:v>
                </c:pt>
                <c:pt idx="1">
                  <c:v>0.12660656052177199</c:v>
                </c:pt>
                <c:pt idx="2">
                  <c:v>7.7690389411087704E-2</c:v>
                </c:pt>
                <c:pt idx="3">
                  <c:v>0.15442163821216201</c:v>
                </c:pt>
                <c:pt idx="4">
                  <c:v>0.31140098471769301</c:v>
                </c:pt>
                <c:pt idx="5">
                  <c:v>0.38077882217533099</c:v>
                </c:pt>
                <c:pt idx="6">
                  <c:v>0.32035296374448502</c:v>
                </c:pt>
              </c:numCache>
            </c:numRef>
          </c:val>
          <c:extLst>
            <c:ext xmlns:c16="http://schemas.microsoft.com/office/drawing/2014/chart" uri="{C3380CC4-5D6E-409C-BE32-E72D297353CC}">
              <c16:uniqueId val="{00000000-BC8E-4952-BA16-F16CD5E01810}"/>
            </c:ext>
          </c:extLst>
        </c:ser>
        <c:dLbls>
          <c:showLegendKey val="0"/>
          <c:showVal val="0"/>
          <c:showCatName val="0"/>
          <c:showSerName val="0"/>
          <c:showPercent val="0"/>
          <c:showBubbleSize val="0"/>
        </c:dLbls>
        <c:gapWidth val="219"/>
        <c:overlap val="-27"/>
        <c:axId val="300657568"/>
        <c:axId val="300652648"/>
      </c:barChart>
      <c:catAx>
        <c:axId val="30065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2648"/>
        <c:crosses val="autoZero"/>
        <c:auto val="1"/>
        <c:lblAlgn val="ctr"/>
        <c:lblOffset val="100"/>
        <c:noMultiLvlLbl val="0"/>
      </c:catAx>
      <c:valAx>
        <c:axId val="30065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6134</c:v>
                </c:pt>
                <c:pt idx="2">
                  <c:v>3812</c:v>
                </c:pt>
                <c:pt idx="3">
                  <c:v>2327</c:v>
                </c:pt>
                <c:pt idx="4">
                  <c:v>1191</c:v>
                </c:pt>
                <c:pt idx="5">
                  <c:v>901</c:v>
                </c:pt>
                <c:pt idx="6">
                  <c:v>649</c:v>
                </c:pt>
              </c:numCache>
            </c:numRef>
          </c:val>
          <c:extLst>
            <c:ext xmlns:c16="http://schemas.microsoft.com/office/drawing/2014/chart" uri="{C3380CC4-5D6E-409C-BE32-E72D297353CC}">
              <c16:uniqueId val="{00000000-EDD6-44D7-963B-1D557E204C1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212</c:v>
                </c:pt>
                <c:pt idx="1">
                  <c:v>11048</c:v>
                </c:pt>
                <c:pt idx="2">
                  <c:v>21556</c:v>
                </c:pt>
                <c:pt idx="3">
                  <c:v>27984</c:v>
                </c:pt>
                <c:pt idx="4">
                  <c:v>15216</c:v>
                </c:pt>
                <c:pt idx="5">
                  <c:v>9475</c:v>
                </c:pt>
                <c:pt idx="6">
                  <c:v>3320</c:v>
                </c:pt>
              </c:numCache>
            </c:numRef>
          </c:val>
          <c:extLst>
            <c:ext xmlns:c16="http://schemas.microsoft.com/office/drawing/2014/chart" uri="{C3380CC4-5D6E-409C-BE32-E72D297353CC}">
              <c16:uniqueId val="{00000001-EDD6-44D7-963B-1D557E204C1D}"/>
            </c:ext>
          </c:extLst>
        </c:ser>
        <c:dLbls>
          <c:showLegendKey val="0"/>
          <c:showVal val="0"/>
          <c:showCatName val="0"/>
          <c:showSerName val="0"/>
          <c:showPercent val="0"/>
          <c:showBubbleSize val="0"/>
        </c:dLbls>
        <c:gapWidth val="219"/>
        <c:overlap val="-27"/>
        <c:axId val="373985176"/>
        <c:axId val="373988784"/>
      </c:barChart>
      <c:catAx>
        <c:axId val="37398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88784"/>
        <c:crosses val="autoZero"/>
        <c:auto val="1"/>
        <c:lblAlgn val="ctr"/>
        <c:lblOffset val="100"/>
        <c:noMultiLvlLbl val="0"/>
      </c:catAx>
      <c:valAx>
        <c:axId val="3739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8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0.13967960388791001</c:v>
                </c:pt>
                <c:pt idx="1">
                  <c:v>0</c:v>
                </c:pt>
                <c:pt idx="2">
                  <c:v>0.57569193742478897</c:v>
                </c:pt>
                <c:pt idx="3">
                  <c:v>0</c:v>
                </c:pt>
                <c:pt idx="4">
                  <c:v>0.13277529224996401</c:v>
                </c:pt>
                <c:pt idx="5">
                  <c:v>0</c:v>
                </c:pt>
                <c:pt idx="6">
                  <c:v>9.3274611996846002E-2</c:v>
                </c:pt>
                <c:pt idx="7">
                  <c:v>0</c:v>
                </c:pt>
                <c:pt idx="8">
                  <c:v>0.17299209041719901</c:v>
                </c:pt>
                <c:pt idx="9">
                  <c:v>0</c:v>
                </c:pt>
                <c:pt idx="10">
                  <c:v>0.69162271980634604</c:v>
                </c:pt>
                <c:pt idx="11">
                  <c:v>0</c:v>
                </c:pt>
                <c:pt idx="12">
                  <c:v>0.19487563478578099</c:v>
                </c:pt>
                <c:pt idx="13">
                  <c:v>0</c:v>
                </c:pt>
                <c:pt idx="14">
                  <c:v>3.1660446508236503E-2</c:v>
                </c:pt>
                <c:pt idx="15">
                  <c:v>0</c:v>
                </c:pt>
                <c:pt idx="16">
                  <c:v>0.25028528686913198</c:v>
                </c:pt>
                <c:pt idx="17">
                  <c:v>0</c:v>
                </c:pt>
                <c:pt idx="18">
                  <c:v>0.50797423708020195</c:v>
                </c:pt>
                <c:pt idx="19">
                  <c:v>0</c:v>
                </c:pt>
                <c:pt idx="20">
                  <c:v>0.15997241194333001</c:v>
                </c:pt>
                <c:pt idx="21">
                  <c:v>0</c:v>
                </c:pt>
                <c:pt idx="22">
                  <c:v>0.13594631078092501</c:v>
                </c:pt>
                <c:pt idx="23">
                  <c:v>0</c:v>
                </c:pt>
                <c:pt idx="24">
                  <c:v>7.0804588902815893E-2</c:v>
                </c:pt>
                <c:pt idx="25">
                  <c:v>0</c:v>
                </c:pt>
                <c:pt idx="26">
                  <c:v>0.45995696868276398</c:v>
                </c:pt>
                <c:pt idx="27">
                  <c:v>0</c:v>
                </c:pt>
                <c:pt idx="28">
                  <c:v>6.2121892710712702E-2</c:v>
                </c:pt>
                <c:pt idx="29">
                  <c:v>0</c:v>
                </c:pt>
                <c:pt idx="30">
                  <c:v>0.109850221610882</c:v>
                </c:pt>
              </c:numCache>
            </c:numRef>
          </c:val>
          <c:smooth val="0"/>
          <c:extLst>
            <c:ext xmlns:c16="http://schemas.microsoft.com/office/drawing/2014/chart" uri="{C3380CC4-5D6E-409C-BE32-E72D297353CC}">
              <c16:uniqueId val="{00000000-D0FF-4266-99BE-2E7EEF6BE509}"/>
            </c:ext>
          </c:extLst>
        </c:ser>
        <c:dLbls>
          <c:showLegendKey val="0"/>
          <c:showVal val="0"/>
          <c:showCatName val="0"/>
          <c:showSerName val="0"/>
          <c:showPercent val="0"/>
          <c:showBubbleSize val="0"/>
        </c:dLbls>
        <c:smooth val="0"/>
        <c:axId val="307041616"/>
        <c:axId val="307039320"/>
      </c:lineChart>
      <c:dateAx>
        <c:axId val="30704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39320"/>
        <c:crosses val="autoZero"/>
        <c:auto val="1"/>
        <c:lblOffset val="100"/>
        <c:baseTimeUnit val="days"/>
      </c:dateAx>
      <c:valAx>
        <c:axId val="30703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103826</c:v>
                </c:pt>
                <c:pt idx="1">
                  <c:v>103861</c:v>
                </c:pt>
                <c:pt idx="2">
                  <c:v>103889</c:v>
                </c:pt>
                <c:pt idx="3">
                  <c:v>103917</c:v>
                </c:pt>
                <c:pt idx="4">
                  <c:v>103953</c:v>
                </c:pt>
                <c:pt idx="5">
                  <c:v>103979</c:v>
                </c:pt>
                <c:pt idx="6">
                  <c:v>104009</c:v>
                </c:pt>
                <c:pt idx="7">
                  <c:v>104039</c:v>
                </c:pt>
                <c:pt idx="8">
                  <c:v>104064</c:v>
                </c:pt>
                <c:pt idx="9">
                  <c:v>104089</c:v>
                </c:pt>
                <c:pt idx="10">
                  <c:v>104117</c:v>
                </c:pt>
                <c:pt idx="11">
                  <c:v>104152</c:v>
                </c:pt>
                <c:pt idx="12">
                  <c:v>104187</c:v>
                </c:pt>
                <c:pt idx="13">
                  <c:v>104215</c:v>
                </c:pt>
                <c:pt idx="14">
                  <c:v>104247</c:v>
                </c:pt>
                <c:pt idx="15">
                  <c:v>104270</c:v>
                </c:pt>
                <c:pt idx="16">
                  <c:v>104293</c:v>
                </c:pt>
                <c:pt idx="17">
                  <c:v>104322</c:v>
                </c:pt>
                <c:pt idx="18">
                  <c:v>104350</c:v>
                </c:pt>
                <c:pt idx="19">
                  <c:v>104375</c:v>
                </c:pt>
                <c:pt idx="20">
                  <c:v>104412</c:v>
                </c:pt>
                <c:pt idx="21">
                  <c:v>104440</c:v>
                </c:pt>
                <c:pt idx="22">
                  <c:v>104466</c:v>
                </c:pt>
                <c:pt idx="23">
                  <c:v>104497</c:v>
                </c:pt>
                <c:pt idx="24">
                  <c:v>104530</c:v>
                </c:pt>
                <c:pt idx="25">
                  <c:v>104554</c:v>
                </c:pt>
                <c:pt idx="26">
                  <c:v>104596</c:v>
                </c:pt>
                <c:pt idx="27">
                  <c:v>104618</c:v>
                </c:pt>
                <c:pt idx="28">
                  <c:v>104648</c:v>
                </c:pt>
                <c:pt idx="29">
                  <c:v>104683</c:v>
                </c:pt>
                <c:pt idx="30">
                  <c:v>104694</c:v>
                </c:pt>
              </c:numCache>
            </c:numRef>
          </c:val>
          <c:smooth val="0"/>
          <c:extLst>
            <c:ext xmlns:c16="http://schemas.microsoft.com/office/drawing/2014/chart" uri="{C3380CC4-5D6E-409C-BE32-E72D297353CC}">
              <c16:uniqueId val="{00000000-F696-4DB1-B6AA-1DA7F685CBA0}"/>
            </c:ext>
          </c:extLst>
        </c:ser>
        <c:dLbls>
          <c:showLegendKey val="0"/>
          <c:showVal val="0"/>
          <c:showCatName val="0"/>
          <c:showSerName val="0"/>
          <c:showPercent val="0"/>
          <c:showBubbleSize val="0"/>
        </c:dLbls>
        <c:smooth val="0"/>
        <c:axId val="307045880"/>
        <c:axId val="307046536"/>
      </c:lineChart>
      <c:dateAx>
        <c:axId val="30704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6536"/>
        <c:crosses val="autoZero"/>
        <c:auto val="1"/>
        <c:lblOffset val="100"/>
        <c:baseTimeUnit val="days"/>
      </c:dateAx>
      <c:valAx>
        <c:axId val="30704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64</c:v>
                </c:pt>
                <c:pt idx="1">
                  <c:v>39</c:v>
                </c:pt>
                <c:pt idx="2">
                  <c:v>113</c:v>
                </c:pt>
                <c:pt idx="3">
                  <c:v>80</c:v>
                </c:pt>
                <c:pt idx="4">
                  <c:v>64</c:v>
                </c:pt>
                <c:pt idx="5">
                  <c:v>47</c:v>
                </c:pt>
                <c:pt idx="6">
                  <c:v>63</c:v>
                </c:pt>
                <c:pt idx="7">
                  <c:v>71</c:v>
                </c:pt>
                <c:pt idx="8">
                  <c:v>64</c:v>
                </c:pt>
                <c:pt idx="9">
                  <c:v>66</c:v>
                </c:pt>
                <c:pt idx="10">
                  <c:v>99</c:v>
                </c:pt>
                <c:pt idx="11">
                  <c:v>129</c:v>
                </c:pt>
                <c:pt idx="12">
                  <c:v>83</c:v>
                </c:pt>
                <c:pt idx="13">
                  <c:v>62</c:v>
                </c:pt>
                <c:pt idx="14">
                  <c:v>62</c:v>
                </c:pt>
                <c:pt idx="15">
                  <c:v>61</c:v>
                </c:pt>
                <c:pt idx="16">
                  <c:v>68</c:v>
                </c:pt>
                <c:pt idx="17">
                  <c:v>138</c:v>
                </c:pt>
                <c:pt idx="18">
                  <c:v>95</c:v>
                </c:pt>
                <c:pt idx="19">
                  <c:v>100</c:v>
                </c:pt>
                <c:pt idx="20">
                  <c:v>61</c:v>
                </c:pt>
                <c:pt idx="21">
                  <c:v>76</c:v>
                </c:pt>
                <c:pt idx="22">
                  <c:v>57</c:v>
                </c:pt>
                <c:pt idx="23">
                  <c:v>54</c:v>
                </c:pt>
                <c:pt idx="24">
                  <c:v>50</c:v>
                </c:pt>
                <c:pt idx="25">
                  <c:v>41</c:v>
                </c:pt>
                <c:pt idx="26">
                  <c:v>76</c:v>
                </c:pt>
                <c:pt idx="27">
                  <c:v>66</c:v>
                </c:pt>
                <c:pt idx="28">
                  <c:v>50</c:v>
                </c:pt>
                <c:pt idx="29">
                  <c:v>51</c:v>
                </c:pt>
                <c:pt idx="30">
                  <c:v>59</c:v>
                </c:pt>
              </c:numCache>
            </c:numRef>
          </c:val>
          <c:smooth val="0"/>
          <c:extLst>
            <c:ext xmlns:c16="http://schemas.microsoft.com/office/drawing/2014/chart" uri="{C3380CC4-5D6E-409C-BE32-E72D297353CC}">
              <c16:uniqueId val="{00000000-B4CE-4033-AF23-259D3B5DDC4F}"/>
            </c:ext>
          </c:extLst>
        </c:ser>
        <c:dLbls>
          <c:showLegendKey val="0"/>
          <c:showVal val="0"/>
          <c:showCatName val="0"/>
          <c:showSerName val="0"/>
          <c:showPercent val="0"/>
          <c:showBubbleSize val="0"/>
        </c:dLbls>
        <c:smooth val="0"/>
        <c:axId val="307052440"/>
        <c:axId val="307047192"/>
      </c:lineChart>
      <c:dateAx>
        <c:axId val="30705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7192"/>
        <c:crosses val="autoZero"/>
        <c:auto val="1"/>
        <c:lblOffset val="100"/>
        <c:baseTimeUnit val="days"/>
      </c:dateAx>
      <c:valAx>
        <c:axId val="30704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5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5746</c:v>
                </c:pt>
                <c:pt idx="1">
                  <c:v>3555</c:v>
                </c:pt>
                <c:pt idx="2">
                  <c:v>33236</c:v>
                </c:pt>
                <c:pt idx="3">
                  <c:v>28933</c:v>
                </c:pt>
                <c:pt idx="4">
                  <c:v>30945</c:v>
                </c:pt>
                <c:pt idx="5">
                  <c:v>8948</c:v>
                </c:pt>
                <c:pt idx="6">
                  <c:v>4010</c:v>
                </c:pt>
                <c:pt idx="7">
                  <c:v>3996</c:v>
                </c:pt>
                <c:pt idx="8">
                  <c:v>3206</c:v>
                </c:pt>
                <c:pt idx="9">
                  <c:v>3893</c:v>
                </c:pt>
                <c:pt idx="10">
                  <c:v>6392</c:v>
                </c:pt>
                <c:pt idx="11">
                  <c:v>16051</c:v>
                </c:pt>
                <c:pt idx="12">
                  <c:v>5537</c:v>
                </c:pt>
                <c:pt idx="13">
                  <c:v>6066</c:v>
                </c:pt>
                <c:pt idx="14">
                  <c:v>3732</c:v>
                </c:pt>
                <c:pt idx="15">
                  <c:v>3412</c:v>
                </c:pt>
                <c:pt idx="16">
                  <c:v>2408</c:v>
                </c:pt>
                <c:pt idx="17">
                  <c:v>7978</c:v>
                </c:pt>
                <c:pt idx="18">
                  <c:v>7005</c:v>
                </c:pt>
                <c:pt idx="19">
                  <c:v>9130</c:v>
                </c:pt>
                <c:pt idx="20">
                  <c:v>3397</c:v>
                </c:pt>
                <c:pt idx="21">
                  <c:v>6430</c:v>
                </c:pt>
                <c:pt idx="22">
                  <c:v>3201</c:v>
                </c:pt>
                <c:pt idx="23">
                  <c:v>4664</c:v>
                </c:pt>
                <c:pt idx="24">
                  <c:v>3757</c:v>
                </c:pt>
                <c:pt idx="25">
                  <c:v>2967</c:v>
                </c:pt>
                <c:pt idx="26">
                  <c:v>9792</c:v>
                </c:pt>
                <c:pt idx="27">
                  <c:v>9641</c:v>
                </c:pt>
                <c:pt idx="28">
                  <c:v>2888</c:v>
                </c:pt>
                <c:pt idx="29">
                  <c:v>6978</c:v>
                </c:pt>
                <c:pt idx="30">
                  <c:v>5517</c:v>
                </c:pt>
              </c:numCache>
            </c:numRef>
          </c:val>
          <c:extLst>
            <c:ext xmlns:c16="http://schemas.microsoft.com/office/drawing/2014/chart" uri="{C3380CC4-5D6E-409C-BE32-E72D297353CC}">
              <c16:uniqueId val="{00000000-DC1E-4046-9FB8-475EBB3CB34F}"/>
            </c:ext>
          </c:extLst>
        </c:ser>
        <c:dLbls>
          <c:showLegendKey val="0"/>
          <c:showVal val="0"/>
          <c:showCatName val="0"/>
          <c:showSerName val="0"/>
          <c:showPercent val="0"/>
          <c:showBubbleSize val="0"/>
        </c:dLbls>
        <c:gapWidth val="219"/>
        <c:overlap val="-27"/>
        <c:axId val="424039832"/>
        <c:axId val="424040488"/>
      </c:barChart>
      <c:dateAx>
        <c:axId val="42403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0488"/>
        <c:crosses val="autoZero"/>
        <c:auto val="1"/>
        <c:lblOffset val="100"/>
        <c:baseTimeUnit val="days"/>
      </c:dateAx>
      <c:valAx>
        <c:axId val="42404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3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11404</c:v>
                </c:pt>
              </c:numCache>
            </c:numRef>
          </c:val>
          <c:extLst>
            <c:ext xmlns:c16="http://schemas.microsoft.com/office/drawing/2014/chart" uri="{C3380CC4-5D6E-409C-BE32-E72D297353CC}">
              <c16:uniqueId val="{00000000-47D4-4C19-AD59-1F89DC39E79F}"/>
            </c:ext>
          </c:extLst>
        </c:ser>
        <c:dLbls>
          <c:showLegendKey val="0"/>
          <c:showVal val="0"/>
          <c:showCatName val="0"/>
          <c:showSerName val="0"/>
          <c:showPercent val="0"/>
          <c:showBubbleSize val="0"/>
        </c:dLbls>
        <c:gapWidth val="219"/>
        <c:overlap val="-27"/>
        <c:axId val="424049344"/>
        <c:axId val="424041800"/>
      </c:barChart>
      <c:catAx>
        <c:axId val="42404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1800"/>
        <c:crosses val="autoZero"/>
        <c:auto val="1"/>
        <c:lblAlgn val="ctr"/>
        <c:lblOffset val="100"/>
        <c:noMultiLvlLbl val="0"/>
      </c:catAx>
      <c:valAx>
        <c:axId val="42404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2020-01</c:v>
                </c:pt>
              </c:strCache>
            </c:strRef>
          </c:cat>
          <c:val>
            <c:numRef>
              <c:f>Sheet1!$B$2</c:f>
              <c:numCache>
                <c:formatCode>General</c:formatCode>
                <c:ptCount val="1"/>
                <c:pt idx="0">
                  <c:v>11404</c:v>
                </c:pt>
              </c:numCache>
            </c:numRef>
          </c:val>
          <c:extLst>
            <c:ext xmlns:c16="http://schemas.microsoft.com/office/drawing/2014/chart" uri="{C3380CC4-5D6E-409C-BE32-E72D297353CC}">
              <c16:uniqueId val="{00000000-BC4C-4D2C-90ED-297D863BEDBF}"/>
            </c:ext>
          </c:extLst>
        </c:ser>
        <c:dLbls>
          <c:showLegendKey val="0"/>
          <c:showVal val="0"/>
          <c:showCatName val="0"/>
          <c:showSerName val="0"/>
          <c:showPercent val="0"/>
          <c:showBubbleSize val="0"/>
        </c:dLbls>
        <c:gapWidth val="219"/>
        <c:overlap val="-27"/>
        <c:axId val="424051968"/>
        <c:axId val="424042456"/>
      </c:barChart>
      <c:catAx>
        <c:axId val="42405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2456"/>
        <c:crosses val="autoZero"/>
        <c:auto val="1"/>
        <c:lblAlgn val="ctr"/>
        <c:lblOffset val="100"/>
        <c:noMultiLvlLbl val="0"/>
      </c:catAx>
      <c:valAx>
        <c:axId val="42404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5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94FE-A86F-4FAE-B6AB-8915ABFDD6F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E035397-3EB2-4D61-82E4-84DD1E5FA5EE}"/>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33212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BFAF9-2D4D-458A-A18E-472A28F4FEB1}"/>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EB2224BD-4783-4DDD-BEE9-BEAB15256F2F}"/>
              </a:ext>
            </a:extLst>
          </p:cNvPr>
          <p:cNvGraphicFramePr>
            <a:graphicFrameLocks noGrp="1"/>
          </p:cNvGraphicFramePr>
          <p:nvPr>
            <p:ph type="tbl" sz="quarter" idx="13"/>
            <p:extLst>
              <p:ext uri="{D42A27DB-BD31-4B8C-83A1-F6EECF244321}">
                <p14:modId xmlns:p14="http://schemas.microsoft.com/office/powerpoint/2010/main" val="1496842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87791852"/>
                    </a:ext>
                  </a:extLst>
                </a:gridCol>
                <a:gridCol w="740664">
                  <a:extLst>
                    <a:ext uri="{9D8B030D-6E8A-4147-A177-3AD203B41FA5}">
                      <a16:colId xmlns:a16="http://schemas.microsoft.com/office/drawing/2014/main" val="3555581884"/>
                    </a:ext>
                  </a:extLst>
                </a:gridCol>
                <a:gridCol w="740664">
                  <a:extLst>
                    <a:ext uri="{9D8B030D-6E8A-4147-A177-3AD203B41FA5}">
                      <a16:colId xmlns:a16="http://schemas.microsoft.com/office/drawing/2014/main" val="2719850533"/>
                    </a:ext>
                  </a:extLst>
                </a:gridCol>
                <a:gridCol w="740664">
                  <a:extLst>
                    <a:ext uri="{9D8B030D-6E8A-4147-A177-3AD203B41FA5}">
                      <a16:colId xmlns:a16="http://schemas.microsoft.com/office/drawing/2014/main" val="3427316649"/>
                    </a:ext>
                  </a:extLst>
                </a:gridCol>
                <a:gridCol w="740664">
                  <a:extLst>
                    <a:ext uri="{9D8B030D-6E8A-4147-A177-3AD203B41FA5}">
                      <a16:colId xmlns:a16="http://schemas.microsoft.com/office/drawing/2014/main" val="878042006"/>
                    </a:ext>
                  </a:extLst>
                </a:gridCol>
                <a:gridCol w="740664">
                  <a:extLst>
                    <a:ext uri="{9D8B030D-6E8A-4147-A177-3AD203B41FA5}">
                      <a16:colId xmlns:a16="http://schemas.microsoft.com/office/drawing/2014/main" val="4052014402"/>
                    </a:ext>
                  </a:extLst>
                </a:gridCol>
                <a:gridCol w="740664">
                  <a:extLst>
                    <a:ext uri="{9D8B030D-6E8A-4147-A177-3AD203B41FA5}">
                      <a16:colId xmlns:a16="http://schemas.microsoft.com/office/drawing/2014/main" val="2267977019"/>
                    </a:ext>
                  </a:extLst>
                </a:gridCol>
                <a:gridCol w="740664">
                  <a:extLst>
                    <a:ext uri="{9D8B030D-6E8A-4147-A177-3AD203B41FA5}">
                      <a16:colId xmlns:a16="http://schemas.microsoft.com/office/drawing/2014/main" val="2803994471"/>
                    </a:ext>
                  </a:extLst>
                </a:gridCol>
                <a:gridCol w="740664">
                  <a:extLst>
                    <a:ext uri="{9D8B030D-6E8A-4147-A177-3AD203B41FA5}">
                      <a16:colId xmlns:a16="http://schemas.microsoft.com/office/drawing/2014/main" val="1386525351"/>
                    </a:ext>
                  </a:extLst>
                </a:gridCol>
                <a:gridCol w="740664">
                  <a:extLst>
                    <a:ext uri="{9D8B030D-6E8A-4147-A177-3AD203B41FA5}">
                      <a16:colId xmlns:a16="http://schemas.microsoft.com/office/drawing/2014/main" val="992257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0433684"/>
                  </a:ext>
                </a:extLst>
              </a:tr>
              <a:tr h="370840">
                <a:tc>
                  <a:txBody>
                    <a:bodyPr/>
                    <a:lstStyle/>
                    <a:p>
                      <a:r>
                        <a:rPr lang="en-US" sz="1000"/>
                        <a:t>SCS Dairy MY</a:t>
                      </a:r>
                    </a:p>
                  </a:txBody>
                  <a:tcPr/>
                </a:tc>
                <a:tc>
                  <a:txBody>
                    <a:bodyPr/>
                    <a:lstStyle/>
                    <a:p>
                      <a:r>
                        <a:rPr lang="en-US" sz="1000"/>
                        <a:t>104694</a:t>
                      </a:r>
                    </a:p>
                  </a:txBody>
                  <a:tcPr/>
                </a:tc>
                <a:tc>
                  <a:txBody>
                    <a:bodyPr/>
                    <a:lstStyle/>
                    <a:p>
                      <a:r>
                        <a:rPr lang="en-US" sz="1000"/>
                        <a:t>902</a:t>
                      </a:r>
                    </a:p>
                  </a:txBody>
                  <a:tcPr/>
                </a:tc>
                <a:tc>
                  <a:txBody>
                    <a:bodyPr/>
                    <a:lstStyle/>
                    <a:p>
                      <a:r>
                        <a:rPr lang="en-US" sz="1000"/>
                        <a:t>16</a:t>
                      </a:r>
                    </a:p>
                  </a:txBody>
                  <a:tcPr/>
                </a:tc>
                <a:tc>
                  <a:txBody>
                    <a:bodyPr/>
                    <a:lstStyle/>
                    <a:p>
                      <a:r>
                        <a:rPr lang="en-US" sz="1000"/>
                        <a:t>2754</a:t>
                      </a:r>
                    </a:p>
                  </a:txBody>
                  <a:tcPr/>
                </a:tc>
                <a:tc>
                  <a:txBody>
                    <a:bodyPr/>
                    <a:lstStyle/>
                    <a:p>
                      <a:r>
                        <a:rPr lang="en-US" sz="1000"/>
                        <a:t>168</a:t>
                      </a:r>
                    </a:p>
                  </a:txBody>
                  <a:tcPr/>
                </a:tc>
                <a:tc>
                  <a:txBody>
                    <a:bodyPr/>
                    <a:lstStyle/>
                    <a:p>
                      <a:r>
                        <a:rPr lang="en-US" sz="1000"/>
                        <a:t>1027</a:t>
                      </a:r>
                    </a:p>
                  </a:txBody>
                  <a:tcPr/>
                </a:tc>
                <a:tc>
                  <a:txBody>
                    <a:bodyPr/>
                    <a:lstStyle/>
                    <a:p>
                      <a:r>
                        <a:rPr lang="en-US" sz="1000"/>
                        <a:t>0</a:t>
                      </a:r>
                    </a:p>
                  </a:txBody>
                  <a:tcPr/>
                </a:tc>
                <a:tc>
                  <a:txBody>
                    <a:bodyPr/>
                    <a:lstStyle/>
                    <a:p>
                      <a:r>
                        <a:rPr lang="en-US" sz="1000"/>
                        <a:t>0.2368 %</a:t>
                      </a:r>
                    </a:p>
                  </a:txBody>
                  <a:tcPr/>
                </a:tc>
                <a:tc>
                  <a:txBody>
                    <a:bodyPr/>
                    <a:lstStyle/>
                    <a:p>
                      <a:r>
                        <a:rPr lang="en-US" sz="1000"/>
                        <a:t>0.0 %</a:t>
                      </a:r>
                    </a:p>
                  </a:txBody>
                  <a:tcPr/>
                </a:tc>
                <a:extLst>
                  <a:ext uri="{0D108BD9-81ED-4DB2-BD59-A6C34878D82A}">
                    <a16:rowId xmlns:a16="http://schemas.microsoft.com/office/drawing/2014/main" val="1066091981"/>
                  </a:ext>
                </a:extLst>
              </a:tr>
            </a:tbl>
          </a:graphicData>
        </a:graphic>
      </p:graphicFrame>
      <p:sp>
        <p:nvSpPr>
          <p:cNvPr id="4" name="Text Placeholder 3">
            <a:extLst>
              <a:ext uri="{FF2B5EF4-FFF2-40B4-BE49-F238E27FC236}">
                <a16:creationId xmlns:a16="http://schemas.microsoft.com/office/drawing/2014/main" id="{105DAFC3-5CA1-4071-AF41-34CBB7E8839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073579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47DE-C57A-421C-AAEC-AB9DEB3C0EEC}"/>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AE2487A2-DC82-4B5B-A711-4A28B2D44B38}"/>
              </a:ext>
            </a:extLst>
          </p:cNvPr>
          <p:cNvGraphicFramePr>
            <a:graphicFrameLocks noGrp="1"/>
          </p:cNvGraphicFramePr>
          <p:nvPr>
            <p:ph type="chart" sz="quarter" idx="13"/>
            <p:extLst>
              <p:ext uri="{D42A27DB-BD31-4B8C-83A1-F6EECF244321}">
                <p14:modId xmlns:p14="http://schemas.microsoft.com/office/powerpoint/2010/main" val="1915126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3BB7E-E65B-47D1-8818-5B107B53C9A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4CAC911B-B71E-4428-8DAB-F624E18F9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749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DF41-D950-46B9-B266-F9EB1B8DD95E}"/>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C8D5A040-004B-41B2-917D-97CE2E4AAA1F}"/>
              </a:ext>
            </a:extLst>
          </p:cNvPr>
          <p:cNvGraphicFramePr>
            <a:graphicFrameLocks noGrp="1"/>
          </p:cNvGraphicFramePr>
          <p:nvPr>
            <p:ph type="chart" sz="quarter" idx="13"/>
            <p:extLst>
              <p:ext uri="{D42A27DB-BD31-4B8C-83A1-F6EECF244321}">
                <p14:modId xmlns:p14="http://schemas.microsoft.com/office/powerpoint/2010/main" val="1848894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439CC-B58E-4F18-B33E-D6BD42ABC50F}"/>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0577F62B-3495-4EE6-BC7B-13E5900264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40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6404A-AF93-4886-A827-E94406B4596C}"/>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D224144-6C8B-402C-A364-C98E6230FAD2}"/>
              </a:ext>
            </a:extLst>
          </p:cNvPr>
          <p:cNvGraphicFramePr>
            <a:graphicFrameLocks noGrp="1"/>
          </p:cNvGraphicFramePr>
          <p:nvPr>
            <p:ph type="chart" sz="quarter" idx="13"/>
            <p:extLst>
              <p:ext uri="{D42A27DB-BD31-4B8C-83A1-F6EECF244321}">
                <p14:modId xmlns:p14="http://schemas.microsoft.com/office/powerpoint/2010/main" val="3705211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5DC103-D07D-4817-A5AC-12B1233AA116}"/>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7318C099-654F-4E3A-9ADC-099344434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5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7D8D-897A-4F8F-9D3E-8A210BBBAAD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73DAF7DE-011B-4322-AF68-354DDE484A8C}"/>
              </a:ext>
            </a:extLst>
          </p:cNvPr>
          <p:cNvGraphicFramePr>
            <a:graphicFrameLocks noGrp="1"/>
          </p:cNvGraphicFramePr>
          <p:nvPr>
            <p:ph type="chart" sz="quarter" idx="13"/>
            <p:extLst>
              <p:ext uri="{D42A27DB-BD31-4B8C-83A1-F6EECF244321}">
                <p14:modId xmlns:p14="http://schemas.microsoft.com/office/powerpoint/2010/main" val="772687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14C12-5665-46D1-92D8-24F31430574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BCEA5D5F-3ABB-4626-9632-78406E9A1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86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66ED-E2F7-413C-93CB-28FAEDB0BD29}"/>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444F4326-8608-4DAD-8B48-82C5951AF379}"/>
              </a:ext>
            </a:extLst>
          </p:cNvPr>
          <p:cNvGraphicFramePr>
            <a:graphicFrameLocks noGrp="1"/>
          </p:cNvGraphicFramePr>
          <p:nvPr>
            <p:ph type="chart" sz="quarter" idx="13"/>
            <p:extLst>
              <p:ext uri="{D42A27DB-BD31-4B8C-83A1-F6EECF244321}">
                <p14:modId xmlns:p14="http://schemas.microsoft.com/office/powerpoint/2010/main" val="2271518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40266-9ADD-444F-9D85-B5AD71F74C2C}"/>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82B9C3C6-066F-4D2D-BC6D-CA609342D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88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E0187-CD89-4006-A80C-2F39225FD34C}"/>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87082E0F-AD53-4577-8F8C-945996A7BE83}"/>
              </a:ext>
            </a:extLst>
          </p:cNvPr>
          <p:cNvGraphicFramePr>
            <a:graphicFrameLocks noGrp="1"/>
          </p:cNvGraphicFramePr>
          <p:nvPr>
            <p:ph type="tbl" sz="quarter" idx="13"/>
            <p:extLst>
              <p:ext uri="{D42A27DB-BD31-4B8C-83A1-F6EECF244321}">
                <p14:modId xmlns:p14="http://schemas.microsoft.com/office/powerpoint/2010/main" val="307880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2337575"/>
                    </a:ext>
                  </a:extLst>
                </a:gridCol>
                <a:gridCol w="905256">
                  <a:extLst>
                    <a:ext uri="{9D8B030D-6E8A-4147-A177-3AD203B41FA5}">
                      <a16:colId xmlns:a16="http://schemas.microsoft.com/office/drawing/2014/main" val="2971788892"/>
                    </a:ext>
                  </a:extLst>
                </a:gridCol>
                <a:gridCol w="905256">
                  <a:extLst>
                    <a:ext uri="{9D8B030D-6E8A-4147-A177-3AD203B41FA5}">
                      <a16:colId xmlns:a16="http://schemas.microsoft.com/office/drawing/2014/main" val="789827438"/>
                    </a:ext>
                  </a:extLst>
                </a:gridCol>
                <a:gridCol w="905256">
                  <a:extLst>
                    <a:ext uri="{9D8B030D-6E8A-4147-A177-3AD203B41FA5}">
                      <a16:colId xmlns:a16="http://schemas.microsoft.com/office/drawing/2014/main" val="2070923225"/>
                    </a:ext>
                  </a:extLst>
                </a:gridCol>
                <a:gridCol w="905256">
                  <a:extLst>
                    <a:ext uri="{9D8B030D-6E8A-4147-A177-3AD203B41FA5}">
                      <a16:colId xmlns:a16="http://schemas.microsoft.com/office/drawing/2014/main" val="1810547494"/>
                    </a:ext>
                  </a:extLst>
                </a:gridCol>
                <a:gridCol w="905256">
                  <a:extLst>
                    <a:ext uri="{9D8B030D-6E8A-4147-A177-3AD203B41FA5}">
                      <a16:colId xmlns:a16="http://schemas.microsoft.com/office/drawing/2014/main" val="3762875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5770188"/>
                  </a:ext>
                </a:extLst>
              </a:tr>
            </a:tbl>
          </a:graphicData>
        </a:graphic>
      </p:graphicFrame>
      <p:sp>
        <p:nvSpPr>
          <p:cNvPr id="4" name="Text Placeholder 3">
            <a:extLst>
              <a:ext uri="{FF2B5EF4-FFF2-40B4-BE49-F238E27FC236}">
                <a16:creationId xmlns:a16="http://schemas.microsoft.com/office/drawing/2014/main" id="{8B4A031C-B437-4F66-B321-889A0B18F5E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80598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4645-6C43-4B44-AA81-FBC1116C9CEF}"/>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A44638F3-A444-4618-AAED-F21287881BAF}"/>
              </a:ext>
            </a:extLst>
          </p:cNvPr>
          <p:cNvGraphicFramePr>
            <a:graphicFrameLocks noGrp="1"/>
          </p:cNvGraphicFramePr>
          <p:nvPr>
            <p:ph type="tbl" sz="quarter" idx="13"/>
            <p:extLst>
              <p:ext uri="{D42A27DB-BD31-4B8C-83A1-F6EECF244321}">
                <p14:modId xmlns:p14="http://schemas.microsoft.com/office/powerpoint/2010/main" val="244160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1089056"/>
                    </a:ext>
                  </a:extLst>
                </a:gridCol>
                <a:gridCol w="905256">
                  <a:extLst>
                    <a:ext uri="{9D8B030D-6E8A-4147-A177-3AD203B41FA5}">
                      <a16:colId xmlns:a16="http://schemas.microsoft.com/office/drawing/2014/main" val="2169136387"/>
                    </a:ext>
                  </a:extLst>
                </a:gridCol>
                <a:gridCol w="905256">
                  <a:extLst>
                    <a:ext uri="{9D8B030D-6E8A-4147-A177-3AD203B41FA5}">
                      <a16:colId xmlns:a16="http://schemas.microsoft.com/office/drawing/2014/main" val="4069016210"/>
                    </a:ext>
                  </a:extLst>
                </a:gridCol>
                <a:gridCol w="905256">
                  <a:extLst>
                    <a:ext uri="{9D8B030D-6E8A-4147-A177-3AD203B41FA5}">
                      <a16:colId xmlns:a16="http://schemas.microsoft.com/office/drawing/2014/main" val="572609688"/>
                    </a:ext>
                  </a:extLst>
                </a:gridCol>
                <a:gridCol w="905256">
                  <a:extLst>
                    <a:ext uri="{9D8B030D-6E8A-4147-A177-3AD203B41FA5}">
                      <a16:colId xmlns:a16="http://schemas.microsoft.com/office/drawing/2014/main" val="4235120306"/>
                    </a:ext>
                  </a:extLst>
                </a:gridCol>
                <a:gridCol w="905256">
                  <a:extLst>
                    <a:ext uri="{9D8B030D-6E8A-4147-A177-3AD203B41FA5}">
                      <a16:colId xmlns:a16="http://schemas.microsoft.com/office/drawing/2014/main" val="313702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71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- 2020-01-11 14:37:36</a:t>
                      </a:r>
                      <a:r>
                        <a:rPr kumimoji="0" lang="en-US" sz="1000" b="0" i="0" u="none" strike="noStrike" kern="1200" cap="none" spc="0" normalizeH="0" baseline="0" noProof="0">
                          <a:ln>
                            <a:noFill/>
                          </a:ln>
                          <a:solidFill>
                            <a:prstClr val="black"/>
                          </a:solidFill>
                          <a:effectLst/>
                          <a:uLnTx/>
                          <a:uFillTx/>
                          <a:latin typeface="+mn-lt"/>
                          <a:ea typeface="+mn-ea"/>
                          <a:cs typeface="+mn-cs"/>
                        </a:rPr>
                        <a:t>
 These cream cheese cookies are the most heavenly little bites of sweetness! They will add more flavour to your CNY festivities!
Cream Cheese Cookies
Ingredients:
113g SCS butter
113g SCS cream cheese
200g granulated white sugar
1 egg
1 tsp vanilla extract
1 tsp almond extract
½ tsp baking powder
201g cake flour
Instructions:
1. Line baking sheet with parchment paper. 2.Cream together butter and cream with electric mixer. 
3. Add sugar and beat for 1 minute. Add egg and beat to combine. Add extracts and beat until combined. 
4. Add in baking powder and cake flour (in three sections), mixing to combine. 
5. Once incorporated, refrigerate dough for at least an hour.
6. Preheat oven to 190°C. Dough is sticky so use flour on your hands to roll out 1-2 inch balls. You can use the bottom of a cup/glass dipped in flour to gently flatten the balls. Don't flatten too much or the cookies won't puff up. 
7. Bake for 9-11 minutes. 
Important: Pull them out when you see the underside edges turnin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3376438"/>
                  </a:ext>
                </a:extLst>
              </a:tr>
            </a:tbl>
          </a:graphicData>
        </a:graphic>
      </p:graphicFrame>
      <p:sp>
        <p:nvSpPr>
          <p:cNvPr id="4" name="Text Placeholder 3">
            <a:extLst>
              <a:ext uri="{FF2B5EF4-FFF2-40B4-BE49-F238E27FC236}">
                <a16:creationId xmlns:a16="http://schemas.microsoft.com/office/drawing/2014/main" id="{6C75281F-FEDF-49EA-864A-366CE267026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01762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7B00-5B22-4A26-B421-A8EAE45F078D}"/>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AA624A63-B584-47CC-82A1-7A511B3C8A51}"/>
              </a:ext>
            </a:extLst>
          </p:cNvPr>
          <p:cNvGraphicFramePr>
            <a:graphicFrameLocks noGrp="1"/>
          </p:cNvGraphicFramePr>
          <p:nvPr>
            <p:ph type="tbl" sz="quarter" idx="13"/>
            <p:extLst>
              <p:ext uri="{D42A27DB-BD31-4B8C-83A1-F6EECF244321}">
                <p14:modId xmlns:p14="http://schemas.microsoft.com/office/powerpoint/2010/main" val="61918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0898647"/>
                    </a:ext>
                  </a:extLst>
                </a:gridCol>
                <a:gridCol w="905256">
                  <a:extLst>
                    <a:ext uri="{9D8B030D-6E8A-4147-A177-3AD203B41FA5}">
                      <a16:colId xmlns:a16="http://schemas.microsoft.com/office/drawing/2014/main" val="4255154844"/>
                    </a:ext>
                  </a:extLst>
                </a:gridCol>
                <a:gridCol w="905256">
                  <a:extLst>
                    <a:ext uri="{9D8B030D-6E8A-4147-A177-3AD203B41FA5}">
                      <a16:colId xmlns:a16="http://schemas.microsoft.com/office/drawing/2014/main" val="197004602"/>
                    </a:ext>
                  </a:extLst>
                </a:gridCol>
                <a:gridCol w="905256">
                  <a:extLst>
                    <a:ext uri="{9D8B030D-6E8A-4147-A177-3AD203B41FA5}">
                      <a16:colId xmlns:a16="http://schemas.microsoft.com/office/drawing/2014/main" val="2625827519"/>
                    </a:ext>
                  </a:extLst>
                </a:gridCol>
                <a:gridCol w="905256">
                  <a:extLst>
                    <a:ext uri="{9D8B030D-6E8A-4147-A177-3AD203B41FA5}">
                      <a16:colId xmlns:a16="http://schemas.microsoft.com/office/drawing/2014/main" val="3168770952"/>
                    </a:ext>
                  </a:extLst>
                </a:gridCol>
                <a:gridCol w="905256">
                  <a:extLst>
                    <a:ext uri="{9D8B030D-6E8A-4147-A177-3AD203B41FA5}">
                      <a16:colId xmlns:a16="http://schemas.microsoft.com/office/drawing/2014/main" val="428672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85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- 2020-01-03 12:15:05</a:t>
                      </a:r>
                      <a:r>
                        <a:rPr kumimoji="0" lang="en-US" sz="1000" b="0" i="0" u="none" strike="noStrike" kern="1200" cap="none" spc="0" normalizeH="0" baseline="0" noProof="0">
                          <a:ln>
                            <a:noFill/>
                          </a:ln>
                          <a:solidFill>
                            <a:prstClr val="black"/>
                          </a:solidFill>
                          <a:effectLst/>
                          <a:uLnTx/>
                          <a:uFillTx/>
                          <a:latin typeface="+mn-lt"/>
                          <a:ea typeface="+mn-ea"/>
                          <a:cs typeface="+mn-cs"/>
                        </a:rPr>
                        <a:t>
 CNY is incomplete without pineapple cookies. Bake these delicious golden pineapple balls and delight your loved ones.
Golden Pineapple Balls
Ingredients:
230g SCS salted butter (thawed for 15 mins before beating)
35g castor sugar
1 tsp icing sugar
2 egg yolks
1 tsp Vanilla
340g flour
25g full cream milk
500g pineapple filling (pineapple jam)
1 beaten egg for egg wash (remove 1 tbsp of white &amp; add 2 drops of oil)
Instructions:
1. Preheat oven at 170-180°C. Line the baking tray.
2. Beat butter, sugar, icing sugar and vanilla for 2 to 3 mins.
3. Add in egg yolks and mix until well combined.
4. Add in sifted flour and milk powder by using a spatula. (do not overmix).
5. Divide the pineapple filling into 6g balls.
6. Split the dough into 8g balls and add the filling.
7. Brush with egg wash and bake on the lined tray at 170-180°C for 20 mins.
Source: https://wensdelight.blogspot.com/2011/01/golden-pineapple-balls.html?m=1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3538993"/>
                  </a:ext>
                </a:extLst>
              </a:tr>
            </a:tbl>
          </a:graphicData>
        </a:graphic>
      </p:graphicFrame>
      <p:sp>
        <p:nvSpPr>
          <p:cNvPr id="4" name="Text Placeholder 3">
            <a:extLst>
              <a:ext uri="{FF2B5EF4-FFF2-40B4-BE49-F238E27FC236}">
                <a16:creationId xmlns:a16="http://schemas.microsoft.com/office/drawing/2014/main" id="{0F3728D4-55F1-4ABE-93B4-9E4A06A50E9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876811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7C39-D8FA-44E1-AC42-4DCB22ECC629}"/>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23818C89-9E3D-4B9B-AD88-4E225560E04B}"/>
              </a:ext>
            </a:extLst>
          </p:cNvPr>
          <p:cNvGraphicFramePr>
            <a:graphicFrameLocks noGrp="1"/>
          </p:cNvGraphicFramePr>
          <p:nvPr>
            <p:ph type="tbl" sz="quarter" idx="13"/>
            <p:extLst>
              <p:ext uri="{D42A27DB-BD31-4B8C-83A1-F6EECF244321}">
                <p14:modId xmlns:p14="http://schemas.microsoft.com/office/powerpoint/2010/main" val="385179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2815519"/>
                    </a:ext>
                  </a:extLst>
                </a:gridCol>
                <a:gridCol w="905256">
                  <a:extLst>
                    <a:ext uri="{9D8B030D-6E8A-4147-A177-3AD203B41FA5}">
                      <a16:colId xmlns:a16="http://schemas.microsoft.com/office/drawing/2014/main" val="2079810365"/>
                    </a:ext>
                  </a:extLst>
                </a:gridCol>
                <a:gridCol w="905256">
                  <a:extLst>
                    <a:ext uri="{9D8B030D-6E8A-4147-A177-3AD203B41FA5}">
                      <a16:colId xmlns:a16="http://schemas.microsoft.com/office/drawing/2014/main" val="2946684777"/>
                    </a:ext>
                  </a:extLst>
                </a:gridCol>
                <a:gridCol w="905256">
                  <a:extLst>
                    <a:ext uri="{9D8B030D-6E8A-4147-A177-3AD203B41FA5}">
                      <a16:colId xmlns:a16="http://schemas.microsoft.com/office/drawing/2014/main" val="1185897355"/>
                    </a:ext>
                  </a:extLst>
                </a:gridCol>
                <a:gridCol w="905256">
                  <a:extLst>
                    <a:ext uri="{9D8B030D-6E8A-4147-A177-3AD203B41FA5}">
                      <a16:colId xmlns:a16="http://schemas.microsoft.com/office/drawing/2014/main" val="349914074"/>
                    </a:ext>
                  </a:extLst>
                </a:gridCol>
                <a:gridCol w="905256">
                  <a:extLst>
                    <a:ext uri="{9D8B030D-6E8A-4147-A177-3AD203B41FA5}">
                      <a16:colId xmlns:a16="http://schemas.microsoft.com/office/drawing/2014/main" val="308668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057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- 2020-01-19 13:11:45</a:t>
                      </a:r>
                      <a:r>
                        <a:rPr kumimoji="0" lang="en-US" sz="1000" b="0" i="0" u="none" strike="noStrike" kern="1200" cap="none" spc="0" normalizeH="0" baseline="0" noProof="0">
                          <a:ln>
                            <a:noFill/>
                          </a:ln>
                          <a:solidFill>
                            <a:prstClr val="black"/>
                          </a:solidFill>
                          <a:effectLst/>
                          <a:uLnTx/>
                          <a:uFillTx/>
                          <a:latin typeface="+mn-lt"/>
                          <a:ea typeface="+mn-ea"/>
                          <a:cs typeface="+mn-cs"/>
                        </a:rPr>
                        <a:t>
 Melt-in-your-mouth classic jam thumbprint cookies, filled with both raspberry and strawberry jam, and perfect in every way for CNY!
Perfect Jam Thumbprint Cookies
Ingredients:
For the cookies:
227g SCS unsalted butter, softened
80g confectioners’ sugar, sifted
2 egg yolks from large eggs
2 teaspoons pure vanilla extract
¼ teaspoon pure almond extract, optional
¼ teaspoon fine-grain sea salt
300g all-purpose flour
For the sugar coating:
133g granulated cane sugar or regular granulated sugar
For the jam filling:
Homemade or fine-quality strawberry jam and/or seedless red raspberry jam
1. Arrange oven rack in lower third of oven and preheat oven to 165°C. Line two baking sheets with parchment paper; set aside. Place granulated sugar for sugar coating in a small bowl and combine strawberry and raspberry jams (about 158 ml) for jam filling in another small bowl; set aside. If desired, keep jams separate to fill the cookies.
2. Using an electric stand mixer fitted with paddle attachment,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6949411"/>
                  </a:ext>
                </a:extLst>
              </a:tr>
            </a:tbl>
          </a:graphicData>
        </a:graphic>
      </p:graphicFrame>
      <p:sp>
        <p:nvSpPr>
          <p:cNvPr id="4" name="Text Placeholder 3">
            <a:extLst>
              <a:ext uri="{FF2B5EF4-FFF2-40B4-BE49-F238E27FC236}">
                <a16:creationId xmlns:a16="http://schemas.microsoft.com/office/drawing/2014/main" id="{9BE8FE1F-7EFA-4838-A5AC-6EAD889BFF6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56661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D4CCD-7506-4104-917A-01DC21930E18}"/>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845D9F0B-5F0E-43B0-BA50-928F3B7D8586}"/>
              </a:ext>
            </a:extLst>
          </p:cNvPr>
          <p:cNvGraphicFramePr>
            <a:graphicFrameLocks noGrp="1"/>
          </p:cNvGraphicFramePr>
          <p:nvPr>
            <p:ph type="tbl" sz="quarter" idx="13"/>
            <p:extLst>
              <p:ext uri="{D42A27DB-BD31-4B8C-83A1-F6EECF244321}">
                <p14:modId xmlns:p14="http://schemas.microsoft.com/office/powerpoint/2010/main" val="1319636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1990158"/>
                    </a:ext>
                  </a:extLst>
                </a:gridCol>
                <a:gridCol w="905256">
                  <a:extLst>
                    <a:ext uri="{9D8B030D-6E8A-4147-A177-3AD203B41FA5}">
                      <a16:colId xmlns:a16="http://schemas.microsoft.com/office/drawing/2014/main" val="1878631810"/>
                    </a:ext>
                  </a:extLst>
                </a:gridCol>
                <a:gridCol w="905256">
                  <a:extLst>
                    <a:ext uri="{9D8B030D-6E8A-4147-A177-3AD203B41FA5}">
                      <a16:colId xmlns:a16="http://schemas.microsoft.com/office/drawing/2014/main" val="3364171319"/>
                    </a:ext>
                  </a:extLst>
                </a:gridCol>
                <a:gridCol w="905256">
                  <a:extLst>
                    <a:ext uri="{9D8B030D-6E8A-4147-A177-3AD203B41FA5}">
                      <a16:colId xmlns:a16="http://schemas.microsoft.com/office/drawing/2014/main" val="312272756"/>
                    </a:ext>
                  </a:extLst>
                </a:gridCol>
                <a:gridCol w="905256">
                  <a:extLst>
                    <a:ext uri="{9D8B030D-6E8A-4147-A177-3AD203B41FA5}">
                      <a16:colId xmlns:a16="http://schemas.microsoft.com/office/drawing/2014/main" val="2411206576"/>
                    </a:ext>
                  </a:extLst>
                </a:gridCol>
                <a:gridCol w="905256">
                  <a:extLst>
                    <a:ext uri="{9D8B030D-6E8A-4147-A177-3AD203B41FA5}">
                      <a16:colId xmlns:a16="http://schemas.microsoft.com/office/drawing/2014/main" val="122367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268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- 2020-01-27 12:22:35</a:t>
                      </a:r>
                      <a:r>
                        <a:rPr kumimoji="0" lang="en-US" sz="1000" b="0" i="0" u="none" strike="noStrike" kern="1200" cap="none" spc="0" normalizeH="0" baseline="0" noProof="0">
                          <a:ln>
                            <a:noFill/>
                          </a:ln>
                          <a:solidFill>
                            <a:prstClr val="black"/>
                          </a:solidFill>
                          <a:effectLst/>
                          <a:uLnTx/>
                          <a:uFillTx/>
                          <a:latin typeface="+mn-lt"/>
                          <a:ea typeface="+mn-ea"/>
                          <a:cs typeface="+mn-cs"/>
                        </a:rPr>
                        <a:t>
 These salted egg yolk cookies are an unbelievably delicious treat. You will certainly not regret making these. 
Salted Egg Yolk Cookie with Curry Leaves
Ingredients:
85g salted SCS butter
110g flour
10g cornflour
15g milk powder
1/8 tsp baking powder
40g castor sugar
3 salted egg yolks
10 curry leaves, chopped very finely
2 tbsp cereal flakes
1 egg yolk for egg wash
Instructions:
1. Steam and mash egg yolks. If you like some chucks, do not mash it too finely.
2. Cream butter and castor sugar until creamy. Add in mashed salted egg yolks, chopped curry leaves and mix well.
3. Sieve flour, cornflour, milk powder, salt and baking powder into butter mixture and combine well.
4. Rest dough for 30 minutes. Preheat oven to 170°C. Remove dough and roll dough to 1/4 inch thick. Cut dough with a cookie cutter.
5. Brush egg wash on cookies. Sprinkle some cereal flakes on top of cookies.
6. Bake at 160°C for 12-15 minutes, depending on the size of the cookies. Cool completely before storing in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4936247"/>
                  </a:ext>
                </a:extLst>
              </a:tr>
            </a:tbl>
          </a:graphicData>
        </a:graphic>
      </p:graphicFrame>
      <p:sp>
        <p:nvSpPr>
          <p:cNvPr id="4" name="Text Placeholder 3">
            <a:extLst>
              <a:ext uri="{FF2B5EF4-FFF2-40B4-BE49-F238E27FC236}">
                <a16:creationId xmlns:a16="http://schemas.microsoft.com/office/drawing/2014/main" id="{88F7C671-FC16-4825-84AE-0A854E2EFE1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11257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DAC9-9BF7-44E9-B41F-D4FDC3CB21BF}"/>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D3FE3A5D-84C5-4259-BC5C-2D8377E5436F}"/>
              </a:ext>
            </a:extLst>
          </p:cNvPr>
          <p:cNvGraphicFramePr>
            <a:graphicFrameLocks noGrp="1"/>
          </p:cNvGraphicFramePr>
          <p:nvPr>
            <p:ph type="tbl" sz="quarter" idx="13"/>
            <p:extLst>
              <p:ext uri="{D42A27DB-BD31-4B8C-83A1-F6EECF244321}">
                <p14:modId xmlns:p14="http://schemas.microsoft.com/office/powerpoint/2010/main" val="416776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2972812"/>
                    </a:ext>
                  </a:extLst>
                </a:gridCol>
                <a:gridCol w="905256">
                  <a:extLst>
                    <a:ext uri="{9D8B030D-6E8A-4147-A177-3AD203B41FA5}">
                      <a16:colId xmlns:a16="http://schemas.microsoft.com/office/drawing/2014/main" val="1914041030"/>
                    </a:ext>
                  </a:extLst>
                </a:gridCol>
                <a:gridCol w="905256">
                  <a:extLst>
                    <a:ext uri="{9D8B030D-6E8A-4147-A177-3AD203B41FA5}">
                      <a16:colId xmlns:a16="http://schemas.microsoft.com/office/drawing/2014/main" val="1965693415"/>
                    </a:ext>
                  </a:extLst>
                </a:gridCol>
                <a:gridCol w="905256">
                  <a:extLst>
                    <a:ext uri="{9D8B030D-6E8A-4147-A177-3AD203B41FA5}">
                      <a16:colId xmlns:a16="http://schemas.microsoft.com/office/drawing/2014/main" val="1395611470"/>
                    </a:ext>
                  </a:extLst>
                </a:gridCol>
                <a:gridCol w="905256">
                  <a:extLst>
                    <a:ext uri="{9D8B030D-6E8A-4147-A177-3AD203B41FA5}">
                      <a16:colId xmlns:a16="http://schemas.microsoft.com/office/drawing/2014/main" val="254673517"/>
                    </a:ext>
                  </a:extLst>
                </a:gridCol>
                <a:gridCol w="905256">
                  <a:extLst>
                    <a:ext uri="{9D8B030D-6E8A-4147-A177-3AD203B41FA5}">
                      <a16:colId xmlns:a16="http://schemas.microsoft.com/office/drawing/2014/main" val="69460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371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- 2020-01-17 16:35:44</a:t>
                      </a:r>
                      <a:r>
                        <a:rPr kumimoji="0" lang="en-US" sz="1000" b="0" i="0" u="none" strike="noStrike" kern="1200" cap="none" spc="0" normalizeH="0" baseline="0" noProof="0">
                          <a:ln>
                            <a:noFill/>
                          </a:ln>
                          <a:solidFill>
                            <a:prstClr val="black"/>
                          </a:solidFill>
                          <a:effectLst/>
                          <a:uLnTx/>
                          <a:uFillTx/>
                          <a:latin typeface="+mn-lt"/>
                          <a:ea typeface="+mn-ea"/>
                          <a:cs typeface="+mn-cs"/>
                        </a:rPr>
                        <a:t>
 Are you prepping for CNY? Which delicious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1482858"/>
                  </a:ext>
                </a:extLst>
              </a:tr>
            </a:tbl>
          </a:graphicData>
        </a:graphic>
      </p:graphicFrame>
      <p:sp>
        <p:nvSpPr>
          <p:cNvPr id="4" name="Text Placeholder 3">
            <a:extLst>
              <a:ext uri="{FF2B5EF4-FFF2-40B4-BE49-F238E27FC236}">
                <a16:creationId xmlns:a16="http://schemas.microsoft.com/office/drawing/2014/main" id="{68EFBE38-28FC-45F7-9960-3081C2DDD21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429916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A39DD-BF4B-490C-BF2B-3717F880D24E}"/>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39ED663C-31A2-4A6E-B6C4-1DA62AFFA439}"/>
              </a:ext>
            </a:extLst>
          </p:cNvPr>
          <p:cNvGraphicFramePr>
            <a:graphicFrameLocks noGrp="1"/>
          </p:cNvGraphicFramePr>
          <p:nvPr>
            <p:ph type="chart" sz="quarter" idx="13"/>
            <p:extLst>
              <p:ext uri="{D42A27DB-BD31-4B8C-83A1-F6EECF244321}">
                <p14:modId xmlns:p14="http://schemas.microsoft.com/office/powerpoint/2010/main" val="408019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A9F80-C113-4654-BE6A-BC7D00E8729A}"/>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12C05A7-13A3-4843-A4B3-435001D3D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673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B4B93-115B-4DE7-8DF0-F81FD57B2213}"/>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E5D519F3-6DA1-4B9C-B338-51AC6176BF1E}"/>
              </a:ext>
            </a:extLst>
          </p:cNvPr>
          <p:cNvGraphicFramePr>
            <a:graphicFrameLocks noGrp="1"/>
          </p:cNvGraphicFramePr>
          <p:nvPr>
            <p:ph type="chart" sz="quarter" idx="13"/>
            <p:extLst>
              <p:ext uri="{D42A27DB-BD31-4B8C-83A1-F6EECF244321}">
                <p14:modId xmlns:p14="http://schemas.microsoft.com/office/powerpoint/2010/main" val="618522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18607-1E1B-4E56-9CB6-32A4A10E6D2C}"/>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A08A66A9-5CDF-4666-91AC-0D922EF4D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742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26213-9EC7-4A5B-83FE-B7ECF33B1E4C}"/>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7E17AD99-B10A-407A-BF9A-1908A74C3756}"/>
              </a:ext>
            </a:extLst>
          </p:cNvPr>
          <p:cNvGraphicFramePr>
            <a:graphicFrameLocks noGrp="1"/>
          </p:cNvGraphicFramePr>
          <p:nvPr>
            <p:ph type="chart" sz="quarter" idx="13"/>
            <p:extLst>
              <p:ext uri="{D42A27DB-BD31-4B8C-83A1-F6EECF244321}">
                <p14:modId xmlns:p14="http://schemas.microsoft.com/office/powerpoint/2010/main" val="3514543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6C070-2B25-4DB2-BC35-C2ADBF4F3CF9}"/>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AAFDE559-7F5F-4793-8243-B2A7CE470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317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5500A-FEEB-4F2A-9F76-CAD235DDA4BB}"/>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4C4057DB-DC27-4F31-9BC7-D30F2397D52F}"/>
              </a:ext>
            </a:extLst>
          </p:cNvPr>
          <p:cNvGraphicFramePr>
            <a:graphicFrameLocks noGrp="1"/>
          </p:cNvGraphicFramePr>
          <p:nvPr>
            <p:ph type="chart" sz="quarter" idx="13"/>
            <p:extLst>
              <p:ext uri="{D42A27DB-BD31-4B8C-83A1-F6EECF244321}">
                <p14:modId xmlns:p14="http://schemas.microsoft.com/office/powerpoint/2010/main" val="118966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43B59-6E6B-49D6-B4EC-8D208DA1854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BB32141-044D-4AFD-9704-B62C8B222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06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E995B-8EF5-4855-92F0-AF18C916557B}"/>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CFBD13B-2363-4D1B-A8E3-A071F68E4AFE}"/>
              </a:ext>
            </a:extLst>
          </p:cNvPr>
          <p:cNvGraphicFramePr>
            <a:graphicFrameLocks noGrp="1"/>
          </p:cNvGraphicFramePr>
          <p:nvPr>
            <p:ph type="tbl" sz="quarter" idx="13"/>
            <p:extLst>
              <p:ext uri="{D42A27DB-BD31-4B8C-83A1-F6EECF244321}">
                <p14:modId xmlns:p14="http://schemas.microsoft.com/office/powerpoint/2010/main" val="3284193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410266"/>
                    </a:ext>
                  </a:extLst>
                </a:gridCol>
                <a:gridCol w="1645920">
                  <a:extLst>
                    <a:ext uri="{9D8B030D-6E8A-4147-A177-3AD203B41FA5}">
                      <a16:colId xmlns:a16="http://schemas.microsoft.com/office/drawing/2014/main" val="2847289305"/>
                    </a:ext>
                  </a:extLst>
                </a:gridCol>
                <a:gridCol w="1645920">
                  <a:extLst>
                    <a:ext uri="{9D8B030D-6E8A-4147-A177-3AD203B41FA5}">
                      <a16:colId xmlns:a16="http://schemas.microsoft.com/office/drawing/2014/main" val="221108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3781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17.0 %</a:t>
                      </a:r>
                    </a:p>
                  </a:txBody>
                  <a:tcPr/>
                </a:tc>
                <a:extLst>
                  <a:ext uri="{0D108BD9-81ED-4DB2-BD59-A6C34878D82A}">
                    <a16:rowId xmlns:a16="http://schemas.microsoft.com/office/drawing/2014/main" val="77471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315197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399126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67077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05909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76482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01781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66226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2260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713568096"/>
                  </a:ext>
                </a:extLst>
              </a:tr>
            </a:tbl>
          </a:graphicData>
        </a:graphic>
      </p:graphicFrame>
      <p:sp>
        <p:nvSpPr>
          <p:cNvPr id="4" name="Text Placeholder 3">
            <a:extLst>
              <a:ext uri="{FF2B5EF4-FFF2-40B4-BE49-F238E27FC236}">
                <a16:creationId xmlns:a16="http://schemas.microsoft.com/office/drawing/2014/main" id="{A0ADA1AB-4774-412D-8622-30DCE46D614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90778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2436-8E2A-4C15-A3EC-49E29C802CAD}"/>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E3447012-2704-4414-9980-2EF3E5AC0D68}"/>
              </a:ext>
            </a:extLst>
          </p:cNvPr>
          <p:cNvGraphicFramePr>
            <a:graphicFrameLocks noGrp="1"/>
          </p:cNvGraphicFramePr>
          <p:nvPr>
            <p:ph type="tbl" sz="quarter" idx="13"/>
            <p:extLst>
              <p:ext uri="{D42A27DB-BD31-4B8C-83A1-F6EECF244321}">
                <p14:modId xmlns:p14="http://schemas.microsoft.com/office/powerpoint/2010/main" val="237994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5579571"/>
                    </a:ext>
                  </a:extLst>
                </a:gridCol>
                <a:gridCol w="1645920">
                  <a:extLst>
                    <a:ext uri="{9D8B030D-6E8A-4147-A177-3AD203B41FA5}">
                      <a16:colId xmlns:a16="http://schemas.microsoft.com/office/drawing/2014/main" val="1009805773"/>
                    </a:ext>
                  </a:extLst>
                </a:gridCol>
                <a:gridCol w="1645920">
                  <a:extLst>
                    <a:ext uri="{9D8B030D-6E8A-4147-A177-3AD203B41FA5}">
                      <a16:colId xmlns:a16="http://schemas.microsoft.com/office/drawing/2014/main" val="40179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5184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15267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8059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75962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67993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1677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0148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2258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73885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5151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80458610"/>
                  </a:ext>
                </a:extLst>
              </a:tr>
            </a:tbl>
          </a:graphicData>
        </a:graphic>
      </p:graphicFrame>
      <p:sp>
        <p:nvSpPr>
          <p:cNvPr id="4" name="Text Placeholder 3">
            <a:extLst>
              <a:ext uri="{FF2B5EF4-FFF2-40B4-BE49-F238E27FC236}">
                <a16:creationId xmlns:a16="http://schemas.microsoft.com/office/drawing/2014/main" id="{4F75A731-9FA8-40B3-9235-1A4FA716B0B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558790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ABC26-0329-43BB-9116-656C7FC428B2}"/>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03432E61-2638-4CCC-83D4-3EF66ACE83D3}"/>
              </a:ext>
            </a:extLst>
          </p:cNvPr>
          <p:cNvGraphicFramePr>
            <a:graphicFrameLocks noGrp="1"/>
          </p:cNvGraphicFramePr>
          <p:nvPr>
            <p:ph type="tbl" sz="quarter" idx="13"/>
            <p:extLst>
              <p:ext uri="{D42A27DB-BD31-4B8C-83A1-F6EECF244321}">
                <p14:modId xmlns:p14="http://schemas.microsoft.com/office/powerpoint/2010/main" val="273939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28666554"/>
                    </a:ext>
                  </a:extLst>
                </a:gridCol>
                <a:gridCol w="1645920">
                  <a:extLst>
                    <a:ext uri="{9D8B030D-6E8A-4147-A177-3AD203B41FA5}">
                      <a16:colId xmlns:a16="http://schemas.microsoft.com/office/drawing/2014/main" val="1507970491"/>
                    </a:ext>
                  </a:extLst>
                </a:gridCol>
                <a:gridCol w="1645920">
                  <a:extLst>
                    <a:ext uri="{9D8B030D-6E8A-4147-A177-3AD203B41FA5}">
                      <a16:colId xmlns:a16="http://schemas.microsoft.com/office/drawing/2014/main" val="3895282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7004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7319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6919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8244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1393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18850378"/>
                  </a:ext>
                </a:extLst>
              </a:tr>
            </a:tbl>
          </a:graphicData>
        </a:graphic>
      </p:graphicFrame>
      <p:sp>
        <p:nvSpPr>
          <p:cNvPr id="4" name="Text Placeholder 3">
            <a:extLst>
              <a:ext uri="{FF2B5EF4-FFF2-40B4-BE49-F238E27FC236}">
                <a16:creationId xmlns:a16="http://schemas.microsoft.com/office/drawing/2014/main" id="{4922C10E-7391-455A-A1B4-8796BAE1C24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09710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D23DC-5B61-4456-B4FA-31F100632E93}"/>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FEFAB6BB-564D-4D27-8BE4-066A99042277}"/>
              </a:ext>
            </a:extLst>
          </p:cNvPr>
          <p:cNvGraphicFramePr>
            <a:graphicFrameLocks noGrp="1"/>
          </p:cNvGraphicFramePr>
          <p:nvPr>
            <p:ph type="tbl" sz="quarter" idx="13"/>
            <p:extLst>
              <p:ext uri="{D42A27DB-BD31-4B8C-83A1-F6EECF244321}">
                <p14:modId xmlns:p14="http://schemas.microsoft.com/office/powerpoint/2010/main" val="345392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90601629"/>
                    </a:ext>
                  </a:extLst>
                </a:gridCol>
                <a:gridCol w="740664">
                  <a:extLst>
                    <a:ext uri="{9D8B030D-6E8A-4147-A177-3AD203B41FA5}">
                      <a16:colId xmlns:a16="http://schemas.microsoft.com/office/drawing/2014/main" val="2042815479"/>
                    </a:ext>
                  </a:extLst>
                </a:gridCol>
                <a:gridCol w="740664">
                  <a:extLst>
                    <a:ext uri="{9D8B030D-6E8A-4147-A177-3AD203B41FA5}">
                      <a16:colId xmlns:a16="http://schemas.microsoft.com/office/drawing/2014/main" val="4048476586"/>
                    </a:ext>
                  </a:extLst>
                </a:gridCol>
                <a:gridCol w="740664">
                  <a:extLst>
                    <a:ext uri="{9D8B030D-6E8A-4147-A177-3AD203B41FA5}">
                      <a16:colId xmlns:a16="http://schemas.microsoft.com/office/drawing/2014/main" val="330400434"/>
                    </a:ext>
                  </a:extLst>
                </a:gridCol>
                <a:gridCol w="740664">
                  <a:extLst>
                    <a:ext uri="{9D8B030D-6E8A-4147-A177-3AD203B41FA5}">
                      <a16:colId xmlns:a16="http://schemas.microsoft.com/office/drawing/2014/main" val="3028717613"/>
                    </a:ext>
                  </a:extLst>
                </a:gridCol>
                <a:gridCol w="740664">
                  <a:extLst>
                    <a:ext uri="{9D8B030D-6E8A-4147-A177-3AD203B41FA5}">
                      <a16:colId xmlns:a16="http://schemas.microsoft.com/office/drawing/2014/main" val="4165672976"/>
                    </a:ext>
                  </a:extLst>
                </a:gridCol>
                <a:gridCol w="740664">
                  <a:extLst>
                    <a:ext uri="{9D8B030D-6E8A-4147-A177-3AD203B41FA5}">
                      <a16:colId xmlns:a16="http://schemas.microsoft.com/office/drawing/2014/main" val="3721966242"/>
                    </a:ext>
                  </a:extLst>
                </a:gridCol>
                <a:gridCol w="740664">
                  <a:extLst>
                    <a:ext uri="{9D8B030D-6E8A-4147-A177-3AD203B41FA5}">
                      <a16:colId xmlns:a16="http://schemas.microsoft.com/office/drawing/2014/main" val="263604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88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- 2020-01-31 12:18:58</a:t>
                      </a:r>
                      <a:r>
                        <a:rPr kumimoji="0" lang="en-US" sz="1000" b="0" i="0" u="none" strike="noStrike" kern="1200" cap="none" spc="0" normalizeH="0" baseline="0" noProof="0">
                          <a:ln>
                            <a:noFill/>
                          </a:ln>
                          <a:solidFill>
                            <a:prstClr val="black"/>
                          </a:solidFill>
                          <a:effectLst/>
                          <a:uLnTx/>
                          <a:uFillTx/>
                          <a:latin typeface="+mn-lt"/>
                          <a:ea typeface="+mn-ea"/>
                          <a:cs typeface="+mn-cs"/>
                        </a:rPr>
                        <a:t>
 Butter has a melting temperature of 37°C, exactly the same temperature inside our mouth (at least for 99.7% of us). This is what gives butter its rich, creamy feel in the mouth.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897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- 2020-01-29 16:05:03</a:t>
                      </a:r>
                      <a:r>
                        <a:rPr kumimoji="0" lang="en-US" sz="1000" b="0" i="0" u="none" strike="noStrike" kern="1200" cap="none" spc="0" normalizeH="0" baseline="0" noProof="0">
                          <a:ln>
                            <a:noFill/>
                          </a:ln>
                          <a:solidFill>
                            <a:prstClr val="black"/>
                          </a:solidFill>
                          <a:effectLst/>
                          <a:uLnTx/>
                          <a:uFillTx/>
                          <a:latin typeface="+mn-lt"/>
                          <a:ea typeface="+mn-ea"/>
                          <a:cs typeface="+mn-cs"/>
                        </a:rPr>
                        <a:t>
 There is no real substitution for white, granulated sugar. Yes, we love agave. We adore maple syrup. But these alternate sweeteners don't have the same chemistry as those fine crystals, and a recipe that includes white sugar is a recipe that relies on the science of how it will interact with the other ingredients. Sugar does a whole lot more than sweeten it adds color, texture, moisture, and aeration.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1938374"/>
                  </a:ext>
                </a:extLst>
              </a:tr>
            </a:tbl>
          </a:graphicData>
        </a:graphic>
      </p:graphicFrame>
      <p:sp>
        <p:nvSpPr>
          <p:cNvPr id="4" name="Text Placeholder 3">
            <a:extLst>
              <a:ext uri="{FF2B5EF4-FFF2-40B4-BE49-F238E27FC236}">
                <a16:creationId xmlns:a16="http://schemas.microsoft.com/office/drawing/2014/main" id="{9B5FC85F-F612-44E0-95EB-6E4B28F7679C}"/>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141812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D1614-5549-4728-826F-1466BB86A391}"/>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AE9A5181-FDA0-4B6D-B75A-9BBF28D3B2A8}"/>
              </a:ext>
            </a:extLst>
          </p:cNvPr>
          <p:cNvGraphicFramePr>
            <a:graphicFrameLocks noGrp="1"/>
          </p:cNvGraphicFramePr>
          <p:nvPr>
            <p:ph type="tbl" sz="quarter" idx="13"/>
            <p:extLst>
              <p:ext uri="{D42A27DB-BD31-4B8C-83A1-F6EECF244321}">
                <p14:modId xmlns:p14="http://schemas.microsoft.com/office/powerpoint/2010/main" val="259511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52173847"/>
                    </a:ext>
                  </a:extLst>
                </a:gridCol>
                <a:gridCol w="740664">
                  <a:extLst>
                    <a:ext uri="{9D8B030D-6E8A-4147-A177-3AD203B41FA5}">
                      <a16:colId xmlns:a16="http://schemas.microsoft.com/office/drawing/2014/main" val="1722648877"/>
                    </a:ext>
                  </a:extLst>
                </a:gridCol>
                <a:gridCol w="740664">
                  <a:extLst>
                    <a:ext uri="{9D8B030D-6E8A-4147-A177-3AD203B41FA5}">
                      <a16:colId xmlns:a16="http://schemas.microsoft.com/office/drawing/2014/main" val="2192097000"/>
                    </a:ext>
                  </a:extLst>
                </a:gridCol>
                <a:gridCol w="740664">
                  <a:extLst>
                    <a:ext uri="{9D8B030D-6E8A-4147-A177-3AD203B41FA5}">
                      <a16:colId xmlns:a16="http://schemas.microsoft.com/office/drawing/2014/main" val="3374501376"/>
                    </a:ext>
                  </a:extLst>
                </a:gridCol>
                <a:gridCol w="740664">
                  <a:extLst>
                    <a:ext uri="{9D8B030D-6E8A-4147-A177-3AD203B41FA5}">
                      <a16:colId xmlns:a16="http://schemas.microsoft.com/office/drawing/2014/main" val="1272424524"/>
                    </a:ext>
                  </a:extLst>
                </a:gridCol>
                <a:gridCol w="740664">
                  <a:extLst>
                    <a:ext uri="{9D8B030D-6E8A-4147-A177-3AD203B41FA5}">
                      <a16:colId xmlns:a16="http://schemas.microsoft.com/office/drawing/2014/main" val="2352281137"/>
                    </a:ext>
                  </a:extLst>
                </a:gridCol>
                <a:gridCol w="740664">
                  <a:extLst>
                    <a:ext uri="{9D8B030D-6E8A-4147-A177-3AD203B41FA5}">
                      <a16:colId xmlns:a16="http://schemas.microsoft.com/office/drawing/2014/main" val="3291134571"/>
                    </a:ext>
                  </a:extLst>
                </a:gridCol>
                <a:gridCol w="740664">
                  <a:extLst>
                    <a:ext uri="{9D8B030D-6E8A-4147-A177-3AD203B41FA5}">
                      <a16:colId xmlns:a16="http://schemas.microsoft.com/office/drawing/2014/main" val="379125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739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- 2020-01-27 12:22:35</a:t>
                      </a:r>
                      <a:r>
                        <a:rPr kumimoji="0" lang="en-US" sz="1000" b="0" i="0" u="none" strike="noStrike" kern="1200" cap="none" spc="0" normalizeH="0" baseline="0" noProof="0">
                          <a:ln>
                            <a:noFill/>
                          </a:ln>
                          <a:solidFill>
                            <a:prstClr val="black"/>
                          </a:solidFill>
                          <a:effectLst/>
                          <a:uLnTx/>
                          <a:uFillTx/>
                          <a:latin typeface="+mn-lt"/>
                          <a:ea typeface="+mn-ea"/>
                          <a:cs typeface="+mn-cs"/>
                        </a:rPr>
                        <a:t>
 These salted egg yolk cookies are an unbelievably delicious treat. You will certainly not regret making these. 
Salted Egg Yolk Cookie with Curry Leaves
Ingredients:
85g salted SCS butter
110g flour
10g cornflour
15g milk powder
1/8 tsp baking powder
40g castor sugar
3 salted egg yolks
10 curry leaves, chopped very finely
2 tbsp cereal flakes
1 egg yolk for egg wash
Instructions:
1. Steam and mash egg yolks. If you like some chucks, do not mash it too finely.
2. Cream butter and castor sugar until creamy. Add in mashed salted egg yolks, chopped curry leaves and mix well.
3. Sieve flour, cornflour, milk powder, salt and baking powder into butter mixture and combine well.
4. Rest dough for 30 minutes. Preheat oven to 170°C. Remove dough and roll dough to 1/4 inch thick. Cut dough with a cookie cutter.
5. Brush egg wash on cookies. Sprinkle some cereal flakes on top of cookies.
6. Bake at 160°C for 12-15 minutes, depending on the size of the cookies. Cool completely before storing in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1283233"/>
                  </a:ext>
                </a:extLst>
              </a:tr>
            </a:tbl>
          </a:graphicData>
        </a:graphic>
      </p:graphicFrame>
      <p:sp>
        <p:nvSpPr>
          <p:cNvPr id="4" name="Text Placeholder 3">
            <a:extLst>
              <a:ext uri="{FF2B5EF4-FFF2-40B4-BE49-F238E27FC236}">
                <a16:creationId xmlns:a16="http://schemas.microsoft.com/office/drawing/2014/main" id="{706DCFA6-7EF3-4B21-BE44-8ADC64B2D7A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883447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284D-47A5-4BAC-95AD-4AF6149E3E88}"/>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A6FCFA3C-9098-45B6-BB3D-B456544CE6BF}"/>
              </a:ext>
            </a:extLst>
          </p:cNvPr>
          <p:cNvGraphicFramePr>
            <a:graphicFrameLocks noGrp="1"/>
          </p:cNvGraphicFramePr>
          <p:nvPr>
            <p:ph type="tbl" sz="quarter" idx="13"/>
            <p:extLst>
              <p:ext uri="{D42A27DB-BD31-4B8C-83A1-F6EECF244321}">
                <p14:modId xmlns:p14="http://schemas.microsoft.com/office/powerpoint/2010/main" val="332346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60812410"/>
                    </a:ext>
                  </a:extLst>
                </a:gridCol>
                <a:gridCol w="740664">
                  <a:extLst>
                    <a:ext uri="{9D8B030D-6E8A-4147-A177-3AD203B41FA5}">
                      <a16:colId xmlns:a16="http://schemas.microsoft.com/office/drawing/2014/main" val="3401679275"/>
                    </a:ext>
                  </a:extLst>
                </a:gridCol>
                <a:gridCol w="740664">
                  <a:extLst>
                    <a:ext uri="{9D8B030D-6E8A-4147-A177-3AD203B41FA5}">
                      <a16:colId xmlns:a16="http://schemas.microsoft.com/office/drawing/2014/main" val="1194648311"/>
                    </a:ext>
                  </a:extLst>
                </a:gridCol>
                <a:gridCol w="740664">
                  <a:extLst>
                    <a:ext uri="{9D8B030D-6E8A-4147-A177-3AD203B41FA5}">
                      <a16:colId xmlns:a16="http://schemas.microsoft.com/office/drawing/2014/main" val="458940777"/>
                    </a:ext>
                  </a:extLst>
                </a:gridCol>
                <a:gridCol w="740664">
                  <a:extLst>
                    <a:ext uri="{9D8B030D-6E8A-4147-A177-3AD203B41FA5}">
                      <a16:colId xmlns:a16="http://schemas.microsoft.com/office/drawing/2014/main" val="743539669"/>
                    </a:ext>
                  </a:extLst>
                </a:gridCol>
                <a:gridCol w="740664">
                  <a:extLst>
                    <a:ext uri="{9D8B030D-6E8A-4147-A177-3AD203B41FA5}">
                      <a16:colId xmlns:a16="http://schemas.microsoft.com/office/drawing/2014/main" val="1959228329"/>
                    </a:ext>
                  </a:extLst>
                </a:gridCol>
                <a:gridCol w="740664">
                  <a:extLst>
                    <a:ext uri="{9D8B030D-6E8A-4147-A177-3AD203B41FA5}">
                      <a16:colId xmlns:a16="http://schemas.microsoft.com/office/drawing/2014/main" val="562779300"/>
                    </a:ext>
                  </a:extLst>
                </a:gridCol>
                <a:gridCol w="740664">
                  <a:extLst>
                    <a:ext uri="{9D8B030D-6E8A-4147-A177-3AD203B41FA5}">
                      <a16:colId xmlns:a16="http://schemas.microsoft.com/office/drawing/2014/main" val="370915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147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- 2020-01-25 08:53:31</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and prosperous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576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- 2020-01-23 15:51:46</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 takes around 21 pounds of milk to just make a pound of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231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- 2020-01-21 17:49:55</a:t>
                      </a:r>
                      <a:r>
                        <a:rPr kumimoji="0" lang="en-US" sz="1000" b="0" i="0" u="none" strike="noStrike" kern="1200" cap="none" spc="0" normalizeH="0" baseline="0" noProof="0">
                          <a:ln>
                            <a:noFill/>
                          </a:ln>
                          <a:solidFill>
                            <a:prstClr val="black"/>
                          </a:solidFill>
                          <a:effectLst/>
                          <a:uLnTx/>
                          <a:uFillTx/>
                          <a:latin typeface="+mn-lt"/>
                          <a:ea typeface="+mn-ea"/>
                          <a:cs typeface="+mn-cs"/>
                        </a:rPr>
                        <a:t>
 When a recipe calls for turning a baking sheet or pan 180 degrees halfway through the process, don't ignore it. If the back of your oven is hotter than the front, you need to give every corner and side of your concoction the same treatment. Don't however, open the oven constantly to check on progress it'll lower the temperature and alter the baking time.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2670676"/>
                  </a:ext>
                </a:extLst>
              </a:tr>
            </a:tbl>
          </a:graphicData>
        </a:graphic>
      </p:graphicFrame>
      <p:sp>
        <p:nvSpPr>
          <p:cNvPr id="4" name="Text Placeholder 3">
            <a:extLst>
              <a:ext uri="{FF2B5EF4-FFF2-40B4-BE49-F238E27FC236}">
                <a16:creationId xmlns:a16="http://schemas.microsoft.com/office/drawing/2014/main" id="{58D9DEE2-E6A4-4DBB-94EB-A8618572844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01753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892C-CBDB-42E7-ACEF-1834A2B3A60D}"/>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47D5C5D2-DADE-404F-9F1D-E5C63E816982}"/>
              </a:ext>
            </a:extLst>
          </p:cNvPr>
          <p:cNvGraphicFramePr>
            <a:graphicFrameLocks noGrp="1"/>
          </p:cNvGraphicFramePr>
          <p:nvPr>
            <p:ph type="tbl" sz="quarter" idx="13"/>
            <p:extLst>
              <p:ext uri="{D42A27DB-BD31-4B8C-83A1-F6EECF244321}">
                <p14:modId xmlns:p14="http://schemas.microsoft.com/office/powerpoint/2010/main" val="302718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55517562"/>
                    </a:ext>
                  </a:extLst>
                </a:gridCol>
                <a:gridCol w="740664">
                  <a:extLst>
                    <a:ext uri="{9D8B030D-6E8A-4147-A177-3AD203B41FA5}">
                      <a16:colId xmlns:a16="http://schemas.microsoft.com/office/drawing/2014/main" val="1036973745"/>
                    </a:ext>
                  </a:extLst>
                </a:gridCol>
                <a:gridCol w="740664">
                  <a:extLst>
                    <a:ext uri="{9D8B030D-6E8A-4147-A177-3AD203B41FA5}">
                      <a16:colId xmlns:a16="http://schemas.microsoft.com/office/drawing/2014/main" val="3871560084"/>
                    </a:ext>
                  </a:extLst>
                </a:gridCol>
                <a:gridCol w="740664">
                  <a:extLst>
                    <a:ext uri="{9D8B030D-6E8A-4147-A177-3AD203B41FA5}">
                      <a16:colId xmlns:a16="http://schemas.microsoft.com/office/drawing/2014/main" val="3722717213"/>
                    </a:ext>
                  </a:extLst>
                </a:gridCol>
                <a:gridCol w="740664">
                  <a:extLst>
                    <a:ext uri="{9D8B030D-6E8A-4147-A177-3AD203B41FA5}">
                      <a16:colId xmlns:a16="http://schemas.microsoft.com/office/drawing/2014/main" val="439186764"/>
                    </a:ext>
                  </a:extLst>
                </a:gridCol>
                <a:gridCol w="740664">
                  <a:extLst>
                    <a:ext uri="{9D8B030D-6E8A-4147-A177-3AD203B41FA5}">
                      <a16:colId xmlns:a16="http://schemas.microsoft.com/office/drawing/2014/main" val="108215020"/>
                    </a:ext>
                  </a:extLst>
                </a:gridCol>
                <a:gridCol w="740664">
                  <a:extLst>
                    <a:ext uri="{9D8B030D-6E8A-4147-A177-3AD203B41FA5}">
                      <a16:colId xmlns:a16="http://schemas.microsoft.com/office/drawing/2014/main" val="264224180"/>
                    </a:ext>
                  </a:extLst>
                </a:gridCol>
                <a:gridCol w="740664">
                  <a:extLst>
                    <a:ext uri="{9D8B030D-6E8A-4147-A177-3AD203B41FA5}">
                      <a16:colId xmlns:a16="http://schemas.microsoft.com/office/drawing/2014/main" val="358211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718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- 2020-01-19 13:11:45</a:t>
                      </a:r>
                      <a:r>
                        <a:rPr kumimoji="0" lang="en-US" sz="1000" b="0" i="0" u="none" strike="noStrike" kern="1200" cap="none" spc="0" normalizeH="0" baseline="0" noProof="0">
                          <a:ln>
                            <a:noFill/>
                          </a:ln>
                          <a:solidFill>
                            <a:prstClr val="black"/>
                          </a:solidFill>
                          <a:effectLst/>
                          <a:uLnTx/>
                          <a:uFillTx/>
                          <a:latin typeface="+mn-lt"/>
                          <a:ea typeface="+mn-ea"/>
                          <a:cs typeface="+mn-cs"/>
                        </a:rPr>
                        <a:t>
 Melt-in-your-mouth classic jam thumbprint cookies, filled with both raspberry and strawberry jam, and perfect in every way for CNY!
Perfect Jam Thumbprint Cookies
Ingredients:
For the cookies:
227g SCS unsalted butter, softened
80g confectioners’ sugar, sifted
2 egg yolks from large eggs
2 teaspoons pure vanilla extract
¼ teaspoon pure almond extract, optional
¼ teaspoon fine-grain sea salt
300g all-purpose flour
For the sugar coating:
133g granulated cane sugar or regular granulated sugar
For the jam filling:
Homemade or fine-quality strawberry jam and/or seedless red raspberry jam
1. Arrange oven rack in lower third of oven and preheat oven to 165°C. Line two baking sheets with parchment paper; set aside. Place granulated sugar for sugar coating in a small bowl and combine strawberry and raspberry jams (about 158 ml) for jam filling in another small bowl; set aside. If desired, keep jams separate to fill the cookies.
2. Using an electric stand mixer fitted with paddle attachment,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0844541"/>
                  </a:ext>
                </a:extLst>
              </a:tr>
            </a:tbl>
          </a:graphicData>
        </a:graphic>
      </p:graphicFrame>
      <p:sp>
        <p:nvSpPr>
          <p:cNvPr id="4" name="Text Placeholder 3">
            <a:extLst>
              <a:ext uri="{FF2B5EF4-FFF2-40B4-BE49-F238E27FC236}">
                <a16:creationId xmlns:a16="http://schemas.microsoft.com/office/drawing/2014/main" id="{A460EF9C-9E26-4CA4-B79F-7D6CAA9E8E6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265474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6758-337D-40A4-A8E2-1BB81BCC1D7F}"/>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684F1DD0-7A23-431A-A409-5B99E7C2ED8A}"/>
              </a:ext>
            </a:extLst>
          </p:cNvPr>
          <p:cNvGraphicFramePr>
            <a:graphicFrameLocks noGrp="1"/>
          </p:cNvGraphicFramePr>
          <p:nvPr>
            <p:ph type="tbl" sz="quarter" idx="13"/>
            <p:extLst>
              <p:ext uri="{D42A27DB-BD31-4B8C-83A1-F6EECF244321}">
                <p14:modId xmlns:p14="http://schemas.microsoft.com/office/powerpoint/2010/main" val="2780601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5616226"/>
                    </a:ext>
                  </a:extLst>
                </a:gridCol>
                <a:gridCol w="740664">
                  <a:extLst>
                    <a:ext uri="{9D8B030D-6E8A-4147-A177-3AD203B41FA5}">
                      <a16:colId xmlns:a16="http://schemas.microsoft.com/office/drawing/2014/main" val="631005067"/>
                    </a:ext>
                  </a:extLst>
                </a:gridCol>
                <a:gridCol w="740664">
                  <a:extLst>
                    <a:ext uri="{9D8B030D-6E8A-4147-A177-3AD203B41FA5}">
                      <a16:colId xmlns:a16="http://schemas.microsoft.com/office/drawing/2014/main" val="907216862"/>
                    </a:ext>
                  </a:extLst>
                </a:gridCol>
                <a:gridCol w="740664">
                  <a:extLst>
                    <a:ext uri="{9D8B030D-6E8A-4147-A177-3AD203B41FA5}">
                      <a16:colId xmlns:a16="http://schemas.microsoft.com/office/drawing/2014/main" val="2392846987"/>
                    </a:ext>
                  </a:extLst>
                </a:gridCol>
                <a:gridCol w="740664">
                  <a:extLst>
                    <a:ext uri="{9D8B030D-6E8A-4147-A177-3AD203B41FA5}">
                      <a16:colId xmlns:a16="http://schemas.microsoft.com/office/drawing/2014/main" val="810565472"/>
                    </a:ext>
                  </a:extLst>
                </a:gridCol>
                <a:gridCol w="740664">
                  <a:extLst>
                    <a:ext uri="{9D8B030D-6E8A-4147-A177-3AD203B41FA5}">
                      <a16:colId xmlns:a16="http://schemas.microsoft.com/office/drawing/2014/main" val="3364860685"/>
                    </a:ext>
                  </a:extLst>
                </a:gridCol>
                <a:gridCol w="740664">
                  <a:extLst>
                    <a:ext uri="{9D8B030D-6E8A-4147-A177-3AD203B41FA5}">
                      <a16:colId xmlns:a16="http://schemas.microsoft.com/office/drawing/2014/main" val="3467342289"/>
                    </a:ext>
                  </a:extLst>
                </a:gridCol>
                <a:gridCol w="740664">
                  <a:extLst>
                    <a:ext uri="{9D8B030D-6E8A-4147-A177-3AD203B41FA5}">
                      <a16:colId xmlns:a16="http://schemas.microsoft.com/office/drawing/2014/main" val="81543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223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- 2020-01-17 16:35:44</a:t>
                      </a:r>
                      <a:r>
                        <a:rPr kumimoji="0" lang="en-US" sz="1000" b="0" i="0" u="none" strike="noStrike" kern="1200" cap="none" spc="0" normalizeH="0" baseline="0" noProof="0">
                          <a:ln>
                            <a:noFill/>
                          </a:ln>
                          <a:solidFill>
                            <a:prstClr val="black"/>
                          </a:solidFill>
                          <a:effectLst/>
                          <a:uLnTx/>
                          <a:uFillTx/>
                          <a:latin typeface="+mn-lt"/>
                          <a:ea typeface="+mn-ea"/>
                          <a:cs typeface="+mn-cs"/>
                        </a:rPr>
                        <a:t>
 Are you prepping for CNY? Which delicious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723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- 2020-01-15 12:22:40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Greeks and Romans used to apply butter in their hair to make them look more shiny.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28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- 2020-01-13 14:42:14</a:t>
                      </a:r>
                      <a:r>
                        <a:rPr kumimoji="0" lang="en-US" sz="1000" b="0" i="0" u="none" strike="noStrike" kern="1200" cap="none" spc="0" normalizeH="0" baseline="0" noProof="0">
                          <a:ln>
                            <a:noFill/>
                          </a:ln>
                          <a:solidFill>
                            <a:prstClr val="black"/>
                          </a:solidFill>
                          <a:effectLst/>
                          <a:uLnTx/>
                          <a:uFillTx/>
                          <a:latin typeface="+mn-lt"/>
                          <a:ea typeface="+mn-ea"/>
                          <a:cs typeface="+mn-cs"/>
                        </a:rPr>
                        <a:t>
 The half teaspoon of salt added to two dozen cookies won't set you over your daily allotment, but leaving it out will drastically change the taste of the cookie. Salt isn't necessarily in a recipe to make it taste salty (unless we're talking salted caramel) it's usually there to keep the baked good from tasting flat, one-note, or overly sweet.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1833917"/>
                  </a:ext>
                </a:extLst>
              </a:tr>
            </a:tbl>
          </a:graphicData>
        </a:graphic>
      </p:graphicFrame>
      <p:sp>
        <p:nvSpPr>
          <p:cNvPr id="4" name="Text Placeholder 3">
            <a:extLst>
              <a:ext uri="{FF2B5EF4-FFF2-40B4-BE49-F238E27FC236}">
                <a16:creationId xmlns:a16="http://schemas.microsoft.com/office/drawing/2014/main" id="{FEAE641E-9FCC-451E-806F-8E41FFB309E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296060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7A0A-D073-43B6-B85D-43A8C4A19612}"/>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B06B7F5D-58B3-4656-A714-5B2F6ADD9FCF}"/>
              </a:ext>
            </a:extLst>
          </p:cNvPr>
          <p:cNvGraphicFramePr>
            <a:graphicFrameLocks noGrp="1"/>
          </p:cNvGraphicFramePr>
          <p:nvPr>
            <p:ph type="tbl" sz="quarter" idx="13"/>
            <p:extLst>
              <p:ext uri="{D42A27DB-BD31-4B8C-83A1-F6EECF244321}">
                <p14:modId xmlns:p14="http://schemas.microsoft.com/office/powerpoint/2010/main" val="90281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54027776"/>
                    </a:ext>
                  </a:extLst>
                </a:gridCol>
                <a:gridCol w="740664">
                  <a:extLst>
                    <a:ext uri="{9D8B030D-6E8A-4147-A177-3AD203B41FA5}">
                      <a16:colId xmlns:a16="http://schemas.microsoft.com/office/drawing/2014/main" val="3619206996"/>
                    </a:ext>
                  </a:extLst>
                </a:gridCol>
                <a:gridCol w="740664">
                  <a:extLst>
                    <a:ext uri="{9D8B030D-6E8A-4147-A177-3AD203B41FA5}">
                      <a16:colId xmlns:a16="http://schemas.microsoft.com/office/drawing/2014/main" val="3442387322"/>
                    </a:ext>
                  </a:extLst>
                </a:gridCol>
                <a:gridCol w="740664">
                  <a:extLst>
                    <a:ext uri="{9D8B030D-6E8A-4147-A177-3AD203B41FA5}">
                      <a16:colId xmlns:a16="http://schemas.microsoft.com/office/drawing/2014/main" val="3578698245"/>
                    </a:ext>
                  </a:extLst>
                </a:gridCol>
                <a:gridCol w="740664">
                  <a:extLst>
                    <a:ext uri="{9D8B030D-6E8A-4147-A177-3AD203B41FA5}">
                      <a16:colId xmlns:a16="http://schemas.microsoft.com/office/drawing/2014/main" val="3603686508"/>
                    </a:ext>
                  </a:extLst>
                </a:gridCol>
                <a:gridCol w="740664">
                  <a:extLst>
                    <a:ext uri="{9D8B030D-6E8A-4147-A177-3AD203B41FA5}">
                      <a16:colId xmlns:a16="http://schemas.microsoft.com/office/drawing/2014/main" val="3640859208"/>
                    </a:ext>
                  </a:extLst>
                </a:gridCol>
                <a:gridCol w="740664">
                  <a:extLst>
                    <a:ext uri="{9D8B030D-6E8A-4147-A177-3AD203B41FA5}">
                      <a16:colId xmlns:a16="http://schemas.microsoft.com/office/drawing/2014/main" val="3704446031"/>
                    </a:ext>
                  </a:extLst>
                </a:gridCol>
                <a:gridCol w="740664">
                  <a:extLst>
                    <a:ext uri="{9D8B030D-6E8A-4147-A177-3AD203B41FA5}">
                      <a16:colId xmlns:a16="http://schemas.microsoft.com/office/drawing/2014/main" val="217399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771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- 2020-01-11 14:37:36</a:t>
                      </a:r>
                      <a:r>
                        <a:rPr kumimoji="0" lang="en-US" sz="1000" b="0" i="0" u="none" strike="noStrike" kern="1200" cap="none" spc="0" normalizeH="0" baseline="0" noProof="0">
                          <a:ln>
                            <a:noFill/>
                          </a:ln>
                          <a:solidFill>
                            <a:prstClr val="black"/>
                          </a:solidFill>
                          <a:effectLst/>
                          <a:uLnTx/>
                          <a:uFillTx/>
                          <a:latin typeface="+mn-lt"/>
                          <a:ea typeface="+mn-ea"/>
                          <a:cs typeface="+mn-cs"/>
                        </a:rPr>
                        <a:t>
 These cream cheese cookies are the most heavenly little bites of sweetness! They will add more flavour to your CNY festivities!
Cream Cheese Cookies
Ingredients:
113g SCS butter
113g SCS cream cheese
200g granulated white sugar
1 egg
1 tsp vanilla extract
1 tsp almond extract
½ tsp baking powder
201g cake flour
Instructions:
1. Line baking sheet with parchment paper. 2.Cream together butter and cream with electric mixer. 
3. Add sugar and beat for 1 minute. Add egg and beat to combine. Add extracts and beat until combined. 
4. Add in baking powder and cake flour (in three sections), mixing to combine. 
5. Once incorporated, refrigerate dough for at least an hour.
6. Preheat oven to 190°C. Dough is sticky so use flour on your hands to roll out 1-2 inch balls. You can use the bottom of a cup/glass dipped in flour to gently flatten the balls. Don't flatten too much or the cookies won't puff up. 
7. Bake for 9-11 minutes. 
Important: Pull them out when you see the underside edges turnin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4516341"/>
                  </a:ext>
                </a:extLst>
              </a:tr>
            </a:tbl>
          </a:graphicData>
        </a:graphic>
      </p:graphicFrame>
      <p:sp>
        <p:nvSpPr>
          <p:cNvPr id="4" name="Text Placeholder 3">
            <a:extLst>
              <a:ext uri="{FF2B5EF4-FFF2-40B4-BE49-F238E27FC236}">
                <a16:creationId xmlns:a16="http://schemas.microsoft.com/office/drawing/2014/main" id="{22976432-205F-4ACD-B87B-5CF72CF9413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009657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0579-FFE5-4C54-91ED-06A856AABE6F}"/>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6015A8E0-BDD3-46EE-8192-DC2A7DE48E84}"/>
              </a:ext>
            </a:extLst>
          </p:cNvPr>
          <p:cNvGraphicFramePr>
            <a:graphicFrameLocks noGrp="1"/>
          </p:cNvGraphicFramePr>
          <p:nvPr>
            <p:ph type="tbl" sz="quarter" idx="13"/>
            <p:extLst>
              <p:ext uri="{D42A27DB-BD31-4B8C-83A1-F6EECF244321}">
                <p14:modId xmlns:p14="http://schemas.microsoft.com/office/powerpoint/2010/main" val="229650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68614020"/>
                    </a:ext>
                  </a:extLst>
                </a:gridCol>
                <a:gridCol w="740664">
                  <a:extLst>
                    <a:ext uri="{9D8B030D-6E8A-4147-A177-3AD203B41FA5}">
                      <a16:colId xmlns:a16="http://schemas.microsoft.com/office/drawing/2014/main" val="1766238402"/>
                    </a:ext>
                  </a:extLst>
                </a:gridCol>
                <a:gridCol w="740664">
                  <a:extLst>
                    <a:ext uri="{9D8B030D-6E8A-4147-A177-3AD203B41FA5}">
                      <a16:colId xmlns:a16="http://schemas.microsoft.com/office/drawing/2014/main" val="3313855921"/>
                    </a:ext>
                  </a:extLst>
                </a:gridCol>
                <a:gridCol w="740664">
                  <a:extLst>
                    <a:ext uri="{9D8B030D-6E8A-4147-A177-3AD203B41FA5}">
                      <a16:colId xmlns:a16="http://schemas.microsoft.com/office/drawing/2014/main" val="4003724393"/>
                    </a:ext>
                  </a:extLst>
                </a:gridCol>
                <a:gridCol w="740664">
                  <a:extLst>
                    <a:ext uri="{9D8B030D-6E8A-4147-A177-3AD203B41FA5}">
                      <a16:colId xmlns:a16="http://schemas.microsoft.com/office/drawing/2014/main" val="1273437034"/>
                    </a:ext>
                  </a:extLst>
                </a:gridCol>
                <a:gridCol w="740664">
                  <a:extLst>
                    <a:ext uri="{9D8B030D-6E8A-4147-A177-3AD203B41FA5}">
                      <a16:colId xmlns:a16="http://schemas.microsoft.com/office/drawing/2014/main" val="3763417698"/>
                    </a:ext>
                  </a:extLst>
                </a:gridCol>
                <a:gridCol w="740664">
                  <a:extLst>
                    <a:ext uri="{9D8B030D-6E8A-4147-A177-3AD203B41FA5}">
                      <a16:colId xmlns:a16="http://schemas.microsoft.com/office/drawing/2014/main" val="3867145097"/>
                    </a:ext>
                  </a:extLst>
                </a:gridCol>
                <a:gridCol w="740664">
                  <a:extLst>
                    <a:ext uri="{9D8B030D-6E8A-4147-A177-3AD203B41FA5}">
                      <a16:colId xmlns:a16="http://schemas.microsoft.com/office/drawing/2014/main" val="52788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330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- 2020-01-09 14:18:52</a:t>
                      </a:r>
                      <a:r>
                        <a:rPr kumimoji="0" lang="en-US" sz="1000" b="0" i="0" u="none" strike="noStrike" kern="1200" cap="none" spc="0" normalizeH="0" baseline="0" noProof="0">
                          <a:ln>
                            <a:noFill/>
                          </a:ln>
                          <a:solidFill>
                            <a:prstClr val="black"/>
                          </a:solidFill>
                          <a:effectLst/>
                          <a:uLnTx/>
                          <a:uFillTx/>
                          <a:latin typeface="+mn-lt"/>
                          <a:ea typeface="+mn-ea"/>
                          <a:cs typeface="+mn-cs"/>
                        </a:rPr>
                        <a:t>
 Bake delicious buttery cookies this CNY for your loved ones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207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- 2020-01-07 17:45:50</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India is the largest producer of butter. Ghee, which is basically clarified butter is a main ingredient in Indian cuisine.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585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- 2020-01-05 15:02:12</a:t>
                      </a:r>
                      <a:r>
                        <a:rPr kumimoji="0" lang="en-US" sz="1000" b="0" i="0" u="none" strike="noStrike" kern="1200" cap="none" spc="0" normalizeH="0" baseline="0" noProof="0">
                          <a:ln>
                            <a:noFill/>
                          </a:ln>
                          <a:solidFill>
                            <a:prstClr val="black"/>
                          </a:solidFill>
                          <a:effectLst/>
                          <a:uLnTx/>
                          <a:uFillTx/>
                          <a:latin typeface="+mn-lt"/>
                          <a:ea typeface="+mn-ea"/>
                          <a:cs typeface="+mn-cs"/>
                        </a:rPr>
                        <a:t>
 When a recipe calls for a greased or floured vessel, it's for a reason: Your batter or dough has the potential to bake on and adhere to the pan, so butter it up. Consider every nook and cranny that could get sticky, and be generous and thorough with your application that means getting into corners and at the seams where the bottom and sides meet.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1753335"/>
                  </a:ext>
                </a:extLst>
              </a:tr>
            </a:tbl>
          </a:graphicData>
        </a:graphic>
      </p:graphicFrame>
      <p:sp>
        <p:nvSpPr>
          <p:cNvPr id="4" name="Text Placeholder 3">
            <a:extLst>
              <a:ext uri="{FF2B5EF4-FFF2-40B4-BE49-F238E27FC236}">
                <a16:creationId xmlns:a16="http://schemas.microsoft.com/office/drawing/2014/main" id="{0D558EA0-4D56-4DE4-8F71-F750E15BAC9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486366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2CEC2-3BCC-4D91-A0AE-85B85B3ECA19}"/>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09B579E8-5C2A-4020-96D0-17EF284B091D}"/>
              </a:ext>
            </a:extLst>
          </p:cNvPr>
          <p:cNvGraphicFramePr>
            <a:graphicFrameLocks noGrp="1"/>
          </p:cNvGraphicFramePr>
          <p:nvPr>
            <p:ph type="tbl" sz="quarter" idx="13"/>
            <p:extLst>
              <p:ext uri="{D42A27DB-BD31-4B8C-83A1-F6EECF244321}">
                <p14:modId xmlns:p14="http://schemas.microsoft.com/office/powerpoint/2010/main" val="2689670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0533022"/>
                    </a:ext>
                  </a:extLst>
                </a:gridCol>
                <a:gridCol w="740664">
                  <a:extLst>
                    <a:ext uri="{9D8B030D-6E8A-4147-A177-3AD203B41FA5}">
                      <a16:colId xmlns:a16="http://schemas.microsoft.com/office/drawing/2014/main" val="2689448915"/>
                    </a:ext>
                  </a:extLst>
                </a:gridCol>
                <a:gridCol w="740664">
                  <a:extLst>
                    <a:ext uri="{9D8B030D-6E8A-4147-A177-3AD203B41FA5}">
                      <a16:colId xmlns:a16="http://schemas.microsoft.com/office/drawing/2014/main" val="1009187760"/>
                    </a:ext>
                  </a:extLst>
                </a:gridCol>
                <a:gridCol w="740664">
                  <a:extLst>
                    <a:ext uri="{9D8B030D-6E8A-4147-A177-3AD203B41FA5}">
                      <a16:colId xmlns:a16="http://schemas.microsoft.com/office/drawing/2014/main" val="2546777117"/>
                    </a:ext>
                  </a:extLst>
                </a:gridCol>
                <a:gridCol w="740664">
                  <a:extLst>
                    <a:ext uri="{9D8B030D-6E8A-4147-A177-3AD203B41FA5}">
                      <a16:colId xmlns:a16="http://schemas.microsoft.com/office/drawing/2014/main" val="3818301053"/>
                    </a:ext>
                  </a:extLst>
                </a:gridCol>
                <a:gridCol w="740664">
                  <a:extLst>
                    <a:ext uri="{9D8B030D-6E8A-4147-A177-3AD203B41FA5}">
                      <a16:colId xmlns:a16="http://schemas.microsoft.com/office/drawing/2014/main" val="1861926139"/>
                    </a:ext>
                  </a:extLst>
                </a:gridCol>
                <a:gridCol w="740664">
                  <a:extLst>
                    <a:ext uri="{9D8B030D-6E8A-4147-A177-3AD203B41FA5}">
                      <a16:colId xmlns:a16="http://schemas.microsoft.com/office/drawing/2014/main" val="1343952352"/>
                    </a:ext>
                  </a:extLst>
                </a:gridCol>
                <a:gridCol w="740664">
                  <a:extLst>
                    <a:ext uri="{9D8B030D-6E8A-4147-A177-3AD203B41FA5}">
                      <a16:colId xmlns:a16="http://schemas.microsoft.com/office/drawing/2014/main" val="277877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500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- 2020-01-03 12:15:05</a:t>
                      </a:r>
                      <a:r>
                        <a:rPr kumimoji="0" lang="en-US" sz="1000" b="0" i="0" u="none" strike="noStrike" kern="1200" cap="none" spc="0" normalizeH="0" baseline="0" noProof="0">
                          <a:ln>
                            <a:noFill/>
                          </a:ln>
                          <a:solidFill>
                            <a:prstClr val="black"/>
                          </a:solidFill>
                          <a:effectLst/>
                          <a:uLnTx/>
                          <a:uFillTx/>
                          <a:latin typeface="+mn-lt"/>
                          <a:ea typeface="+mn-ea"/>
                          <a:cs typeface="+mn-cs"/>
                        </a:rPr>
                        <a:t>
 CNY is incomplete without pineapple cookies. Bake these delicious golden pineapple balls and delight your loved ones.
Golden Pineapple Balls
Ingredients:
230g SCS salted butter (thawed for 15 mins before beating)
35g castor sugar
1 tsp icing sugar
2 egg yolks
1 tsp Vanilla
340g flour
25g full cream milk
500g pineapple filling (pineapple jam)
1 beaten egg for egg wash (remove 1 tbsp of white &amp; add 2 drops of oil)
Instructions:
1. Preheat oven at 170-180°C. Line the baking tray.
2. Beat butter, sugar, icing sugar and vanilla for 2 to 3 mins.
3. Add in egg yolks and mix until well combined.
4. Add in sifted flour and milk powder by using a spatula. (do not overmix).
5. Divide the pineapple filling into 6g balls.
6. Split the dough into 8g balls and add the filling.
7. Brush with egg wash and bake on the lined tray at 170-180°C for 20 mins.
Source: https://wensdelight.blogspot.com/2011/01/golden-pineapple-balls.html?m=1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6330480"/>
                  </a:ext>
                </a:extLst>
              </a:tr>
            </a:tbl>
          </a:graphicData>
        </a:graphic>
      </p:graphicFrame>
      <p:sp>
        <p:nvSpPr>
          <p:cNvPr id="4" name="Text Placeholder 3">
            <a:extLst>
              <a:ext uri="{FF2B5EF4-FFF2-40B4-BE49-F238E27FC236}">
                <a16:creationId xmlns:a16="http://schemas.microsoft.com/office/drawing/2014/main" id="{18785F2B-1095-4C0C-9925-9462DEE88A9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42300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741FC-C4EF-47E1-9D84-34A58A78CDC7}"/>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5093B567-617E-4D77-9614-5C18B55E71BA}"/>
              </a:ext>
            </a:extLst>
          </p:cNvPr>
          <p:cNvGraphicFramePr>
            <a:graphicFrameLocks noGrp="1"/>
          </p:cNvGraphicFramePr>
          <p:nvPr>
            <p:ph type="tbl" sz="quarter" idx="13"/>
            <p:extLst>
              <p:ext uri="{D42A27DB-BD31-4B8C-83A1-F6EECF244321}">
                <p14:modId xmlns:p14="http://schemas.microsoft.com/office/powerpoint/2010/main" val="299550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3577301"/>
                    </a:ext>
                  </a:extLst>
                </a:gridCol>
                <a:gridCol w="740664">
                  <a:extLst>
                    <a:ext uri="{9D8B030D-6E8A-4147-A177-3AD203B41FA5}">
                      <a16:colId xmlns:a16="http://schemas.microsoft.com/office/drawing/2014/main" val="1684061559"/>
                    </a:ext>
                  </a:extLst>
                </a:gridCol>
                <a:gridCol w="740664">
                  <a:extLst>
                    <a:ext uri="{9D8B030D-6E8A-4147-A177-3AD203B41FA5}">
                      <a16:colId xmlns:a16="http://schemas.microsoft.com/office/drawing/2014/main" val="3204007079"/>
                    </a:ext>
                  </a:extLst>
                </a:gridCol>
                <a:gridCol w="740664">
                  <a:extLst>
                    <a:ext uri="{9D8B030D-6E8A-4147-A177-3AD203B41FA5}">
                      <a16:colId xmlns:a16="http://schemas.microsoft.com/office/drawing/2014/main" val="1999760504"/>
                    </a:ext>
                  </a:extLst>
                </a:gridCol>
                <a:gridCol w="740664">
                  <a:extLst>
                    <a:ext uri="{9D8B030D-6E8A-4147-A177-3AD203B41FA5}">
                      <a16:colId xmlns:a16="http://schemas.microsoft.com/office/drawing/2014/main" val="3914513095"/>
                    </a:ext>
                  </a:extLst>
                </a:gridCol>
                <a:gridCol w="740664">
                  <a:extLst>
                    <a:ext uri="{9D8B030D-6E8A-4147-A177-3AD203B41FA5}">
                      <a16:colId xmlns:a16="http://schemas.microsoft.com/office/drawing/2014/main" val="905426942"/>
                    </a:ext>
                  </a:extLst>
                </a:gridCol>
                <a:gridCol w="740664">
                  <a:extLst>
                    <a:ext uri="{9D8B030D-6E8A-4147-A177-3AD203B41FA5}">
                      <a16:colId xmlns:a16="http://schemas.microsoft.com/office/drawing/2014/main" val="3504817023"/>
                    </a:ext>
                  </a:extLst>
                </a:gridCol>
                <a:gridCol w="740664">
                  <a:extLst>
                    <a:ext uri="{9D8B030D-6E8A-4147-A177-3AD203B41FA5}">
                      <a16:colId xmlns:a16="http://schemas.microsoft.com/office/drawing/2014/main" val="368020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44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- 2020-01-01 12:00:02</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Wishing everyone a blessed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9135904"/>
                  </a:ext>
                </a:extLst>
              </a:tr>
            </a:tbl>
          </a:graphicData>
        </a:graphic>
      </p:graphicFrame>
      <p:sp>
        <p:nvSpPr>
          <p:cNvPr id="4" name="Text Placeholder 3">
            <a:extLst>
              <a:ext uri="{FF2B5EF4-FFF2-40B4-BE49-F238E27FC236}">
                <a16:creationId xmlns:a16="http://schemas.microsoft.com/office/drawing/2014/main" id="{EAFAC495-5726-4399-96DE-5DED9A284CE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655951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201E-1C7A-4AC5-BB82-F2EE6EB5E539}"/>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C5B5A68A-3BDC-4C8E-AE4E-5C9E4E4906B8}"/>
              </a:ext>
            </a:extLst>
          </p:cNvPr>
          <p:cNvGraphicFramePr>
            <a:graphicFrameLocks noGrp="1"/>
          </p:cNvGraphicFramePr>
          <p:nvPr>
            <p:ph type="chart" sz="quarter" idx="13"/>
            <p:extLst>
              <p:ext uri="{D42A27DB-BD31-4B8C-83A1-F6EECF244321}">
                <p14:modId xmlns:p14="http://schemas.microsoft.com/office/powerpoint/2010/main" val="49978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9AF3D-2D74-45CE-BAA2-D2E23C482F3A}"/>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BBF9E39F-0A78-44D3-8CEC-815C55D7E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164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04620-A50C-4FBF-864F-27CFF1476185}"/>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8624A057-FF14-4AC6-AE7F-79E654670A50}"/>
              </a:ext>
            </a:extLst>
          </p:cNvPr>
          <p:cNvGraphicFramePr>
            <a:graphicFrameLocks noGrp="1"/>
          </p:cNvGraphicFramePr>
          <p:nvPr>
            <p:ph type="chart" sz="quarter" idx="13"/>
            <p:extLst>
              <p:ext uri="{D42A27DB-BD31-4B8C-83A1-F6EECF244321}">
                <p14:modId xmlns:p14="http://schemas.microsoft.com/office/powerpoint/2010/main" val="2121543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BCB42-0092-45D5-A063-28759B626526}"/>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7DFC7790-7646-474D-863E-917894AAA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3498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AE51-6576-4A55-BE9B-22272661F2BD}"/>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784F9B7A-A558-4D7E-A2ED-AEA550026BAF}"/>
              </a:ext>
            </a:extLst>
          </p:cNvPr>
          <p:cNvGraphicFramePr>
            <a:graphicFrameLocks noGrp="1"/>
          </p:cNvGraphicFramePr>
          <p:nvPr>
            <p:ph type="chart" sz="quarter" idx="13"/>
            <p:extLst>
              <p:ext uri="{D42A27DB-BD31-4B8C-83A1-F6EECF244321}">
                <p14:modId xmlns:p14="http://schemas.microsoft.com/office/powerpoint/2010/main" val="590804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00C6F-56BC-40C0-B9D6-EFC88A3F1100}"/>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B041A338-93DE-47E7-8E59-39EA4F2E2F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8280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1071</Words>
  <Application>Microsoft Office PowerPoint</Application>
  <PresentationFormat>On-screen Show (4:3)</PresentationFormat>
  <Paragraphs>446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2020-02-07T04:39:40Z</dcterms:created>
  <dcterms:modified xsi:type="dcterms:W3CDTF">2020-02-07T04:40:35Z</dcterms:modified>
</cp:coreProperties>
</file>