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  <p:sldId id="296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2346441</c:v>
                </c:pt>
                <c:pt idx="1">
                  <c:v>2346600</c:v>
                </c:pt>
                <c:pt idx="2">
                  <c:v>2346657</c:v>
                </c:pt>
                <c:pt idx="3">
                  <c:v>2346627</c:v>
                </c:pt>
                <c:pt idx="4">
                  <c:v>2346801</c:v>
                </c:pt>
                <c:pt idx="5">
                  <c:v>2346816</c:v>
                </c:pt>
                <c:pt idx="6">
                  <c:v>2348493</c:v>
                </c:pt>
                <c:pt idx="7">
                  <c:v>2347030</c:v>
                </c:pt>
                <c:pt idx="8">
                  <c:v>2347043</c:v>
                </c:pt>
                <c:pt idx="9">
                  <c:v>2347121</c:v>
                </c:pt>
                <c:pt idx="10">
                  <c:v>2347207</c:v>
                </c:pt>
                <c:pt idx="11">
                  <c:v>2347085</c:v>
                </c:pt>
                <c:pt idx="12">
                  <c:v>2347382</c:v>
                </c:pt>
                <c:pt idx="13">
                  <c:v>2347301</c:v>
                </c:pt>
                <c:pt idx="14">
                  <c:v>2347524</c:v>
                </c:pt>
                <c:pt idx="15">
                  <c:v>2347720</c:v>
                </c:pt>
                <c:pt idx="16">
                  <c:v>2347835</c:v>
                </c:pt>
                <c:pt idx="17">
                  <c:v>2348117</c:v>
                </c:pt>
                <c:pt idx="18">
                  <c:v>2348421</c:v>
                </c:pt>
                <c:pt idx="19">
                  <c:v>2348564</c:v>
                </c:pt>
                <c:pt idx="20">
                  <c:v>2349899</c:v>
                </c:pt>
                <c:pt idx="21">
                  <c:v>2349520</c:v>
                </c:pt>
                <c:pt idx="22">
                  <c:v>2349780</c:v>
                </c:pt>
                <c:pt idx="23">
                  <c:v>2350059</c:v>
                </c:pt>
                <c:pt idx="24">
                  <c:v>2350045</c:v>
                </c:pt>
                <c:pt idx="25">
                  <c:v>2348814</c:v>
                </c:pt>
                <c:pt idx="26">
                  <c:v>2349158</c:v>
                </c:pt>
                <c:pt idx="27">
                  <c:v>2348968</c:v>
                </c:pt>
                <c:pt idx="28">
                  <c:v>2349345</c:v>
                </c:pt>
                <c:pt idx="29">
                  <c:v>2353037</c:v>
                </c:pt>
                <c:pt idx="30">
                  <c:v>2353133</c:v>
                </c:pt>
                <c:pt idx="31">
                  <c:v>2353222</c:v>
                </c:pt>
                <c:pt idx="32">
                  <c:v>2353329</c:v>
                </c:pt>
                <c:pt idx="33">
                  <c:v>2353439</c:v>
                </c:pt>
                <c:pt idx="34">
                  <c:v>2354765</c:v>
                </c:pt>
                <c:pt idx="35">
                  <c:v>2353580</c:v>
                </c:pt>
                <c:pt idx="36">
                  <c:v>2353598</c:v>
                </c:pt>
                <c:pt idx="37">
                  <c:v>2353484</c:v>
                </c:pt>
                <c:pt idx="38">
                  <c:v>2353557</c:v>
                </c:pt>
                <c:pt idx="39">
                  <c:v>2353703</c:v>
                </c:pt>
                <c:pt idx="40">
                  <c:v>2353741</c:v>
                </c:pt>
                <c:pt idx="41">
                  <c:v>2355379</c:v>
                </c:pt>
                <c:pt idx="42">
                  <c:v>2355938</c:v>
                </c:pt>
                <c:pt idx="43">
                  <c:v>2354016</c:v>
                </c:pt>
                <c:pt idx="44">
                  <c:v>2354218</c:v>
                </c:pt>
                <c:pt idx="45">
                  <c:v>2354429</c:v>
                </c:pt>
                <c:pt idx="46">
                  <c:v>2353900</c:v>
                </c:pt>
                <c:pt idx="47">
                  <c:v>2353820</c:v>
                </c:pt>
                <c:pt idx="48">
                  <c:v>2354692</c:v>
                </c:pt>
                <c:pt idx="49">
                  <c:v>2353905</c:v>
                </c:pt>
                <c:pt idx="50">
                  <c:v>2353946</c:v>
                </c:pt>
                <c:pt idx="51">
                  <c:v>2353978</c:v>
                </c:pt>
                <c:pt idx="52">
                  <c:v>2354003</c:v>
                </c:pt>
                <c:pt idx="53">
                  <c:v>2353991</c:v>
                </c:pt>
                <c:pt idx="54">
                  <c:v>2353932</c:v>
                </c:pt>
                <c:pt idx="55">
                  <c:v>2355474</c:v>
                </c:pt>
                <c:pt idx="56">
                  <c:v>2354158</c:v>
                </c:pt>
                <c:pt idx="57">
                  <c:v>2354150</c:v>
                </c:pt>
                <c:pt idx="58">
                  <c:v>2354165</c:v>
                </c:pt>
                <c:pt idx="59">
                  <c:v>2354194</c:v>
                </c:pt>
                <c:pt idx="60">
                  <c:v>2354162</c:v>
                </c:pt>
                <c:pt idx="61">
                  <c:v>2354298</c:v>
                </c:pt>
                <c:pt idx="62">
                  <c:v>2355902</c:v>
                </c:pt>
                <c:pt idx="63">
                  <c:v>2354377</c:v>
                </c:pt>
                <c:pt idx="64">
                  <c:v>2354399</c:v>
                </c:pt>
                <c:pt idx="65">
                  <c:v>2354673</c:v>
                </c:pt>
                <c:pt idx="66">
                  <c:v>2354582</c:v>
                </c:pt>
                <c:pt idx="67">
                  <c:v>2354657</c:v>
                </c:pt>
                <c:pt idx="68">
                  <c:v>2354649</c:v>
                </c:pt>
                <c:pt idx="69">
                  <c:v>2355977</c:v>
                </c:pt>
                <c:pt idx="70">
                  <c:v>2355128</c:v>
                </c:pt>
                <c:pt idx="71">
                  <c:v>2355169</c:v>
                </c:pt>
                <c:pt idx="72">
                  <c:v>2355242</c:v>
                </c:pt>
                <c:pt idx="73">
                  <c:v>2355340</c:v>
                </c:pt>
                <c:pt idx="74">
                  <c:v>2355423</c:v>
                </c:pt>
                <c:pt idx="75">
                  <c:v>2355516</c:v>
                </c:pt>
                <c:pt idx="76">
                  <c:v>2356896</c:v>
                </c:pt>
                <c:pt idx="77">
                  <c:v>2356167</c:v>
                </c:pt>
                <c:pt idx="78">
                  <c:v>2356243</c:v>
                </c:pt>
                <c:pt idx="79">
                  <c:v>2356234</c:v>
                </c:pt>
                <c:pt idx="80">
                  <c:v>2356436</c:v>
                </c:pt>
                <c:pt idx="81">
                  <c:v>2356531</c:v>
                </c:pt>
                <c:pt idx="82">
                  <c:v>2356711</c:v>
                </c:pt>
                <c:pt idx="83">
                  <c:v>2358813</c:v>
                </c:pt>
                <c:pt idx="84">
                  <c:v>2357670</c:v>
                </c:pt>
                <c:pt idx="85">
                  <c:v>2357861</c:v>
                </c:pt>
                <c:pt idx="86">
                  <c:v>2357852</c:v>
                </c:pt>
                <c:pt idx="87">
                  <c:v>2357935</c:v>
                </c:pt>
                <c:pt idx="88">
                  <c:v>2358023</c:v>
                </c:pt>
                <c:pt idx="89">
                  <c:v>2358144</c:v>
                </c:pt>
                <c:pt idx="90">
                  <c:v>2359447</c:v>
                </c:pt>
                <c:pt idx="91">
                  <c:v>2358799</c:v>
                </c:pt>
                <c:pt idx="92">
                  <c:v>2358645</c:v>
                </c:pt>
                <c:pt idx="93">
                  <c:v>2358590</c:v>
                </c:pt>
                <c:pt idx="94">
                  <c:v>2358663</c:v>
                </c:pt>
                <c:pt idx="95">
                  <c:v>2358725</c:v>
                </c:pt>
                <c:pt idx="96">
                  <c:v>2358791</c:v>
                </c:pt>
                <c:pt idx="97">
                  <c:v>2358859</c:v>
                </c:pt>
                <c:pt idx="98">
                  <c:v>2358956</c:v>
                </c:pt>
                <c:pt idx="99">
                  <c:v>2359501</c:v>
                </c:pt>
                <c:pt idx="100">
                  <c:v>2359546</c:v>
                </c:pt>
                <c:pt idx="101">
                  <c:v>2359576</c:v>
                </c:pt>
                <c:pt idx="102">
                  <c:v>2359571</c:v>
                </c:pt>
                <c:pt idx="103">
                  <c:v>2359304</c:v>
                </c:pt>
                <c:pt idx="104">
                  <c:v>2359416</c:v>
                </c:pt>
                <c:pt idx="105">
                  <c:v>2359457</c:v>
                </c:pt>
                <c:pt idx="106">
                  <c:v>2360187</c:v>
                </c:pt>
                <c:pt idx="107">
                  <c:v>2360178</c:v>
                </c:pt>
                <c:pt idx="108">
                  <c:v>2360218</c:v>
                </c:pt>
                <c:pt idx="109">
                  <c:v>2360218</c:v>
                </c:pt>
                <c:pt idx="110">
                  <c:v>2360326</c:v>
                </c:pt>
                <c:pt idx="111">
                  <c:v>2360432</c:v>
                </c:pt>
                <c:pt idx="112">
                  <c:v>2360487</c:v>
                </c:pt>
                <c:pt idx="113">
                  <c:v>2361021</c:v>
                </c:pt>
                <c:pt idx="114">
                  <c:v>2361062</c:v>
                </c:pt>
                <c:pt idx="115">
                  <c:v>2361200</c:v>
                </c:pt>
                <c:pt idx="116">
                  <c:v>2361327</c:v>
                </c:pt>
                <c:pt idx="117">
                  <c:v>2361511</c:v>
                </c:pt>
                <c:pt idx="118">
                  <c:v>2361635</c:v>
                </c:pt>
                <c:pt idx="119">
                  <c:v>2361749</c:v>
                </c:pt>
                <c:pt idx="120">
                  <c:v>2362377</c:v>
                </c:pt>
                <c:pt idx="121">
                  <c:v>2362455</c:v>
                </c:pt>
                <c:pt idx="122">
                  <c:v>2362485</c:v>
                </c:pt>
                <c:pt idx="123">
                  <c:v>2362585</c:v>
                </c:pt>
                <c:pt idx="124">
                  <c:v>2362665</c:v>
                </c:pt>
                <c:pt idx="125">
                  <c:v>2362722</c:v>
                </c:pt>
                <c:pt idx="126">
                  <c:v>2362768</c:v>
                </c:pt>
                <c:pt idx="127">
                  <c:v>2363371</c:v>
                </c:pt>
                <c:pt idx="128">
                  <c:v>2363418</c:v>
                </c:pt>
                <c:pt idx="129">
                  <c:v>2363404</c:v>
                </c:pt>
                <c:pt idx="130">
                  <c:v>2363431</c:v>
                </c:pt>
                <c:pt idx="131">
                  <c:v>2363470</c:v>
                </c:pt>
                <c:pt idx="132">
                  <c:v>2363511</c:v>
                </c:pt>
                <c:pt idx="133">
                  <c:v>2363612</c:v>
                </c:pt>
                <c:pt idx="134">
                  <c:v>2364185</c:v>
                </c:pt>
                <c:pt idx="135">
                  <c:v>2364244</c:v>
                </c:pt>
                <c:pt idx="136">
                  <c:v>2364269</c:v>
                </c:pt>
                <c:pt idx="137">
                  <c:v>2364286</c:v>
                </c:pt>
                <c:pt idx="138">
                  <c:v>2364308</c:v>
                </c:pt>
                <c:pt idx="139">
                  <c:v>2364312</c:v>
                </c:pt>
                <c:pt idx="140">
                  <c:v>2364304</c:v>
                </c:pt>
                <c:pt idx="141">
                  <c:v>2364905</c:v>
                </c:pt>
                <c:pt idx="142">
                  <c:v>2365042</c:v>
                </c:pt>
                <c:pt idx="143">
                  <c:v>2364998</c:v>
                </c:pt>
                <c:pt idx="144">
                  <c:v>2365080</c:v>
                </c:pt>
                <c:pt idx="145">
                  <c:v>2365226</c:v>
                </c:pt>
                <c:pt idx="146">
                  <c:v>2365246</c:v>
                </c:pt>
                <c:pt idx="147">
                  <c:v>2365361</c:v>
                </c:pt>
                <c:pt idx="148">
                  <c:v>2366063</c:v>
                </c:pt>
                <c:pt idx="149">
                  <c:v>2365396</c:v>
                </c:pt>
                <c:pt idx="150">
                  <c:v>2365748</c:v>
                </c:pt>
                <c:pt idx="151">
                  <c:v>2366031</c:v>
                </c:pt>
                <c:pt idx="152">
                  <c:v>2366573</c:v>
                </c:pt>
                <c:pt idx="153">
                  <c:v>2366187</c:v>
                </c:pt>
                <c:pt idx="154">
                  <c:v>2366324</c:v>
                </c:pt>
                <c:pt idx="155">
                  <c:v>2366807</c:v>
                </c:pt>
                <c:pt idx="156">
                  <c:v>2366821</c:v>
                </c:pt>
                <c:pt idx="157">
                  <c:v>2366872</c:v>
                </c:pt>
                <c:pt idx="158">
                  <c:v>2367041</c:v>
                </c:pt>
                <c:pt idx="159">
                  <c:v>2367641</c:v>
                </c:pt>
                <c:pt idx="160">
                  <c:v>2367278</c:v>
                </c:pt>
                <c:pt idx="161">
                  <c:v>2368248</c:v>
                </c:pt>
                <c:pt idx="162">
                  <c:v>2367917</c:v>
                </c:pt>
                <c:pt idx="163">
                  <c:v>2368451</c:v>
                </c:pt>
                <c:pt idx="164">
                  <c:v>2367703</c:v>
                </c:pt>
                <c:pt idx="165">
                  <c:v>2368287</c:v>
                </c:pt>
                <c:pt idx="166">
                  <c:v>2367786</c:v>
                </c:pt>
                <c:pt idx="167">
                  <c:v>2367789</c:v>
                </c:pt>
                <c:pt idx="168">
                  <c:v>2367350</c:v>
                </c:pt>
                <c:pt idx="169">
                  <c:v>2367818</c:v>
                </c:pt>
                <c:pt idx="170">
                  <c:v>2368360</c:v>
                </c:pt>
                <c:pt idx="171">
                  <c:v>2367883</c:v>
                </c:pt>
                <c:pt idx="172">
                  <c:v>2368171</c:v>
                </c:pt>
                <c:pt idx="173">
                  <c:v>2369099</c:v>
                </c:pt>
                <c:pt idx="174">
                  <c:v>2368594</c:v>
                </c:pt>
                <c:pt idx="175">
                  <c:v>2369752</c:v>
                </c:pt>
                <c:pt idx="176">
                  <c:v>2369604</c:v>
                </c:pt>
                <c:pt idx="177">
                  <c:v>2369584</c:v>
                </c:pt>
                <c:pt idx="178">
                  <c:v>2369544</c:v>
                </c:pt>
                <c:pt idx="179">
                  <c:v>2369638</c:v>
                </c:pt>
                <c:pt idx="180">
                  <c:v>2369681</c:v>
                </c:pt>
                <c:pt idx="181">
                  <c:v>2369728</c:v>
                </c:pt>
                <c:pt idx="182">
                  <c:v>2370141</c:v>
                </c:pt>
                <c:pt idx="183">
                  <c:v>2370922</c:v>
                </c:pt>
                <c:pt idx="184">
                  <c:v>2370427</c:v>
                </c:pt>
                <c:pt idx="185">
                  <c:v>2370400</c:v>
                </c:pt>
                <c:pt idx="186">
                  <c:v>2370538</c:v>
                </c:pt>
                <c:pt idx="187">
                  <c:v>2370585</c:v>
                </c:pt>
                <c:pt idx="188">
                  <c:v>2370742</c:v>
                </c:pt>
                <c:pt idx="189">
                  <c:v>2370876</c:v>
                </c:pt>
                <c:pt idx="190">
                  <c:v>2371231</c:v>
                </c:pt>
                <c:pt idx="191">
                  <c:v>2371117</c:v>
                </c:pt>
                <c:pt idx="192">
                  <c:v>2371430</c:v>
                </c:pt>
                <c:pt idx="193">
                  <c:v>2371473</c:v>
                </c:pt>
                <c:pt idx="194">
                  <c:v>2371565</c:v>
                </c:pt>
                <c:pt idx="195">
                  <c:v>2372187</c:v>
                </c:pt>
                <c:pt idx="196">
                  <c:v>2366458</c:v>
                </c:pt>
                <c:pt idx="197">
                  <c:v>2341801</c:v>
                </c:pt>
                <c:pt idx="198">
                  <c:v>2319564</c:v>
                </c:pt>
                <c:pt idx="199">
                  <c:v>2349677</c:v>
                </c:pt>
                <c:pt idx="200">
                  <c:v>2296908</c:v>
                </c:pt>
                <c:pt idx="201">
                  <c:v>2350704</c:v>
                </c:pt>
                <c:pt idx="202">
                  <c:v>2324761</c:v>
                </c:pt>
                <c:pt idx="203">
                  <c:v>2370498</c:v>
                </c:pt>
                <c:pt idx="204">
                  <c:v>2351031</c:v>
                </c:pt>
                <c:pt idx="205">
                  <c:v>2239268</c:v>
                </c:pt>
                <c:pt idx="206">
                  <c:v>2373186</c:v>
                </c:pt>
                <c:pt idx="207">
                  <c:v>2372988</c:v>
                </c:pt>
                <c:pt idx="208">
                  <c:v>2373237</c:v>
                </c:pt>
                <c:pt idx="209">
                  <c:v>2372866</c:v>
                </c:pt>
                <c:pt idx="210">
                  <c:v>2373205</c:v>
                </c:pt>
                <c:pt idx="211">
                  <c:v>2373317</c:v>
                </c:pt>
                <c:pt idx="212">
                  <c:v>2373603</c:v>
                </c:pt>
                <c:pt idx="213">
                  <c:v>2373240</c:v>
                </c:pt>
                <c:pt idx="214">
                  <c:v>2373741</c:v>
                </c:pt>
                <c:pt idx="215">
                  <c:v>2373660</c:v>
                </c:pt>
                <c:pt idx="216">
                  <c:v>2374587</c:v>
                </c:pt>
                <c:pt idx="217">
                  <c:v>2374418</c:v>
                </c:pt>
                <c:pt idx="218">
                  <c:v>2374101</c:v>
                </c:pt>
                <c:pt idx="219">
                  <c:v>2374638</c:v>
                </c:pt>
                <c:pt idx="220">
                  <c:v>2374361</c:v>
                </c:pt>
                <c:pt idx="221">
                  <c:v>2374283</c:v>
                </c:pt>
                <c:pt idx="222">
                  <c:v>2374639</c:v>
                </c:pt>
                <c:pt idx="223">
                  <c:v>2374825</c:v>
                </c:pt>
                <c:pt idx="224">
                  <c:v>2374840</c:v>
                </c:pt>
                <c:pt idx="225">
                  <c:v>2374525</c:v>
                </c:pt>
                <c:pt idx="226">
                  <c:v>2374713</c:v>
                </c:pt>
                <c:pt idx="227">
                  <c:v>2374651</c:v>
                </c:pt>
                <c:pt idx="228">
                  <c:v>2374790</c:v>
                </c:pt>
                <c:pt idx="229">
                  <c:v>2374826</c:v>
                </c:pt>
                <c:pt idx="230">
                  <c:v>2375093</c:v>
                </c:pt>
                <c:pt idx="231">
                  <c:v>2375413</c:v>
                </c:pt>
                <c:pt idx="232">
                  <c:v>2374517</c:v>
                </c:pt>
                <c:pt idx="233">
                  <c:v>2375727</c:v>
                </c:pt>
                <c:pt idx="234">
                  <c:v>2375798</c:v>
                </c:pt>
                <c:pt idx="235">
                  <c:v>2376730</c:v>
                </c:pt>
                <c:pt idx="236">
                  <c:v>2375936</c:v>
                </c:pt>
                <c:pt idx="237">
                  <c:v>2376337</c:v>
                </c:pt>
                <c:pt idx="238">
                  <c:v>2375920</c:v>
                </c:pt>
                <c:pt idx="239">
                  <c:v>2376000</c:v>
                </c:pt>
                <c:pt idx="240">
                  <c:v>2376917</c:v>
                </c:pt>
                <c:pt idx="241">
                  <c:v>2376355</c:v>
                </c:pt>
                <c:pt idx="242">
                  <c:v>2377218</c:v>
                </c:pt>
                <c:pt idx="243">
                  <c:v>2377309</c:v>
                </c:pt>
                <c:pt idx="244">
                  <c:v>2376880</c:v>
                </c:pt>
                <c:pt idx="245">
                  <c:v>2377919</c:v>
                </c:pt>
                <c:pt idx="246">
                  <c:v>2377974</c:v>
                </c:pt>
                <c:pt idx="247">
                  <c:v>2378045</c:v>
                </c:pt>
                <c:pt idx="248">
                  <c:v>2378088</c:v>
                </c:pt>
                <c:pt idx="249">
                  <c:v>2378296</c:v>
                </c:pt>
                <c:pt idx="250">
                  <c:v>2378372</c:v>
                </c:pt>
                <c:pt idx="251">
                  <c:v>2378462</c:v>
                </c:pt>
                <c:pt idx="252">
                  <c:v>2381284</c:v>
                </c:pt>
                <c:pt idx="253">
                  <c:v>2381157</c:v>
                </c:pt>
                <c:pt idx="254">
                  <c:v>2381878</c:v>
                </c:pt>
                <c:pt idx="255">
                  <c:v>2379582</c:v>
                </c:pt>
                <c:pt idx="256">
                  <c:v>2379520</c:v>
                </c:pt>
                <c:pt idx="257">
                  <c:v>2380105</c:v>
                </c:pt>
                <c:pt idx="258">
                  <c:v>2380485</c:v>
                </c:pt>
                <c:pt idx="259">
                  <c:v>2380138</c:v>
                </c:pt>
                <c:pt idx="260">
                  <c:v>2379954</c:v>
                </c:pt>
                <c:pt idx="261">
                  <c:v>2380386</c:v>
                </c:pt>
                <c:pt idx="262">
                  <c:v>2379316</c:v>
                </c:pt>
                <c:pt idx="263">
                  <c:v>2466546</c:v>
                </c:pt>
                <c:pt idx="264">
                  <c:v>2487556</c:v>
                </c:pt>
                <c:pt idx="265">
                  <c:v>2188742</c:v>
                </c:pt>
                <c:pt idx="266">
                  <c:v>2111823</c:v>
                </c:pt>
                <c:pt idx="267">
                  <c:v>2084915</c:v>
                </c:pt>
                <c:pt idx="268">
                  <c:v>2094675</c:v>
                </c:pt>
                <c:pt idx="269">
                  <c:v>2100352</c:v>
                </c:pt>
                <c:pt idx="270">
                  <c:v>2095781</c:v>
                </c:pt>
                <c:pt idx="271">
                  <c:v>2101160</c:v>
                </c:pt>
                <c:pt idx="272">
                  <c:v>2101448</c:v>
                </c:pt>
                <c:pt idx="273">
                  <c:v>2098281</c:v>
                </c:pt>
                <c:pt idx="274">
                  <c:v>2103234</c:v>
                </c:pt>
                <c:pt idx="275">
                  <c:v>2103705</c:v>
                </c:pt>
                <c:pt idx="276">
                  <c:v>2098804</c:v>
                </c:pt>
                <c:pt idx="277">
                  <c:v>2098892</c:v>
                </c:pt>
                <c:pt idx="278">
                  <c:v>2099188</c:v>
                </c:pt>
                <c:pt idx="279">
                  <c:v>2099345</c:v>
                </c:pt>
                <c:pt idx="280">
                  <c:v>2099535</c:v>
                </c:pt>
                <c:pt idx="281">
                  <c:v>2100747</c:v>
                </c:pt>
                <c:pt idx="282">
                  <c:v>2101309</c:v>
                </c:pt>
                <c:pt idx="283">
                  <c:v>2101597</c:v>
                </c:pt>
                <c:pt idx="284">
                  <c:v>2102384</c:v>
                </c:pt>
                <c:pt idx="285">
                  <c:v>2102759</c:v>
                </c:pt>
                <c:pt idx="286">
                  <c:v>2104177</c:v>
                </c:pt>
                <c:pt idx="287">
                  <c:v>2104036</c:v>
                </c:pt>
                <c:pt idx="288">
                  <c:v>2104230</c:v>
                </c:pt>
                <c:pt idx="289">
                  <c:v>2104436</c:v>
                </c:pt>
                <c:pt idx="290">
                  <c:v>2109803</c:v>
                </c:pt>
                <c:pt idx="291">
                  <c:v>2110190</c:v>
                </c:pt>
                <c:pt idx="292">
                  <c:v>2105366</c:v>
                </c:pt>
                <c:pt idx="293">
                  <c:v>2105598</c:v>
                </c:pt>
                <c:pt idx="294">
                  <c:v>2106038</c:v>
                </c:pt>
                <c:pt idx="295">
                  <c:v>2107271</c:v>
                </c:pt>
                <c:pt idx="296">
                  <c:v>2107749</c:v>
                </c:pt>
                <c:pt idx="297">
                  <c:v>2113919</c:v>
                </c:pt>
                <c:pt idx="298">
                  <c:v>2108847</c:v>
                </c:pt>
                <c:pt idx="299">
                  <c:v>2109094</c:v>
                </c:pt>
                <c:pt idx="300">
                  <c:v>2110276</c:v>
                </c:pt>
                <c:pt idx="301">
                  <c:v>2115844</c:v>
                </c:pt>
                <c:pt idx="302">
                  <c:v>2111125</c:v>
                </c:pt>
                <c:pt idx="303">
                  <c:v>2111474</c:v>
                </c:pt>
                <c:pt idx="304">
                  <c:v>2116798</c:v>
                </c:pt>
                <c:pt idx="305">
                  <c:v>2112034</c:v>
                </c:pt>
                <c:pt idx="306">
                  <c:v>2117343</c:v>
                </c:pt>
                <c:pt idx="307">
                  <c:v>2112899</c:v>
                </c:pt>
                <c:pt idx="308">
                  <c:v>2113379</c:v>
                </c:pt>
                <c:pt idx="309">
                  <c:v>2114410</c:v>
                </c:pt>
                <c:pt idx="310">
                  <c:v>2114638</c:v>
                </c:pt>
                <c:pt idx="311">
                  <c:v>2115001</c:v>
                </c:pt>
                <c:pt idx="312">
                  <c:v>2115294</c:v>
                </c:pt>
                <c:pt idx="313">
                  <c:v>2116805</c:v>
                </c:pt>
                <c:pt idx="314">
                  <c:v>2208670</c:v>
                </c:pt>
                <c:pt idx="315">
                  <c:v>2205124</c:v>
                </c:pt>
                <c:pt idx="316">
                  <c:v>2205410</c:v>
                </c:pt>
                <c:pt idx="317">
                  <c:v>2205803</c:v>
                </c:pt>
                <c:pt idx="318">
                  <c:v>2391136</c:v>
                </c:pt>
                <c:pt idx="319">
                  <c:v>2389808</c:v>
                </c:pt>
                <c:pt idx="320">
                  <c:v>2389726</c:v>
                </c:pt>
                <c:pt idx="321">
                  <c:v>2391658</c:v>
                </c:pt>
                <c:pt idx="322">
                  <c:v>2391721</c:v>
                </c:pt>
                <c:pt idx="323">
                  <c:v>2390752</c:v>
                </c:pt>
                <c:pt idx="324">
                  <c:v>2390987</c:v>
                </c:pt>
                <c:pt idx="325">
                  <c:v>2391301</c:v>
                </c:pt>
                <c:pt idx="326">
                  <c:v>2391726</c:v>
                </c:pt>
                <c:pt idx="327">
                  <c:v>2392123</c:v>
                </c:pt>
                <c:pt idx="328">
                  <c:v>2392520</c:v>
                </c:pt>
                <c:pt idx="329">
                  <c:v>2393298</c:v>
                </c:pt>
                <c:pt idx="330">
                  <c:v>2394165</c:v>
                </c:pt>
                <c:pt idx="331">
                  <c:v>2394975</c:v>
                </c:pt>
                <c:pt idx="332">
                  <c:v>2395511</c:v>
                </c:pt>
                <c:pt idx="333">
                  <c:v>2396186</c:v>
                </c:pt>
                <c:pt idx="334">
                  <c:v>2396730</c:v>
                </c:pt>
                <c:pt idx="335">
                  <c:v>2397545</c:v>
                </c:pt>
                <c:pt idx="336">
                  <c:v>2397958</c:v>
                </c:pt>
                <c:pt idx="337">
                  <c:v>2397306</c:v>
                </c:pt>
                <c:pt idx="338">
                  <c:v>2396961</c:v>
                </c:pt>
                <c:pt idx="339">
                  <c:v>2397582</c:v>
                </c:pt>
                <c:pt idx="340">
                  <c:v>2397957</c:v>
                </c:pt>
                <c:pt idx="341">
                  <c:v>2398435</c:v>
                </c:pt>
                <c:pt idx="342">
                  <c:v>2399341</c:v>
                </c:pt>
                <c:pt idx="343">
                  <c:v>2399023</c:v>
                </c:pt>
                <c:pt idx="344">
                  <c:v>2399251</c:v>
                </c:pt>
                <c:pt idx="345">
                  <c:v>2399416</c:v>
                </c:pt>
                <c:pt idx="346">
                  <c:v>2399663</c:v>
                </c:pt>
                <c:pt idx="347">
                  <c:v>2399828</c:v>
                </c:pt>
                <c:pt idx="348">
                  <c:v>2399984</c:v>
                </c:pt>
                <c:pt idx="349">
                  <c:v>2396176</c:v>
                </c:pt>
                <c:pt idx="350">
                  <c:v>2396405</c:v>
                </c:pt>
                <c:pt idx="351">
                  <c:v>2396567</c:v>
                </c:pt>
                <c:pt idx="352">
                  <c:v>2397379</c:v>
                </c:pt>
                <c:pt idx="353">
                  <c:v>2397648</c:v>
                </c:pt>
                <c:pt idx="354">
                  <c:v>2398318</c:v>
                </c:pt>
                <c:pt idx="355">
                  <c:v>2397271</c:v>
                </c:pt>
                <c:pt idx="356">
                  <c:v>2397010</c:v>
                </c:pt>
                <c:pt idx="357">
                  <c:v>2396560</c:v>
                </c:pt>
                <c:pt idx="358">
                  <c:v>2397370</c:v>
                </c:pt>
                <c:pt idx="359">
                  <c:v>2397689</c:v>
                </c:pt>
                <c:pt idx="360">
                  <c:v>2398568</c:v>
                </c:pt>
                <c:pt idx="361">
                  <c:v>2398992</c:v>
                </c:pt>
                <c:pt idx="362">
                  <c:v>2399272</c:v>
                </c:pt>
                <c:pt idx="363">
                  <c:v>2399884</c:v>
                </c:pt>
                <c:pt idx="364">
                  <c:v>2399364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ED-4342-93B1-AEB03EFF4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310400"/>
        <c:axId val="166311056"/>
      </c:lineChart>
      <c:dateAx>
        <c:axId val="16631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11056"/>
        <c:crosses val="autoZero"/>
        <c:auto val="1"/>
        <c:lblOffset val="100"/>
        <c:baseTimeUnit val="days"/>
      </c:dateAx>
      <c:valAx>
        <c:axId val="16631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1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-6.4774760684959002E-3</c:v>
                </c:pt>
                <c:pt idx="1">
                  <c:v>6.77621981545669E-3</c:v>
                </c:pt>
                <c:pt idx="2">
                  <c:v>2.4290462797238602E-3</c:v>
                </c:pt>
                <c:pt idx="3">
                  <c:v>-1.2784143571046001E-3</c:v>
                </c:pt>
                <c:pt idx="4">
                  <c:v>7.4148980643280798E-3</c:v>
                </c:pt>
                <c:pt idx="5">
                  <c:v>6.3916795672065902E-4</c:v>
                </c:pt>
                <c:pt idx="6">
                  <c:v>7.1458520821402305E-2</c:v>
                </c:pt>
                <c:pt idx="7">
                  <c:v>-6.2295267646103297E-2</c:v>
                </c:pt>
                <c:pt idx="8">
                  <c:v>5.5389151395593601E-4</c:v>
                </c:pt>
                <c:pt idx="9">
                  <c:v>3.32333067608902E-3</c:v>
                </c:pt>
                <c:pt idx="10">
                  <c:v>3.6640633354650199E-3</c:v>
                </c:pt>
                <c:pt idx="11">
                  <c:v>-5.1976668440405997E-3</c:v>
                </c:pt>
                <c:pt idx="12">
                  <c:v>1.2653994209839E-2</c:v>
                </c:pt>
                <c:pt idx="13">
                  <c:v>-3.4506526845651899E-3</c:v>
                </c:pt>
                <c:pt idx="14">
                  <c:v>9.5002728665816594E-3</c:v>
                </c:pt>
                <c:pt idx="15">
                  <c:v>8.34922241476551E-3</c:v>
                </c:pt>
                <c:pt idx="16">
                  <c:v>4.8983694818802897E-3</c:v>
                </c:pt>
                <c:pt idx="17">
                  <c:v>1.20110655135476E-2</c:v>
                </c:pt>
                <c:pt idx="18">
                  <c:v>1.2946543975449301E-2</c:v>
                </c:pt>
                <c:pt idx="19">
                  <c:v>6.0891978056745403E-3</c:v>
                </c:pt>
                <c:pt idx="20">
                  <c:v>5.6843245489584297E-2</c:v>
                </c:pt>
                <c:pt idx="21">
                  <c:v>-1.6128352750479899E-2</c:v>
                </c:pt>
                <c:pt idx="22">
                  <c:v>1.10660900949981E-2</c:v>
                </c:pt>
                <c:pt idx="23">
                  <c:v>1.18734519827388E-2</c:v>
                </c:pt>
                <c:pt idx="24">
                  <c:v>-5.9572972423245604E-4</c:v>
                </c:pt>
                <c:pt idx="25">
                  <c:v>-5.2381975664295803E-2</c:v>
                </c:pt>
                <c:pt idx="26">
                  <c:v>1.4645689271266299E-2</c:v>
                </c:pt>
                <c:pt idx="27">
                  <c:v>-8.0880042977100695E-3</c:v>
                </c:pt>
                <c:pt idx="28">
                  <c:v>1.6049601356851202E-2</c:v>
                </c:pt>
                <c:pt idx="29">
                  <c:v>0.157150184413102</c:v>
                </c:pt>
                <c:pt idx="30">
                  <c:v>4.0798338487665099E-3</c:v>
                </c:pt>
                <c:pt idx="31">
                  <c:v>3.78219165682518E-3</c:v>
                </c:pt>
                <c:pt idx="32">
                  <c:v>4.5469573206437797E-3</c:v>
                </c:pt>
                <c:pt idx="33">
                  <c:v>4.6742295701111096E-3</c:v>
                </c:pt>
                <c:pt idx="34">
                  <c:v>5.6343079213015498E-2</c:v>
                </c:pt>
                <c:pt idx="35">
                  <c:v>-5.0323493002486501E-2</c:v>
                </c:pt>
                <c:pt idx="36">
                  <c:v>7.6479235887456595E-4</c:v>
                </c:pt>
                <c:pt idx="37">
                  <c:v>-4.8436478956899202E-3</c:v>
                </c:pt>
                <c:pt idx="38">
                  <c:v>3.10178441833469E-3</c:v>
                </c:pt>
                <c:pt idx="39">
                  <c:v>6.2033764213061298E-3</c:v>
                </c:pt>
                <c:pt idx="40">
                  <c:v>1.6144772726210601E-3</c:v>
                </c:pt>
                <c:pt idx="41">
                  <c:v>6.9591344162335603E-2</c:v>
                </c:pt>
                <c:pt idx="42">
                  <c:v>2.37329109243141E-2</c:v>
                </c:pt>
                <c:pt idx="43">
                  <c:v>-8.1581094239322097E-2</c:v>
                </c:pt>
                <c:pt idx="44">
                  <c:v>8.5810801625817307E-3</c:v>
                </c:pt>
                <c:pt idx="45">
                  <c:v>8.9626364253437892E-3</c:v>
                </c:pt>
                <c:pt idx="46">
                  <c:v>-2.2468292736795199E-2</c:v>
                </c:pt>
                <c:pt idx="47">
                  <c:v>-3.39861506436127E-3</c:v>
                </c:pt>
                <c:pt idx="48">
                  <c:v>3.7046163258023103E-2</c:v>
                </c:pt>
                <c:pt idx="49">
                  <c:v>-3.3422630220852699E-2</c:v>
                </c:pt>
                <c:pt idx="50">
                  <c:v>1.7417865206964601E-3</c:v>
                </c:pt>
                <c:pt idx="51">
                  <c:v>1.3594194599196401E-3</c:v>
                </c:pt>
                <c:pt idx="52">
                  <c:v>1.06203201559233E-3</c:v>
                </c:pt>
                <c:pt idx="53">
                  <c:v>-5.0976995356420501E-4</c:v>
                </c:pt>
                <c:pt idx="54">
                  <c:v>-2.5063817151382501E-3</c:v>
                </c:pt>
                <c:pt idx="55">
                  <c:v>6.5507414827616101E-2</c:v>
                </c:pt>
                <c:pt idx="56">
                  <c:v>-5.5869858890397403E-2</c:v>
                </c:pt>
                <c:pt idx="57">
                  <c:v>-3.39824259884001E-4</c:v>
                </c:pt>
                <c:pt idx="58">
                  <c:v>6.3717265254975303E-4</c:v>
                </c:pt>
                <c:pt idx="59">
                  <c:v>1.2318592791924099E-3</c:v>
                </c:pt>
                <c:pt idx="60">
                  <c:v>-1.3592762533589E-3</c:v>
                </c:pt>
                <c:pt idx="61">
                  <c:v>5.7770026021998497E-3</c:v>
                </c:pt>
                <c:pt idx="62">
                  <c:v>6.8130712424680301E-2</c:v>
                </c:pt>
                <c:pt idx="63">
                  <c:v>-6.4731045688657701E-2</c:v>
                </c:pt>
                <c:pt idx="64">
                  <c:v>9.3442978758287204E-4</c:v>
                </c:pt>
                <c:pt idx="65">
                  <c:v>1.1637789516560301E-2</c:v>
                </c:pt>
                <c:pt idx="66">
                  <c:v>-3.8646555169231599E-3</c:v>
                </c:pt>
                <c:pt idx="67">
                  <c:v>3.18527874586657E-3</c:v>
                </c:pt>
                <c:pt idx="68">
                  <c:v>-3.3975224416974499E-4</c:v>
                </c:pt>
                <c:pt idx="69">
                  <c:v>5.6399064149263899E-2</c:v>
                </c:pt>
                <c:pt idx="70">
                  <c:v>-3.6036005444874897E-2</c:v>
                </c:pt>
                <c:pt idx="71">
                  <c:v>1.74088202424667E-3</c:v>
                </c:pt>
                <c:pt idx="72">
                  <c:v>3.09956525412826E-3</c:v>
                </c:pt>
                <c:pt idx="73">
                  <c:v>4.1609312333934301E-3</c:v>
                </c:pt>
                <c:pt idx="74">
                  <c:v>3.52390737642973E-3</c:v>
                </c:pt>
                <c:pt idx="75">
                  <c:v>3.9483353945342298E-3</c:v>
                </c:pt>
                <c:pt idx="76">
                  <c:v>5.85858894611627E-2</c:v>
                </c:pt>
                <c:pt idx="77">
                  <c:v>-3.0930511995438101E-2</c:v>
                </c:pt>
                <c:pt idx="78">
                  <c:v>3.2255778134571999E-3</c:v>
                </c:pt>
                <c:pt idx="79">
                  <c:v>-3.81963999468646E-4</c:v>
                </c:pt>
                <c:pt idx="80">
                  <c:v>8.5730025116350899E-3</c:v>
                </c:pt>
                <c:pt idx="81">
                  <c:v>4.0315119952334796E-3</c:v>
                </c:pt>
                <c:pt idx="82">
                  <c:v>7.6383463659081899E-3</c:v>
                </c:pt>
                <c:pt idx="83">
                  <c:v>8.9192098649346505E-2</c:v>
                </c:pt>
                <c:pt idx="84">
                  <c:v>-4.8456575404663298E-2</c:v>
                </c:pt>
                <c:pt idx="85">
                  <c:v>8.1012185759669498E-3</c:v>
                </c:pt>
                <c:pt idx="86">
                  <c:v>-3.8170188997570302E-4</c:v>
                </c:pt>
                <c:pt idx="87">
                  <c:v>3.5201530884890102E-3</c:v>
                </c:pt>
                <c:pt idx="88">
                  <c:v>3.7320791285595199E-3</c:v>
                </c:pt>
                <c:pt idx="89">
                  <c:v>5.13141729321555E-3</c:v>
                </c:pt>
                <c:pt idx="90">
                  <c:v>5.5255319437659399E-2</c:v>
                </c:pt>
                <c:pt idx="91">
                  <c:v>-2.74640625536407E-2</c:v>
                </c:pt>
                <c:pt idx="92">
                  <c:v>-6.5287461966873801E-3</c:v>
                </c:pt>
                <c:pt idx="93">
                  <c:v>-2.3318473106381001E-3</c:v>
                </c:pt>
                <c:pt idx="94">
                  <c:v>3.09506951186938E-3</c:v>
                </c:pt>
                <c:pt idx="95">
                  <c:v>2.6286078172252699E-3</c:v>
                </c:pt>
                <c:pt idx="96">
                  <c:v>2.7981218666864498E-3</c:v>
                </c:pt>
                <c:pt idx="97">
                  <c:v>2.8828327732300101E-3</c:v>
                </c:pt>
                <c:pt idx="98">
                  <c:v>4.1121576151859898E-3</c:v>
                </c:pt>
                <c:pt idx="99">
                  <c:v>2.3103440674603501E-2</c:v>
                </c:pt>
                <c:pt idx="100">
                  <c:v>1.90718291706594E-3</c:v>
                </c:pt>
                <c:pt idx="101">
                  <c:v>1.2714310295285601E-3</c:v>
                </c:pt>
                <c:pt idx="102">
                  <c:v>-2.1190247739424399E-4</c:v>
                </c:pt>
                <c:pt idx="103">
                  <c:v>-1.13156162709238E-2</c:v>
                </c:pt>
                <c:pt idx="104">
                  <c:v>4.7471627225656402E-3</c:v>
                </c:pt>
                <c:pt idx="105">
                  <c:v>1.73771814720253E-3</c:v>
                </c:pt>
                <c:pt idx="106">
                  <c:v>3.0939322055879799E-2</c:v>
                </c:pt>
                <c:pt idx="107">
                  <c:v>-3.8132571698767898E-4</c:v>
                </c:pt>
                <c:pt idx="108">
                  <c:v>1.6947874270499901E-3</c:v>
                </c:pt>
                <c:pt idx="109">
                  <c:v>0</c:v>
                </c:pt>
                <c:pt idx="110">
                  <c:v>4.5758485021298902E-3</c:v>
                </c:pt>
                <c:pt idx="111">
                  <c:v>4.49090506989289E-3</c:v>
                </c:pt>
                <c:pt idx="112">
                  <c:v>2.33008195110048E-3</c:v>
                </c:pt>
                <c:pt idx="113">
                  <c:v>2.2622450367233499E-2</c:v>
                </c:pt>
                <c:pt idx="114">
                  <c:v>1.73653686265391E-3</c:v>
                </c:pt>
                <c:pt idx="115">
                  <c:v>5.8448274547640003E-3</c:v>
                </c:pt>
                <c:pt idx="116">
                  <c:v>5.3786210401490803E-3</c:v>
                </c:pt>
                <c:pt idx="117">
                  <c:v>7.7922286917483296E-3</c:v>
                </c:pt>
                <c:pt idx="118">
                  <c:v>5.2508753929158096E-3</c:v>
                </c:pt>
                <c:pt idx="119">
                  <c:v>4.8271642315599198E-3</c:v>
                </c:pt>
                <c:pt idx="120">
                  <c:v>2.6590463254139201E-2</c:v>
                </c:pt>
                <c:pt idx="121">
                  <c:v>3.3017592027013501E-3</c:v>
                </c:pt>
                <c:pt idx="122">
                  <c:v>1.2698654577547499E-3</c:v>
                </c:pt>
                <c:pt idx="123">
                  <c:v>4.2328311079223796E-3</c:v>
                </c:pt>
                <c:pt idx="124">
                  <c:v>3.3861215575312601E-3</c:v>
                </c:pt>
                <c:pt idx="125">
                  <c:v>2.41252991854537E-3</c:v>
                </c:pt>
                <c:pt idx="126">
                  <c:v>1.9469069996385501E-3</c:v>
                </c:pt>
                <c:pt idx="127">
                  <c:v>2.5520914452879E-2</c:v>
                </c:pt>
                <c:pt idx="128">
                  <c:v>1.98868480657502E-3</c:v>
                </c:pt>
                <c:pt idx="129">
                  <c:v>-5.9236241748180003E-4</c:v>
                </c:pt>
                <c:pt idx="130">
                  <c:v>1.14242000098164E-3</c:v>
                </c:pt>
                <c:pt idx="131">
                  <c:v>1.65014337207221E-3</c:v>
                </c:pt>
                <c:pt idx="132">
                  <c:v>1.73473748344595E-3</c:v>
                </c:pt>
                <c:pt idx="133">
                  <c:v>4.2733035725241002E-3</c:v>
                </c:pt>
                <c:pt idx="134">
                  <c:v>2.4242557577131899E-2</c:v>
                </c:pt>
                <c:pt idx="135">
                  <c:v>2.4955745848992401E-3</c:v>
                </c:pt>
                <c:pt idx="136">
                  <c:v>1.0574204692916601E-3</c:v>
                </c:pt>
                <c:pt idx="137">
                  <c:v>7.1903831585999698E-4</c:v>
                </c:pt>
                <c:pt idx="138">
                  <c:v>9.3051348271740403E-4</c:v>
                </c:pt>
                <c:pt idx="139">
                  <c:v>1.6918269531719199E-4</c:v>
                </c:pt>
                <c:pt idx="140">
                  <c:v>-3.3836481817966498E-4</c:v>
                </c:pt>
                <c:pt idx="141">
                  <c:v>2.5419742977214398E-2</c:v>
                </c:pt>
                <c:pt idx="142">
                  <c:v>5.7930445409012203E-3</c:v>
                </c:pt>
                <c:pt idx="143">
                  <c:v>-1.8604320768933499E-3</c:v>
                </c:pt>
                <c:pt idx="144">
                  <c:v>3.4672333760958798E-3</c:v>
                </c:pt>
                <c:pt idx="145">
                  <c:v>6.1731527051939001E-3</c:v>
                </c:pt>
                <c:pt idx="146">
                  <c:v>8.4558515761284502E-4</c:v>
                </c:pt>
                <c:pt idx="147">
                  <c:v>4.86207354330163E-3</c:v>
                </c:pt>
                <c:pt idx="148">
                  <c:v>2.96783450813639E-2</c:v>
                </c:pt>
                <c:pt idx="149">
                  <c:v>-2.81902891005015E-2</c:v>
                </c:pt>
                <c:pt idx="150">
                  <c:v>1.48812291895311E-2</c:v>
                </c:pt>
                <c:pt idx="151">
                  <c:v>1.1962389907969899E-2</c:v>
                </c:pt>
                <c:pt idx="152">
                  <c:v>2.2907561228065101E-2</c:v>
                </c:pt>
                <c:pt idx="153">
                  <c:v>-1.6310504683354401E-2</c:v>
                </c:pt>
                <c:pt idx="154">
                  <c:v>5.7899058696544298E-3</c:v>
                </c:pt>
                <c:pt idx="155">
                  <c:v>2.0411406045833101E-2</c:v>
                </c:pt>
                <c:pt idx="156">
                  <c:v>5.9151422148066997E-4</c:v>
                </c:pt>
                <c:pt idx="157">
                  <c:v>2.1547890609387001E-3</c:v>
                </c:pt>
                <c:pt idx="158">
                  <c:v>7.1402255804285204E-3</c:v>
                </c:pt>
                <c:pt idx="159">
                  <c:v>2.5348103391534E-2</c:v>
                </c:pt>
                <c:pt idx="160">
                  <c:v>-1.5331716252590701E-2</c:v>
                </c:pt>
                <c:pt idx="161">
                  <c:v>4.0975331160936698E-2</c:v>
                </c:pt>
                <c:pt idx="162">
                  <c:v>-1.3976576777432101E-2</c:v>
                </c:pt>
                <c:pt idx="163">
                  <c:v>2.25514661198007E-2</c:v>
                </c:pt>
                <c:pt idx="164">
                  <c:v>-3.1581822887617302E-2</c:v>
                </c:pt>
                <c:pt idx="165">
                  <c:v>2.4665255735199901E-2</c:v>
                </c:pt>
                <c:pt idx="166">
                  <c:v>-2.1154530679769801E-2</c:v>
                </c:pt>
                <c:pt idx="167">
                  <c:v>1.2670063933142601E-4</c:v>
                </c:pt>
                <c:pt idx="168">
                  <c:v>-1.8540503397895699E-2</c:v>
                </c:pt>
                <c:pt idx="169">
                  <c:v>1.9768939953956999E-2</c:v>
                </c:pt>
                <c:pt idx="170">
                  <c:v>2.2890272816576299E-2</c:v>
                </c:pt>
                <c:pt idx="171">
                  <c:v>-2.01405191778277E-2</c:v>
                </c:pt>
                <c:pt idx="172">
                  <c:v>1.2162763109494899E-2</c:v>
                </c:pt>
                <c:pt idx="173">
                  <c:v>3.9186359430970097E-2</c:v>
                </c:pt>
                <c:pt idx="174">
                  <c:v>-2.1316120601123E-2</c:v>
                </c:pt>
                <c:pt idx="175">
                  <c:v>4.8889763294173702E-2</c:v>
                </c:pt>
                <c:pt idx="176">
                  <c:v>-6.2453792633153198E-3</c:v>
                </c:pt>
                <c:pt idx="177">
                  <c:v>-8.4402288314840796E-4</c:v>
                </c:pt>
                <c:pt idx="178">
                  <c:v>-1.6880600139096099E-3</c:v>
                </c:pt>
                <c:pt idx="179">
                  <c:v>3.96700799816336E-3</c:v>
                </c:pt>
                <c:pt idx="180">
                  <c:v>1.8146231618500399E-3</c:v>
                </c:pt>
                <c:pt idx="181">
                  <c:v>1.9833893253986502E-3</c:v>
                </c:pt>
                <c:pt idx="182">
                  <c:v>1.7428160531503999E-2</c:v>
                </c:pt>
                <c:pt idx="183">
                  <c:v>3.2951626084692799E-2</c:v>
                </c:pt>
                <c:pt idx="184">
                  <c:v>-2.0877953808687101E-2</c:v>
                </c:pt>
                <c:pt idx="185">
                  <c:v>-1.13903528773508E-3</c:v>
                </c:pt>
                <c:pt idx="186">
                  <c:v>5.8218022274721601E-3</c:v>
                </c:pt>
                <c:pt idx="187">
                  <c:v>1.9826722878941399E-3</c:v>
                </c:pt>
                <c:pt idx="188">
                  <c:v>6.6228378227315204E-3</c:v>
                </c:pt>
                <c:pt idx="189">
                  <c:v>5.6522388349301601E-3</c:v>
                </c:pt>
                <c:pt idx="190">
                  <c:v>1.49733684933333E-2</c:v>
                </c:pt>
                <c:pt idx="191">
                  <c:v>-4.8076294549118199E-3</c:v>
                </c:pt>
                <c:pt idx="192">
                  <c:v>1.3200529539453301E-2</c:v>
                </c:pt>
                <c:pt idx="193">
                  <c:v>1.81325191972776E-3</c:v>
                </c:pt>
                <c:pt idx="194">
                  <c:v>3.8794453911134598E-3</c:v>
                </c:pt>
                <c:pt idx="195">
                  <c:v>2.6227406796777701E-2</c:v>
                </c:pt>
                <c:pt idx="196">
                  <c:v>-0.24150709872366699</c:v>
                </c:pt>
                <c:pt idx="197">
                  <c:v>-1.04193693697501</c:v>
                </c:pt>
                <c:pt idx="198">
                  <c:v>-0.94956830234507605</c:v>
                </c:pt>
                <c:pt idx="199">
                  <c:v>1.29821811340407</c:v>
                </c:pt>
                <c:pt idx="200">
                  <c:v>-2.24579803947521</c:v>
                </c:pt>
                <c:pt idx="201">
                  <c:v>2.3421051256732999</c:v>
                </c:pt>
                <c:pt idx="202">
                  <c:v>-1.1036268283884301</c:v>
                </c:pt>
                <c:pt idx="203">
                  <c:v>1.9673850344185899</c:v>
                </c:pt>
                <c:pt idx="204">
                  <c:v>-0.82121984494397404</c:v>
                </c:pt>
                <c:pt idx="205">
                  <c:v>-4.7537867429225704</c:v>
                </c:pt>
                <c:pt idx="206">
                  <c:v>5.9804364640587897</c:v>
                </c:pt>
                <c:pt idx="207">
                  <c:v>-8.3432145647243799E-3</c:v>
                </c:pt>
                <c:pt idx="208">
                  <c:v>1.04930998386844E-2</c:v>
                </c:pt>
                <c:pt idx="209">
                  <c:v>-1.5632656999701299E-2</c:v>
                </c:pt>
                <c:pt idx="210">
                  <c:v>1.42865210256289E-2</c:v>
                </c:pt>
                <c:pt idx="211">
                  <c:v>4.71935631350853E-3</c:v>
                </c:pt>
                <c:pt idx="212">
                  <c:v>1.2050644730560601E-2</c:v>
                </c:pt>
                <c:pt idx="213">
                  <c:v>-1.5293206151155E-2</c:v>
                </c:pt>
                <c:pt idx="214">
                  <c:v>2.11103807453102E-2</c:v>
                </c:pt>
                <c:pt idx="215">
                  <c:v>-3.4123352126453599E-3</c:v>
                </c:pt>
                <c:pt idx="216">
                  <c:v>3.9053613407143403E-2</c:v>
                </c:pt>
                <c:pt idx="217">
                  <c:v>-7.1170270872366404E-3</c:v>
                </c:pt>
                <c:pt idx="218">
                  <c:v>-1.33506400305254E-2</c:v>
                </c:pt>
                <c:pt idx="219">
                  <c:v>2.2619088235925899E-2</c:v>
                </c:pt>
                <c:pt idx="220">
                  <c:v>-1.1664935876542E-2</c:v>
                </c:pt>
                <c:pt idx="221">
                  <c:v>-3.2850943896063E-3</c:v>
                </c:pt>
                <c:pt idx="222">
                  <c:v>1.4994000293983499E-2</c:v>
                </c:pt>
                <c:pt idx="223">
                  <c:v>7.8327695283367301E-3</c:v>
                </c:pt>
                <c:pt idx="224">
                  <c:v>6.3162548819386698E-4</c:v>
                </c:pt>
                <c:pt idx="225">
                  <c:v>-1.32640514729413E-2</c:v>
                </c:pt>
                <c:pt idx="226">
                  <c:v>7.9173729482738698E-3</c:v>
                </c:pt>
                <c:pt idx="227">
                  <c:v>-2.6108418154109601E-3</c:v>
                </c:pt>
                <c:pt idx="228">
                  <c:v>5.85349173415378E-3</c:v>
                </c:pt>
                <c:pt idx="229">
                  <c:v>1.5159235132369601E-3</c:v>
                </c:pt>
                <c:pt idx="230">
                  <c:v>1.1242928955637201E-2</c:v>
                </c:pt>
                <c:pt idx="231">
                  <c:v>1.3473156630077201E-2</c:v>
                </c:pt>
                <c:pt idx="232">
                  <c:v>-3.7719756522339498E-2</c:v>
                </c:pt>
                <c:pt idx="233">
                  <c:v>5.0957731614471501E-2</c:v>
                </c:pt>
                <c:pt idx="234">
                  <c:v>2.9885588706109701E-3</c:v>
                </c:pt>
                <c:pt idx="235">
                  <c:v>3.9228924344578101E-2</c:v>
                </c:pt>
                <c:pt idx="236">
                  <c:v>-3.3407244407231799E-2</c:v>
                </c:pt>
                <c:pt idx="237">
                  <c:v>1.6877558991488E-2</c:v>
                </c:pt>
                <c:pt idx="238">
                  <c:v>-1.7548016127342199E-2</c:v>
                </c:pt>
                <c:pt idx="239">
                  <c:v>3.3671167379373001E-3</c:v>
                </c:pt>
                <c:pt idx="240">
                  <c:v>3.8594276094276098E-2</c:v>
                </c:pt>
                <c:pt idx="241">
                  <c:v>-2.3644073394232999E-2</c:v>
                </c:pt>
                <c:pt idx="242">
                  <c:v>3.63161228015174E-2</c:v>
                </c:pt>
                <c:pt idx="243">
                  <c:v>3.82800399458527E-3</c:v>
                </c:pt>
                <c:pt idx="244">
                  <c:v>-1.80456137590864E-2</c:v>
                </c:pt>
                <c:pt idx="245">
                  <c:v>4.3712766315506003E-2</c:v>
                </c:pt>
                <c:pt idx="246">
                  <c:v>2.3129467404062101E-3</c:v>
                </c:pt>
                <c:pt idx="247">
                  <c:v>2.9857349155205199E-3</c:v>
                </c:pt>
                <c:pt idx="248">
                  <c:v>1.80820800279221E-3</c:v>
                </c:pt>
                <c:pt idx="249">
                  <c:v>8.7465224163277393E-3</c:v>
                </c:pt>
                <c:pt idx="250">
                  <c:v>3.1955652282138099E-3</c:v>
                </c:pt>
                <c:pt idx="251">
                  <c:v>3.7841010573619301E-3</c:v>
                </c:pt>
                <c:pt idx="252">
                  <c:v>0.11864810116789801</c:v>
                </c:pt>
                <c:pt idx="253">
                  <c:v>-5.3332571839394202E-3</c:v>
                </c:pt>
                <c:pt idx="254">
                  <c:v>3.02793977885541E-2</c:v>
                </c:pt>
                <c:pt idx="255">
                  <c:v>-9.6394525664202799E-2</c:v>
                </c:pt>
                <c:pt idx="256">
                  <c:v>-2.6054996213620701E-3</c:v>
                </c:pt>
                <c:pt idx="257">
                  <c:v>2.4584790209790201E-2</c:v>
                </c:pt>
                <c:pt idx="258">
                  <c:v>1.59656821862901E-2</c:v>
                </c:pt>
                <c:pt idx="259">
                  <c:v>-1.4576861437900299E-2</c:v>
                </c:pt>
                <c:pt idx="260">
                  <c:v>-7.7306441895385897E-3</c:v>
                </c:pt>
                <c:pt idx="261">
                  <c:v>1.81516113336644E-2</c:v>
                </c:pt>
                <c:pt idx="262">
                  <c:v>-4.4950692870820097E-2</c:v>
                </c:pt>
                <c:pt idx="263">
                  <c:v>3.6661796919787002</c:v>
                </c:pt>
                <c:pt idx="264">
                  <c:v>0.85179842581488496</c:v>
                </c:pt>
                <c:pt idx="265">
                  <c:v>-12.0123526867335</c:v>
                </c:pt>
                <c:pt idx="266">
                  <c:v>-3.51430182269084</c:v>
                </c:pt>
                <c:pt idx="267">
                  <c:v>-1.27415981358286</c:v>
                </c:pt>
                <c:pt idx="268">
                  <c:v>0.46812459980382898</c:v>
                </c:pt>
                <c:pt idx="269">
                  <c:v>0.27102056404931602</c:v>
                </c:pt>
                <c:pt idx="270">
                  <c:v>-0.21763018770187101</c:v>
                </c:pt>
                <c:pt idx="271">
                  <c:v>0.256658496283724</c:v>
                </c:pt>
                <c:pt idx="272">
                  <c:v>1.3706714386339001E-2</c:v>
                </c:pt>
                <c:pt idx="273">
                  <c:v>-0.150705608704094</c:v>
                </c:pt>
                <c:pt idx="274">
                  <c:v>0.23605036694322601</c:v>
                </c:pt>
                <c:pt idx="275">
                  <c:v>2.2394084538382299E-2</c:v>
                </c:pt>
                <c:pt idx="276">
                  <c:v>-0.23296992686712301</c:v>
                </c:pt>
                <c:pt idx="277">
                  <c:v>4.1928641264262897E-3</c:v>
                </c:pt>
                <c:pt idx="278">
                  <c:v>1.4102678937267899E-2</c:v>
                </c:pt>
                <c:pt idx="279">
                  <c:v>7.4790823880471896E-3</c:v>
                </c:pt>
                <c:pt idx="280">
                  <c:v>9.0504419235523503E-3</c:v>
                </c:pt>
                <c:pt idx="281">
                  <c:v>5.7727068136515902E-2</c:v>
                </c:pt>
                <c:pt idx="282">
                  <c:v>2.6752388555118699E-2</c:v>
                </c:pt>
                <c:pt idx="283">
                  <c:v>1.37057424681472E-2</c:v>
                </c:pt>
                <c:pt idx="284">
                  <c:v>3.7447712382535803E-2</c:v>
                </c:pt>
                <c:pt idx="285">
                  <c:v>1.7836893735873199E-2</c:v>
                </c:pt>
                <c:pt idx="286">
                  <c:v>6.7435212499387706E-2</c:v>
                </c:pt>
                <c:pt idx="287">
                  <c:v>-6.7009571913389399E-3</c:v>
                </c:pt>
                <c:pt idx="288">
                  <c:v>9.2203745563288805E-3</c:v>
                </c:pt>
                <c:pt idx="289">
                  <c:v>9.7898043464830393E-3</c:v>
                </c:pt>
                <c:pt idx="290">
                  <c:v>0.25503270234875303</c:v>
                </c:pt>
                <c:pt idx="291">
                  <c:v>1.8342944815226799E-2</c:v>
                </c:pt>
                <c:pt idx="292">
                  <c:v>-0.228605007132059</c:v>
                </c:pt>
                <c:pt idx="293">
                  <c:v>1.1019461699296001E-2</c:v>
                </c:pt>
                <c:pt idx="294">
                  <c:v>2.08966763836212E-2</c:v>
                </c:pt>
                <c:pt idx="295">
                  <c:v>5.8545952162306701E-2</c:v>
                </c:pt>
                <c:pt idx="296">
                  <c:v>2.2683366306469398E-2</c:v>
                </c:pt>
                <c:pt idx="297">
                  <c:v>0.292729352498803</c:v>
                </c:pt>
                <c:pt idx="298">
                  <c:v>-0.23993350738604499</c:v>
                </c:pt>
                <c:pt idx="299">
                  <c:v>1.17125614138911E-2</c:v>
                </c:pt>
                <c:pt idx="300">
                  <c:v>5.6043021316261897E-2</c:v>
                </c:pt>
                <c:pt idx="301">
                  <c:v>0.26385174261565802</c:v>
                </c:pt>
                <c:pt idx="302">
                  <c:v>-0.223031565654179</c:v>
                </c:pt>
                <c:pt idx="303">
                  <c:v>1.6531470187696101E-2</c:v>
                </c:pt>
                <c:pt idx="304">
                  <c:v>0.25214613109136103</c:v>
                </c:pt>
                <c:pt idx="305">
                  <c:v>-0.22505690198120001</c:v>
                </c:pt>
                <c:pt idx="306">
                  <c:v>0.25136905939961202</c:v>
                </c:pt>
                <c:pt idx="307">
                  <c:v>-0.20988569164278101</c:v>
                </c:pt>
                <c:pt idx="308">
                  <c:v>2.27176026871138E-2</c:v>
                </c:pt>
                <c:pt idx="309">
                  <c:v>4.8784434784295699E-2</c:v>
                </c:pt>
                <c:pt idx="310">
                  <c:v>1.0783149909431E-2</c:v>
                </c:pt>
                <c:pt idx="311">
                  <c:v>1.71660586823844E-2</c:v>
                </c:pt>
                <c:pt idx="312">
                  <c:v>1.38534213459001E-2</c:v>
                </c:pt>
                <c:pt idx="313">
                  <c:v>7.1432150802677993E-2</c:v>
                </c:pt>
                <c:pt idx="314">
                  <c:v>4.3397951157522803</c:v>
                </c:pt>
                <c:pt idx="315">
                  <c:v>-0.160549108739649</c:v>
                </c:pt>
                <c:pt idx="316">
                  <c:v>1.2969792174952499E-2</c:v>
                </c:pt>
                <c:pt idx="317">
                  <c:v>1.7819815816560201E-2</c:v>
                </c:pt>
                <c:pt idx="318">
                  <c:v>8.4020649169486106</c:v>
                </c:pt>
                <c:pt idx="319">
                  <c:v>-5.5538455361802901E-2</c:v>
                </c:pt>
                <c:pt idx="320">
                  <c:v>-3.4312379906670299E-3</c:v>
                </c:pt>
                <c:pt idx="321">
                  <c:v>8.08460886310816E-2</c:v>
                </c:pt>
                <c:pt idx="322">
                  <c:v>2.6341558868366601E-3</c:v>
                </c:pt>
                <c:pt idx="323">
                  <c:v>-4.05147590375299E-2</c:v>
                </c:pt>
                <c:pt idx="324">
                  <c:v>9.8295431730267297E-3</c:v>
                </c:pt>
                <c:pt idx="325">
                  <c:v>1.3132651913205701E-2</c:v>
                </c:pt>
                <c:pt idx="326">
                  <c:v>1.7772752154580299E-2</c:v>
                </c:pt>
                <c:pt idx="327">
                  <c:v>1.6598891344577101E-2</c:v>
                </c:pt>
                <c:pt idx="328">
                  <c:v>1.6596136569900499E-2</c:v>
                </c:pt>
                <c:pt idx="329">
                  <c:v>3.2518014478457903E-2</c:v>
                </c:pt>
                <c:pt idx="330">
                  <c:v>3.6226161556145497E-2</c:v>
                </c:pt>
                <c:pt idx="331">
                  <c:v>3.3832254669164397E-2</c:v>
                </c:pt>
                <c:pt idx="332">
                  <c:v>2.23801918600403E-2</c:v>
                </c:pt>
                <c:pt idx="333">
                  <c:v>2.8177704047278401E-2</c:v>
                </c:pt>
                <c:pt idx="334">
                  <c:v>2.2702745112441199E-2</c:v>
                </c:pt>
                <c:pt idx="335">
                  <c:v>3.4004664688972099E-2</c:v>
                </c:pt>
                <c:pt idx="336">
                  <c:v>1.7225954048829099E-2</c:v>
                </c:pt>
                <c:pt idx="337">
                  <c:v>-2.7189800655390998E-2</c:v>
                </c:pt>
                <c:pt idx="338">
                  <c:v>-1.43911540704441E-2</c:v>
                </c:pt>
                <c:pt idx="339">
                  <c:v>2.5907805759042401E-2</c:v>
                </c:pt>
                <c:pt idx="340">
                  <c:v>1.5640758063749201E-2</c:v>
                </c:pt>
                <c:pt idx="341">
                  <c:v>1.9933635173608199E-2</c:v>
                </c:pt>
                <c:pt idx="342">
                  <c:v>3.7774632208085697E-2</c:v>
                </c:pt>
                <c:pt idx="343">
                  <c:v>-1.3253639228438099E-2</c:v>
                </c:pt>
                <c:pt idx="344">
                  <c:v>9.5038688666177797E-3</c:v>
                </c:pt>
                <c:pt idx="345">
                  <c:v>6.8771462427232501E-3</c:v>
                </c:pt>
                <c:pt idx="346">
                  <c:v>1.02941715817516E-2</c:v>
                </c:pt>
                <c:pt idx="347">
                  <c:v>6.8759655001556499E-3</c:v>
                </c:pt>
                <c:pt idx="348">
                  <c:v>6.5004658667204502E-3</c:v>
                </c:pt>
                <c:pt idx="349">
                  <c:v>-0.15866772445149599</c:v>
                </c:pt>
                <c:pt idx="350">
                  <c:v>9.5568939844151695E-3</c:v>
                </c:pt>
                <c:pt idx="351">
                  <c:v>6.7601261055622898E-3</c:v>
                </c:pt>
                <c:pt idx="352">
                  <c:v>3.3881798422493503E-2</c:v>
                </c:pt>
                <c:pt idx="353">
                  <c:v>1.1220587149549601E-2</c:v>
                </c:pt>
                <c:pt idx="354">
                  <c:v>2.7944051837467399E-2</c:v>
                </c:pt>
                <c:pt idx="355">
                  <c:v>-4.3655595296370198E-2</c:v>
                </c:pt>
                <c:pt idx="356">
                  <c:v>-1.0887379858180401E-2</c:v>
                </c:pt>
                <c:pt idx="357">
                  <c:v>-1.8773388513189399E-2</c:v>
                </c:pt>
                <c:pt idx="358">
                  <c:v>3.3798444437026398E-2</c:v>
                </c:pt>
                <c:pt idx="359">
                  <c:v>1.3306248096872799E-2</c:v>
                </c:pt>
                <c:pt idx="360">
                  <c:v>3.6660300814659402E-2</c:v>
                </c:pt>
                <c:pt idx="361">
                  <c:v>1.7677214071062399E-2</c:v>
                </c:pt>
                <c:pt idx="362">
                  <c:v>1.1671568725531401E-2</c:v>
                </c:pt>
                <c:pt idx="363">
                  <c:v>2.55077373469953E-2</c:v>
                </c:pt>
                <c:pt idx="364">
                  <c:v>-2.1667713939507099E-2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E-4645-B597-BF91C1947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312040"/>
        <c:axId val="166319256"/>
      </c:barChart>
      <c:dateAx>
        <c:axId val="16631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19256"/>
        <c:crosses val="autoZero"/>
        <c:auto val="1"/>
        <c:lblOffset val="100"/>
        <c:baseTimeUnit val="days"/>
      </c:dateAx>
      <c:valAx>
        <c:axId val="16631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1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2.7242957376264801E-3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3.8244574051056501E-4</c:v>
                </c:pt>
                <c:pt idx="33">
                  <c:v>0</c:v>
                </c:pt>
                <c:pt idx="34">
                  <c:v>0</c:v>
                </c:pt>
                <c:pt idx="35">
                  <c:v>1.69911119493393E-3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7.0806669334128505E-2</c:v>
                </c:pt>
                <c:pt idx="50">
                  <c:v>0</c:v>
                </c:pt>
                <c:pt idx="51">
                  <c:v>0.12761463439087001</c:v>
                </c:pt>
                <c:pt idx="52">
                  <c:v>0</c:v>
                </c:pt>
                <c:pt idx="53">
                  <c:v>0.13491945826609</c:v>
                </c:pt>
                <c:pt idx="54">
                  <c:v>0</c:v>
                </c:pt>
                <c:pt idx="55">
                  <c:v>0.129867758269302</c:v>
                </c:pt>
                <c:pt idx="56">
                  <c:v>0</c:v>
                </c:pt>
                <c:pt idx="57">
                  <c:v>2.1239052330476301E-4</c:v>
                </c:pt>
                <c:pt idx="58">
                  <c:v>0</c:v>
                </c:pt>
                <c:pt idx="59">
                  <c:v>6.4438600463261303E-2</c:v>
                </c:pt>
                <c:pt idx="60">
                  <c:v>0</c:v>
                </c:pt>
                <c:pt idx="61">
                  <c:v>0</c:v>
                </c:pt>
                <c:pt idx="62">
                  <c:v>9.5792110738397496E-2</c:v>
                </c:pt>
                <c:pt idx="63">
                  <c:v>0</c:v>
                </c:pt>
                <c:pt idx="64">
                  <c:v>0.103508852406655</c:v>
                </c:pt>
                <c:pt idx="65">
                  <c:v>0</c:v>
                </c:pt>
                <c:pt idx="66">
                  <c:v>0</c:v>
                </c:pt>
                <c:pt idx="67">
                  <c:v>0.112289928858979</c:v>
                </c:pt>
                <c:pt idx="68">
                  <c:v>0</c:v>
                </c:pt>
                <c:pt idx="69">
                  <c:v>0.100835854937327</c:v>
                </c:pt>
                <c:pt idx="70">
                  <c:v>1.9528331363519E-3</c:v>
                </c:pt>
                <c:pt idx="71">
                  <c:v>4.9083964150023703E-2</c:v>
                </c:pt>
                <c:pt idx="72">
                  <c:v>0</c:v>
                </c:pt>
                <c:pt idx="73">
                  <c:v>4.3519038624102099E-2</c:v>
                </c:pt>
                <c:pt idx="74">
                  <c:v>0</c:v>
                </c:pt>
                <c:pt idx="75">
                  <c:v>5.9436146262166901E-4</c:v>
                </c:pt>
                <c:pt idx="76">
                  <c:v>0</c:v>
                </c:pt>
                <c:pt idx="77">
                  <c:v>3.8191731829541E-4</c:v>
                </c:pt>
                <c:pt idx="78">
                  <c:v>0</c:v>
                </c:pt>
                <c:pt idx="79">
                  <c:v>0</c:v>
                </c:pt>
                <c:pt idx="80">
                  <c:v>2.9707151147863098E-4</c:v>
                </c:pt>
                <c:pt idx="81">
                  <c:v>8.4872243933013704E-4</c:v>
                </c:pt>
                <c:pt idx="82">
                  <c:v>4.7525673411210403E-3</c:v>
                </c:pt>
                <c:pt idx="83">
                  <c:v>5.9378342682594803E-4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3.3928596420617903E-4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2.2936149321539399E-2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6.7810315898594799E-4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2.11915050885042E-4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1.2710399479382001E-4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2.9646809092761102E-4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1.5854784567558101E-2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6.3467589852124701E-4</c:v>
                </c:pt>
                <c:pt idx="130">
                  <c:v>0</c:v>
                </c:pt>
                <c:pt idx="131">
                  <c:v>9.3084262412997901E-4</c:v>
                </c:pt>
                <c:pt idx="132">
                  <c:v>6.7696499667864105E-4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7.6133887362451395E-4</c:v>
                </c:pt>
                <c:pt idx="137">
                  <c:v>7.6133211125430696E-4</c:v>
                </c:pt>
                <c:pt idx="138">
                  <c:v>2.4531604954876698E-3</c:v>
                </c:pt>
                <c:pt idx="139">
                  <c:v>2.9606946635593498E-4</c:v>
                </c:pt>
                <c:pt idx="140">
                  <c:v>0</c:v>
                </c:pt>
                <c:pt idx="141">
                  <c:v>6.5127184086637797E-3</c:v>
                </c:pt>
                <c:pt idx="142">
                  <c:v>0</c:v>
                </c:pt>
                <c:pt idx="143">
                  <c:v>3.8054646472334298E-4</c:v>
                </c:pt>
                <c:pt idx="144">
                  <c:v>0</c:v>
                </c:pt>
                <c:pt idx="145">
                  <c:v>3.8475312167965499E-3</c:v>
                </c:pt>
                <c:pt idx="146">
                  <c:v>0</c:v>
                </c:pt>
                <c:pt idx="147">
                  <c:v>3.80500933707013E-4</c:v>
                </c:pt>
                <c:pt idx="148">
                  <c:v>0</c:v>
                </c:pt>
                <c:pt idx="149">
                  <c:v>9.29945906737416E-4</c:v>
                </c:pt>
                <c:pt idx="150">
                  <c:v>0</c:v>
                </c:pt>
                <c:pt idx="151">
                  <c:v>4.6494150824489199E-4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1.0563834080196399E-3</c:v>
                </c:pt>
                <c:pt idx="156">
                  <c:v>0</c:v>
                </c:pt>
                <c:pt idx="157">
                  <c:v>1.39426054758104E-3</c:v>
                </c:pt>
                <c:pt idx="158">
                  <c:v>2.9573849281524503E-4</c:v>
                </c:pt>
                <c:pt idx="159">
                  <c:v>0</c:v>
                </c:pt>
                <c:pt idx="160">
                  <c:v>1.26718139574962E-3</c:v>
                </c:pt>
                <c:pt idx="161">
                  <c:v>0</c:v>
                </c:pt>
                <c:pt idx="162">
                  <c:v>2.9559787203314799E-4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2.44928708854088E-3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6.3302784816109603E-4</c:v>
                </c:pt>
                <c:pt idx="179">
                  <c:v>1.18163851905244E-3</c:v>
                </c:pt>
                <c:pt idx="180">
                  <c:v>5.1062199244701397E-3</c:v>
                </c:pt>
                <c:pt idx="181">
                  <c:v>0</c:v>
                </c:pt>
                <c:pt idx="182">
                  <c:v>0</c:v>
                </c:pt>
                <c:pt idx="183">
                  <c:v>5.0621569597697697E-4</c:v>
                </c:pt>
                <c:pt idx="184">
                  <c:v>0</c:v>
                </c:pt>
                <c:pt idx="185">
                  <c:v>3.7968067168042E-3</c:v>
                </c:pt>
                <c:pt idx="186">
                  <c:v>8.4371489355060099E-4</c:v>
                </c:pt>
                <c:pt idx="187">
                  <c:v>2.1513894812240598E-3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4.6346602646559599E-4</c:v>
                </c:pt>
                <c:pt idx="214">
                  <c:v>4.9294498818195998E-3</c:v>
                </c:pt>
                <c:pt idx="215">
                  <c:v>8.8469478030079598E-4</c:v>
                </c:pt>
                <c:pt idx="216">
                  <c:v>5.4757061870846597E-3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1.05285367565958E-3</c:v>
                </c:pt>
                <c:pt idx="221">
                  <c:v>7.1599387109246297E-4</c:v>
                </c:pt>
                <c:pt idx="222">
                  <c:v>0</c:v>
                </c:pt>
                <c:pt idx="223">
                  <c:v>1.3475204781002699E-3</c:v>
                </c:pt>
                <c:pt idx="224">
                  <c:v>0</c:v>
                </c:pt>
                <c:pt idx="225">
                  <c:v>2.5266540951588502E-4</c:v>
                </c:pt>
                <c:pt idx="226">
                  <c:v>0</c:v>
                </c:pt>
                <c:pt idx="227">
                  <c:v>1.7265469650252099E-3</c:v>
                </c:pt>
                <c:pt idx="228">
                  <c:v>0</c:v>
                </c:pt>
                <c:pt idx="229">
                  <c:v>5.0530400773451999E-4</c:v>
                </c:pt>
                <c:pt idx="230">
                  <c:v>0</c:v>
                </c:pt>
                <c:pt idx="231">
                  <c:v>2.4839459207082401E-3</c:v>
                </c:pt>
                <c:pt idx="232">
                  <c:v>0</c:v>
                </c:pt>
                <c:pt idx="233">
                  <c:v>1.2209899112550901E-3</c:v>
                </c:pt>
                <c:pt idx="234">
                  <c:v>0</c:v>
                </c:pt>
                <c:pt idx="235">
                  <c:v>1.3466517188325899E-3</c:v>
                </c:pt>
                <c:pt idx="236">
                  <c:v>0</c:v>
                </c:pt>
                <c:pt idx="237">
                  <c:v>8.4170266348390795E-4</c:v>
                </c:pt>
                <c:pt idx="238">
                  <c:v>0</c:v>
                </c:pt>
                <c:pt idx="239">
                  <c:v>3.36706005151602E-4</c:v>
                </c:pt>
                <c:pt idx="240">
                  <c:v>0</c:v>
                </c:pt>
                <c:pt idx="241">
                  <c:v>1.00983070188283E-3</c:v>
                </c:pt>
                <c:pt idx="242">
                  <c:v>0</c:v>
                </c:pt>
                <c:pt idx="243">
                  <c:v>0</c:v>
                </c:pt>
                <c:pt idx="244">
                  <c:v>7.1515892934818697E-4</c:v>
                </c:pt>
                <c:pt idx="245">
                  <c:v>7.9919273121592104E-4</c:v>
                </c:pt>
                <c:pt idx="246">
                  <c:v>6.7284959372500503E-4</c:v>
                </c:pt>
                <c:pt idx="247">
                  <c:v>2.3969631738147302E-3</c:v>
                </c:pt>
                <c:pt idx="248">
                  <c:v>2.1025488779537701E-4</c:v>
                </c:pt>
                <c:pt idx="249">
                  <c:v>5.92887369901169E-3</c:v>
                </c:pt>
                <c:pt idx="250">
                  <c:v>1.9341269981424001E-3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8.4007846332847505E-4</c:v>
                </c:pt>
                <c:pt idx="256">
                  <c:v>0</c:v>
                </c:pt>
                <c:pt idx="257">
                  <c:v>3.4876704546409499E-3</c:v>
                </c:pt>
                <c:pt idx="258">
                  <c:v>0</c:v>
                </c:pt>
                <c:pt idx="259">
                  <c:v>7.1419238914578796E-4</c:v>
                </c:pt>
                <c:pt idx="260">
                  <c:v>1.9747517484956199E-3</c:v>
                </c:pt>
                <c:pt idx="261">
                  <c:v>1.1973934634921001E-3</c:v>
                </c:pt>
                <c:pt idx="262">
                  <c:v>0</c:v>
                </c:pt>
                <c:pt idx="263">
                  <c:v>2.1048886658348899E-3</c:v>
                </c:pt>
                <c:pt idx="264">
                  <c:v>0</c:v>
                </c:pt>
                <c:pt idx="265">
                  <c:v>6.4153311016534897E-4</c:v>
                </c:pt>
                <c:pt idx="266">
                  <c:v>0</c:v>
                </c:pt>
                <c:pt idx="267">
                  <c:v>2.0015545406932701E-3</c:v>
                </c:pt>
                <c:pt idx="268">
                  <c:v>0</c:v>
                </c:pt>
                <c:pt idx="269">
                  <c:v>3.24193461494637E-3</c:v>
                </c:pt>
                <c:pt idx="270">
                  <c:v>0</c:v>
                </c:pt>
                <c:pt idx="271">
                  <c:v>3.3357636754397299E-4</c:v>
                </c:pt>
                <c:pt idx="272">
                  <c:v>0</c:v>
                </c:pt>
                <c:pt idx="273">
                  <c:v>3.2383049568924498E-3</c:v>
                </c:pt>
                <c:pt idx="274">
                  <c:v>0</c:v>
                </c:pt>
                <c:pt idx="275">
                  <c:v>4.3737273998333201E-3</c:v>
                </c:pt>
                <c:pt idx="276">
                  <c:v>0</c:v>
                </c:pt>
                <c:pt idx="277">
                  <c:v>4.66922807178033E-3</c:v>
                </c:pt>
                <c:pt idx="278">
                  <c:v>0</c:v>
                </c:pt>
                <c:pt idx="279">
                  <c:v>1.04798534344862E-3</c:v>
                </c:pt>
                <c:pt idx="280">
                  <c:v>0</c:v>
                </c:pt>
                <c:pt idx="281">
                  <c:v>1.1903962638698999E-3</c:v>
                </c:pt>
                <c:pt idx="282">
                  <c:v>0</c:v>
                </c:pt>
                <c:pt idx="283">
                  <c:v>2.3317200051583401E-3</c:v>
                </c:pt>
                <c:pt idx="284">
                  <c:v>3.8534912154672501E-3</c:v>
                </c:pt>
                <c:pt idx="285">
                  <c:v>1.04633803091548E-3</c:v>
                </c:pt>
                <c:pt idx="286">
                  <c:v>0</c:v>
                </c:pt>
                <c:pt idx="287">
                  <c:v>7.6041796373376596E-4</c:v>
                </c:pt>
                <c:pt idx="288">
                  <c:v>6.1783166748489798E-4</c:v>
                </c:pt>
                <c:pt idx="289">
                  <c:v>0</c:v>
                </c:pt>
                <c:pt idx="290">
                  <c:v>8.5424695994863102E-4</c:v>
                </c:pt>
                <c:pt idx="291">
                  <c:v>0</c:v>
                </c:pt>
                <c:pt idx="292">
                  <c:v>3.7954661259392603E-4</c:v>
                </c:pt>
                <c:pt idx="293">
                  <c:v>1.04489138354068E-3</c:v>
                </c:pt>
                <c:pt idx="294">
                  <c:v>0</c:v>
                </c:pt>
                <c:pt idx="295">
                  <c:v>3.3228047890161401E-4</c:v>
                </c:pt>
                <c:pt idx="296">
                  <c:v>6.6429103539247705E-4</c:v>
                </c:pt>
                <c:pt idx="297">
                  <c:v>0</c:v>
                </c:pt>
                <c:pt idx="298">
                  <c:v>8.0515946183141605E-4</c:v>
                </c:pt>
                <c:pt idx="299">
                  <c:v>2.0389099892364499E-3</c:v>
                </c:pt>
                <c:pt idx="300">
                  <c:v>0</c:v>
                </c:pt>
                <c:pt idx="301">
                  <c:v>5.67896794222597E-4</c:v>
                </c:pt>
                <c:pt idx="302">
                  <c:v>0</c:v>
                </c:pt>
                <c:pt idx="303">
                  <c:v>1.4209261691498899E-3</c:v>
                </c:pt>
                <c:pt idx="304">
                  <c:v>0</c:v>
                </c:pt>
                <c:pt idx="305">
                  <c:v>2.83766297644361E-4</c:v>
                </c:pt>
                <c:pt idx="306">
                  <c:v>0</c:v>
                </c:pt>
                <c:pt idx="307">
                  <c:v>5.2006480953099095E-4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8.9842203990034102E-4</c:v>
                </c:pt>
                <c:pt idx="312">
                  <c:v>0</c:v>
                </c:pt>
                <c:pt idx="313">
                  <c:v>0</c:v>
                </c:pt>
                <c:pt idx="314">
                  <c:v>5.0861477840347699E-4</c:v>
                </c:pt>
                <c:pt idx="315">
                  <c:v>0</c:v>
                </c:pt>
                <c:pt idx="316">
                  <c:v>9.0691966097529203E-4</c:v>
                </c:pt>
                <c:pt idx="317">
                  <c:v>1.9042385630071699E-3</c:v>
                </c:pt>
                <c:pt idx="318">
                  <c:v>9.1365165246953502E-4</c:v>
                </c:pt>
                <c:pt idx="319">
                  <c:v>0</c:v>
                </c:pt>
                <c:pt idx="320">
                  <c:v>0</c:v>
                </c:pt>
                <c:pt idx="321">
                  <c:v>0.110219133204947</c:v>
                </c:pt>
                <c:pt idx="322">
                  <c:v>0</c:v>
                </c:pt>
                <c:pt idx="323">
                  <c:v>2.3837044942448199E-3</c:v>
                </c:pt>
                <c:pt idx="324">
                  <c:v>2.48445230583524E-2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8.3522302542836499E-4</c:v>
                </c:pt>
                <c:pt idx="332">
                  <c:v>0</c:v>
                </c:pt>
                <c:pt idx="333">
                  <c:v>1.0434718730069699E-3</c:v>
                </c:pt>
                <c:pt idx="334">
                  <c:v>0</c:v>
                </c:pt>
                <c:pt idx="335">
                  <c:v>1.2097764958782101E-3</c:v>
                </c:pt>
                <c:pt idx="336">
                  <c:v>0</c:v>
                </c:pt>
                <c:pt idx="337">
                  <c:v>1.5848970984704901E-3</c:v>
                </c:pt>
                <c:pt idx="338">
                  <c:v>0</c:v>
                </c:pt>
                <c:pt idx="339">
                  <c:v>1.12628067498418E-3</c:v>
                </c:pt>
                <c:pt idx="340">
                  <c:v>0</c:v>
                </c:pt>
                <c:pt idx="341">
                  <c:v>2.0849004835301198E-3</c:v>
                </c:pt>
                <c:pt idx="342">
                  <c:v>0</c:v>
                </c:pt>
                <c:pt idx="343">
                  <c:v>0</c:v>
                </c:pt>
                <c:pt idx="344">
                  <c:v>1.00035971268002E-3</c:v>
                </c:pt>
                <c:pt idx="345">
                  <c:v>0</c:v>
                </c:pt>
                <c:pt idx="346">
                  <c:v>0</c:v>
                </c:pt>
                <c:pt idx="347">
                  <c:v>5.8339531908598605E-4</c:v>
                </c:pt>
                <c:pt idx="348">
                  <c:v>0</c:v>
                </c:pt>
                <c:pt idx="349">
                  <c:v>1.58460101414465E-3</c:v>
                </c:pt>
                <c:pt idx="350">
                  <c:v>0</c:v>
                </c:pt>
                <c:pt idx="351">
                  <c:v>0</c:v>
                </c:pt>
                <c:pt idx="352">
                  <c:v>8.7610498741537803E-4</c:v>
                </c:pt>
                <c:pt idx="353">
                  <c:v>0</c:v>
                </c:pt>
                <c:pt idx="354">
                  <c:v>0</c:v>
                </c:pt>
                <c:pt idx="355">
                  <c:v>7.0898500872051604E-4</c:v>
                </c:pt>
                <c:pt idx="356">
                  <c:v>0</c:v>
                </c:pt>
                <c:pt idx="357">
                  <c:v>8.7617370769593403E-4</c:v>
                </c:pt>
                <c:pt idx="358">
                  <c:v>1.4601798524384001E-3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10-46C5-99E4-C1E389765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321224"/>
        <c:axId val="166321552"/>
      </c:lineChart>
      <c:dateAx>
        <c:axId val="166321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21552"/>
        <c:crosses val="autoZero"/>
        <c:auto val="1"/>
        <c:lblOffset val="100"/>
        <c:baseTimeUnit val="days"/>
      </c:dateAx>
      <c:valAx>
        <c:axId val="16632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2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1D-434E-AB2F-A72241E78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325488"/>
        <c:axId val="166322208"/>
      </c:barChart>
      <c:catAx>
        <c:axId val="16632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22208"/>
        <c:crosses val="autoZero"/>
        <c:auto val="1"/>
        <c:lblAlgn val="ctr"/>
        <c:lblOffset val="100"/>
        <c:noMultiLvlLbl val="0"/>
      </c:catAx>
      <c:valAx>
        <c:axId val="16632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2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DF-46D7-A6FE-3E25E6364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1774808"/>
        <c:axId val="461769560"/>
      </c:radarChart>
      <c:catAx>
        <c:axId val="46177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69560"/>
        <c:crosses val="autoZero"/>
        <c:auto val="1"/>
        <c:lblAlgn val="ctr"/>
        <c:lblOffset val="100"/>
        <c:noMultiLvlLbl val="0"/>
      </c:catAx>
      <c:valAx>
        <c:axId val="46176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7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9-4D78-8EC7-EEC72C25F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767920"/>
        <c:axId val="461774152"/>
      </c:barChart>
      <c:catAx>
        <c:axId val="46176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74152"/>
        <c:crosses val="autoZero"/>
        <c:auto val="1"/>
        <c:lblAlgn val="ctr"/>
        <c:lblOffset val="100"/>
        <c:noMultiLvlLbl val="0"/>
      </c:catAx>
      <c:valAx>
        <c:axId val="46177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6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6E-48EC-9715-4EB937AADF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6E-48EC-9715-4EB937AADF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6E-48EC-9715-4EB937AADF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6E-48EC-9715-4EB937AADF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6E-48EC-9715-4EB937AADF1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6E-48EC-9715-4EB937AADF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1784648"/>
        <c:axId val="461786616"/>
      </c:barChart>
      <c:catAx>
        <c:axId val="46178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86616"/>
        <c:crosses val="autoZero"/>
        <c:auto val="1"/>
        <c:lblAlgn val="ctr"/>
        <c:lblOffset val="100"/>
        <c:noMultiLvlLbl val="0"/>
      </c:catAx>
      <c:valAx>
        <c:axId val="46178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8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38</c:v>
                </c:pt>
                <c:pt idx="1">
                  <c:v>50</c:v>
                </c:pt>
                <c:pt idx="2">
                  <c:v>37</c:v>
                </c:pt>
                <c:pt idx="3">
                  <c:v>23</c:v>
                </c:pt>
                <c:pt idx="4">
                  <c:v>44</c:v>
                </c:pt>
                <c:pt idx="5">
                  <c:v>59</c:v>
                </c:pt>
                <c:pt idx="6">
                  <c:v>41</c:v>
                </c:pt>
                <c:pt idx="7">
                  <c:v>42</c:v>
                </c:pt>
                <c:pt idx="8">
                  <c:v>33</c:v>
                </c:pt>
                <c:pt idx="9">
                  <c:v>35</c:v>
                </c:pt>
                <c:pt idx="10">
                  <c:v>60</c:v>
                </c:pt>
                <c:pt idx="11">
                  <c:v>29</c:v>
                </c:pt>
                <c:pt idx="12">
                  <c:v>42</c:v>
                </c:pt>
                <c:pt idx="13">
                  <c:v>66</c:v>
                </c:pt>
                <c:pt idx="14">
                  <c:v>70</c:v>
                </c:pt>
                <c:pt idx="15">
                  <c:v>63</c:v>
                </c:pt>
                <c:pt idx="16">
                  <c:v>47</c:v>
                </c:pt>
                <c:pt idx="17">
                  <c:v>39</c:v>
                </c:pt>
                <c:pt idx="18">
                  <c:v>41</c:v>
                </c:pt>
                <c:pt idx="19">
                  <c:v>52</c:v>
                </c:pt>
                <c:pt idx="20">
                  <c:v>47</c:v>
                </c:pt>
                <c:pt idx="21">
                  <c:v>10519</c:v>
                </c:pt>
                <c:pt idx="22">
                  <c:v>1013</c:v>
                </c:pt>
                <c:pt idx="23">
                  <c:v>300</c:v>
                </c:pt>
                <c:pt idx="24">
                  <c:v>120</c:v>
                </c:pt>
                <c:pt idx="25">
                  <c:v>34</c:v>
                </c:pt>
                <c:pt idx="26">
                  <c:v>57</c:v>
                </c:pt>
                <c:pt idx="27">
                  <c:v>54</c:v>
                </c:pt>
                <c:pt idx="28">
                  <c:v>40</c:v>
                </c:pt>
                <c:pt idx="29">
                  <c:v>39</c:v>
                </c:pt>
                <c:pt idx="30">
                  <c:v>28</c:v>
                </c:pt>
                <c:pt idx="31">
                  <c:v>37</c:v>
                </c:pt>
                <c:pt idx="32">
                  <c:v>2921</c:v>
                </c:pt>
                <c:pt idx="33">
                  <c:v>1376</c:v>
                </c:pt>
                <c:pt idx="34">
                  <c:v>444</c:v>
                </c:pt>
                <c:pt idx="35">
                  <c:v>4053</c:v>
                </c:pt>
                <c:pt idx="36">
                  <c:v>2167</c:v>
                </c:pt>
                <c:pt idx="37">
                  <c:v>513</c:v>
                </c:pt>
                <c:pt idx="38">
                  <c:v>209</c:v>
                </c:pt>
                <c:pt idx="39">
                  <c:v>720</c:v>
                </c:pt>
                <c:pt idx="40">
                  <c:v>80</c:v>
                </c:pt>
                <c:pt idx="41">
                  <c:v>51</c:v>
                </c:pt>
                <c:pt idx="42">
                  <c:v>38</c:v>
                </c:pt>
                <c:pt idx="43">
                  <c:v>29</c:v>
                </c:pt>
                <c:pt idx="44">
                  <c:v>21</c:v>
                </c:pt>
                <c:pt idx="45">
                  <c:v>32</c:v>
                </c:pt>
                <c:pt idx="46">
                  <c:v>25</c:v>
                </c:pt>
                <c:pt idx="47">
                  <c:v>30</c:v>
                </c:pt>
                <c:pt idx="48">
                  <c:v>28</c:v>
                </c:pt>
                <c:pt idx="49">
                  <c:v>37</c:v>
                </c:pt>
                <c:pt idx="50">
                  <c:v>3690</c:v>
                </c:pt>
                <c:pt idx="51">
                  <c:v>497</c:v>
                </c:pt>
                <c:pt idx="52">
                  <c:v>3365</c:v>
                </c:pt>
                <c:pt idx="53">
                  <c:v>2843</c:v>
                </c:pt>
                <c:pt idx="54">
                  <c:v>1604</c:v>
                </c:pt>
                <c:pt idx="55">
                  <c:v>1801</c:v>
                </c:pt>
                <c:pt idx="56">
                  <c:v>985</c:v>
                </c:pt>
                <c:pt idx="57">
                  <c:v>1021</c:v>
                </c:pt>
                <c:pt idx="58">
                  <c:v>1005</c:v>
                </c:pt>
                <c:pt idx="59">
                  <c:v>1531</c:v>
                </c:pt>
                <c:pt idx="60">
                  <c:v>1905</c:v>
                </c:pt>
                <c:pt idx="61">
                  <c:v>788</c:v>
                </c:pt>
                <c:pt idx="62">
                  <c:v>2132</c:v>
                </c:pt>
                <c:pt idx="63">
                  <c:v>1187</c:v>
                </c:pt>
                <c:pt idx="64">
                  <c:v>1182</c:v>
                </c:pt>
                <c:pt idx="65">
                  <c:v>2079</c:v>
                </c:pt>
                <c:pt idx="66">
                  <c:v>1586</c:v>
                </c:pt>
                <c:pt idx="67">
                  <c:v>2807</c:v>
                </c:pt>
                <c:pt idx="68">
                  <c:v>3636</c:v>
                </c:pt>
                <c:pt idx="69">
                  <c:v>3081</c:v>
                </c:pt>
                <c:pt idx="70">
                  <c:v>2831</c:v>
                </c:pt>
                <c:pt idx="71">
                  <c:v>2501</c:v>
                </c:pt>
                <c:pt idx="72">
                  <c:v>1951</c:v>
                </c:pt>
                <c:pt idx="73">
                  <c:v>1318</c:v>
                </c:pt>
                <c:pt idx="74">
                  <c:v>3289</c:v>
                </c:pt>
                <c:pt idx="75">
                  <c:v>2167</c:v>
                </c:pt>
                <c:pt idx="76">
                  <c:v>2216</c:v>
                </c:pt>
                <c:pt idx="77">
                  <c:v>1993</c:v>
                </c:pt>
                <c:pt idx="78">
                  <c:v>1739</c:v>
                </c:pt>
                <c:pt idx="79">
                  <c:v>1141</c:v>
                </c:pt>
                <c:pt idx="80">
                  <c:v>1243</c:v>
                </c:pt>
                <c:pt idx="81">
                  <c:v>1765</c:v>
                </c:pt>
                <c:pt idx="82">
                  <c:v>2118</c:v>
                </c:pt>
                <c:pt idx="83">
                  <c:v>1404</c:v>
                </c:pt>
                <c:pt idx="84">
                  <c:v>2398</c:v>
                </c:pt>
                <c:pt idx="85">
                  <c:v>1985</c:v>
                </c:pt>
                <c:pt idx="86">
                  <c:v>1337</c:v>
                </c:pt>
                <c:pt idx="87">
                  <c:v>1134</c:v>
                </c:pt>
                <c:pt idx="88">
                  <c:v>1470</c:v>
                </c:pt>
                <c:pt idx="89">
                  <c:v>811</c:v>
                </c:pt>
                <c:pt idx="90">
                  <c:v>503</c:v>
                </c:pt>
                <c:pt idx="91">
                  <c:v>238</c:v>
                </c:pt>
                <c:pt idx="92">
                  <c:v>912</c:v>
                </c:pt>
                <c:pt idx="93">
                  <c:v>616</c:v>
                </c:pt>
                <c:pt idx="94">
                  <c:v>197</c:v>
                </c:pt>
                <c:pt idx="95">
                  <c:v>145</c:v>
                </c:pt>
                <c:pt idx="96">
                  <c:v>506</c:v>
                </c:pt>
                <c:pt idx="97">
                  <c:v>425</c:v>
                </c:pt>
                <c:pt idx="98">
                  <c:v>398</c:v>
                </c:pt>
                <c:pt idx="99">
                  <c:v>193</c:v>
                </c:pt>
                <c:pt idx="100">
                  <c:v>280</c:v>
                </c:pt>
                <c:pt idx="101">
                  <c:v>4365</c:v>
                </c:pt>
                <c:pt idx="102">
                  <c:v>801</c:v>
                </c:pt>
                <c:pt idx="103">
                  <c:v>365</c:v>
                </c:pt>
                <c:pt idx="104">
                  <c:v>329</c:v>
                </c:pt>
                <c:pt idx="105">
                  <c:v>440</c:v>
                </c:pt>
                <c:pt idx="106">
                  <c:v>711</c:v>
                </c:pt>
                <c:pt idx="107">
                  <c:v>259</c:v>
                </c:pt>
                <c:pt idx="108">
                  <c:v>145</c:v>
                </c:pt>
                <c:pt idx="109">
                  <c:v>169</c:v>
                </c:pt>
                <c:pt idx="110">
                  <c:v>1537</c:v>
                </c:pt>
                <c:pt idx="111">
                  <c:v>903</c:v>
                </c:pt>
                <c:pt idx="112">
                  <c:v>260</c:v>
                </c:pt>
                <c:pt idx="113">
                  <c:v>148</c:v>
                </c:pt>
                <c:pt idx="114">
                  <c:v>209</c:v>
                </c:pt>
                <c:pt idx="115">
                  <c:v>682</c:v>
                </c:pt>
                <c:pt idx="116">
                  <c:v>943</c:v>
                </c:pt>
                <c:pt idx="117">
                  <c:v>366</c:v>
                </c:pt>
                <c:pt idx="118">
                  <c:v>222</c:v>
                </c:pt>
                <c:pt idx="119">
                  <c:v>155</c:v>
                </c:pt>
                <c:pt idx="120">
                  <c:v>2225</c:v>
                </c:pt>
                <c:pt idx="121">
                  <c:v>3284</c:v>
                </c:pt>
                <c:pt idx="122">
                  <c:v>435</c:v>
                </c:pt>
                <c:pt idx="123">
                  <c:v>479</c:v>
                </c:pt>
                <c:pt idx="124">
                  <c:v>312</c:v>
                </c:pt>
                <c:pt idx="125">
                  <c:v>40</c:v>
                </c:pt>
                <c:pt idx="126">
                  <c:v>39</c:v>
                </c:pt>
                <c:pt idx="127">
                  <c:v>27</c:v>
                </c:pt>
                <c:pt idx="128">
                  <c:v>35</c:v>
                </c:pt>
                <c:pt idx="129">
                  <c:v>47</c:v>
                </c:pt>
                <c:pt idx="130">
                  <c:v>3595</c:v>
                </c:pt>
                <c:pt idx="131">
                  <c:v>2912</c:v>
                </c:pt>
                <c:pt idx="132">
                  <c:v>1833</c:v>
                </c:pt>
                <c:pt idx="133">
                  <c:v>3854</c:v>
                </c:pt>
                <c:pt idx="134">
                  <c:v>607</c:v>
                </c:pt>
                <c:pt idx="135">
                  <c:v>218</c:v>
                </c:pt>
                <c:pt idx="136">
                  <c:v>130</c:v>
                </c:pt>
                <c:pt idx="137">
                  <c:v>5212</c:v>
                </c:pt>
                <c:pt idx="138">
                  <c:v>10497</c:v>
                </c:pt>
                <c:pt idx="139">
                  <c:v>9031</c:v>
                </c:pt>
                <c:pt idx="140">
                  <c:v>4714</c:v>
                </c:pt>
                <c:pt idx="141">
                  <c:v>8741</c:v>
                </c:pt>
                <c:pt idx="142">
                  <c:v>13927</c:v>
                </c:pt>
                <c:pt idx="143">
                  <c:v>4097</c:v>
                </c:pt>
                <c:pt idx="144">
                  <c:v>3264</c:v>
                </c:pt>
                <c:pt idx="145">
                  <c:v>6694</c:v>
                </c:pt>
                <c:pt idx="146">
                  <c:v>3450</c:v>
                </c:pt>
                <c:pt idx="147">
                  <c:v>931</c:v>
                </c:pt>
                <c:pt idx="148">
                  <c:v>779</c:v>
                </c:pt>
                <c:pt idx="149">
                  <c:v>612</c:v>
                </c:pt>
                <c:pt idx="150">
                  <c:v>646</c:v>
                </c:pt>
                <c:pt idx="151">
                  <c:v>540</c:v>
                </c:pt>
                <c:pt idx="152">
                  <c:v>592</c:v>
                </c:pt>
                <c:pt idx="153">
                  <c:v>412</c:v>
                </c:pt>
                <c:pt idx="154">
                  <c:v>485</c:v>
                </c:pt>
                <c:pt idx="155">
                  <c:v>2288</c:v>
                </c:pt>
                <c:pt idx="156">
                  <c:v>1739</c:v>
                </c:pt>
                <c:pt idx="157">
                  <c:v>2984</c:v>
                </c:pt>
                <c:pt idx="158">
                  <c:v>3720</c:v>
                </c:pt>
                <c:pt idx="159">
                  <c:v>1501</c:v>
                </c:pt>
                <c:pt idx="160">
                  <c:v>3624</c:v>
                </c:pt>
                <c:pt idx="161">
                  <c:v>1877</c:v>
                </c:pt>
                <c:pt idx="162">
                  <c:v>1273</c:v>
                </c:pt>
                <c:pt idx="163">
                  <c:v>776</c:v>
                </c:pt>
                <c:pt idx="164">
                  <c:v>341</c:v>
                </c:pt>
                <c:pt idx="165">
                  <c:v>134</c:v>
                </c:pt>
                <c:pt idx="166">
                  <c:v>3178</c:v>
                </c:pt>
                <c:pt idx="167">
                  <c:v>1593</c:v>
                </c:pt>
                <c:pt idx="168">
                  <c:v>234</c:v>
                </c:pt>
                <c:pt idx="169">
                  <c:v>141</c:v>
                </c:pt>
                <c:pt idx="170">
                  <c:v>136</c:v>
                </c:pt>
                <c:pt idx="171">
                  <c:v>60</c:v>
                </c:pt>
                <c:pt idx="172">
                  <c:v>306</c:v>
                </c:pt>
                <c:pt idx="173">
                  <c:v>620</c:v>
                </c:pt>
                <c:pt idx="174">
                  <c:v>672</c:v>
                </c:pt>
                <c:pt idx="175">
                  <c:v>918</c:v>
                </c:pt>
                <c:pt idx="176">
                  <c:v>1152</c:v>
                </c:pt>
                <c:pt idx="177">
                  <c:v>996</c:v>
                </c:pt>
                <c:pt idx="178">
                  <c:v>801</c:v>
                </c:pt>
                <c:pt idx="179">
                  <c:v>2307</c:v>
                </c:pt>
                <c:pt idx="180">
                  <c:v>6545</c:v>
                </c:pt>
                <c:pt idx="181">
                  <c:v>3499</c:v>
                </c:pt>
                <c:pt idx="182">
                  <c:v>738</c:v>
                </c:pt>
                <c:pt idx="183">
                  <c:v>636</c:v>
                </c:pt>
                <c:pt idx="184">
                  <c:v>577</c:v>
                </c:pt>
                <c:pt idx="185">
                  <c:v>107</c:v>
                </c:pt>
                <c:pt idx="186">
                  <c:v>6141</c:v>
                </c:pt>
                <c:pt idx="187">
                  <c:v>6116</c:v>
                </c:pt>
                <c:pt idx="188">
                  <c:v>2988</c:v>
                </c:pt>
                <c:pt idx="189">
                  <c:v>811</c:v>
                </c:pt>
                <c:pt idx="190">
                  <c:v>446</c:v>
                </c:pt>
                <c:pt idx="191">
                  <c:v>361</c:v>
                </c:pt>
                <c:pt idx="192">
                  <c:v>367</c:v>
                </c:pt>
                <c:pt idx="193">
                  <c:v>199</c:v>
                </c:pt>
                <c:pt idx="194">
                  <c:v>61</c:v>
                </c:pt>
                <c:pt idx="195">
                  <c:v>104</c:v>
                </c:pt>
                <c:pt idx="196">
                  <c:v>70</c:v>
                </c:pt>
                <c:pt idx="197">
                  <c:v>41</c:v>
                </c:pt>
                <c:pt idx="198">
                  <c:v>43</c:v>
                </c:pt>
                <c:pt idx="199">
                  <c:v>36</c:v>
                </c:pt>
                <c:pt idx="200">
                  <c:v>36</c:v>
                </c:pt>
                <c:pt idx="201">
                  <c:v>49</c:v>
                </c:pt>
                <c:pt idx="202">
                  <c:v>43</c:v>
                </c:pt>
                <c:pt idx="203">
                  <c:v>50</c:v>
                </c:pt>
                <c:pt idx="204">
                  <c:v>50</c:v>
                </c:pt>
                <c:pt idx="205">
                  <c:v>53</c:v>
                </c:pt>
                <c:pt idx="206">
                  <c:v>47</c:v>
                </c:pt>
                <c:pt idx="207">
                  <c:v>43</c:v>
                </c:pt>
                <c:pt idx="208">
                  <c:v>48</c:v>
                </c:pt>
                <c:pt idx="209">
                  <c:v>48</c:v>
                </c:pt>
                <c:pt idx="210">
                  <c:v>37</c:v>
                </c:pt>
                <c:pt idx="211">
                  <c:v>46</c:v>
                </c:pt>
                <c:pt idx="212">
                  <c:v>41</c:v>
                </c:pt>
                <c:pt idx="213">
                  <c:v>55</c:v>
                </c:pt>
                <c:pt idx="214">
                  <c:v>832</c:v>
                </c:pt>
                <c:pt idx="215">
                  <c:v>8670</c:v>
                </c:pt>
                <c:pt idx="216">
                  <c:v>4267</c:v>
                </c:pt>
                <c:pt idx="217">
                  <c:v>4578</c:v>
                </c:pt>
                <c:pt idx="218">
                  <c:v>1066</c:v>
                </c:pt>
                <c:pt idx="219">
                  <c:v>533</c:v>
                </c:pt>
                <c:pt idx="220">
                  <c:v>381</c:v>
                </c:pt>
                <c:pt idx="221">
                  <c:v>2921</c:v>
                </c:pt>
                <c:pt idx="222">
                  <c:v>2851</c:v>
                </c:pt>
                <c:pt idx="223">
                  <c:v>2322</c:v>
                </c:pt>
                <c:pt idx="224">
                  <c:v>3221</c:v>
                </c:pt>
                <c:pt idx="225">
                  <c:v>926</c:v>
                </c:pt>
                <c:pt idx="226">
                  <c:v>804</c:v>
                </c:pt>
                <c:pt idx="227">
                  <c:v>676</c:v>
                </c:pt>
                <c:pt idx="228">
                  <c:v>764</c:v>
                </c:pt>
                <c:pt idx="229">
                  <c:v>1528</c:v>
                </c:pt>
                <c:pt idx="230">
                  <c:v>837</c:v>
                </c:pt>
                <c:pt idx="231">
                  <c:v>988</c:v>
                </c:pt>
                <c:pt idx="232">
                  <c:v>3515</c:v>
                </c:pt>
                <c:pt idx="233">
                  <c:v>700</c:v>
                </c:pt>
                <c:pt idx="234">
                  <c:v>2144</c:v>
                </c:pt>
                <c:pt idx="235">
                  <c:v>1825</c:v>
                </c:pt>
                <c:pt idx="236">
                  <c:v>1617</c:v>
                </c:pt>
                <c:pt idx="237">
                  <c:v>1811</c:v>
                </c:pt>
                <c:pt idx="238">
                  <c:v>1541</c:v>
                </c:pt>
                <c:pt idx="239">
                  <c:v>438</c:v>
                </c:pt>
                <c:pt idx="240">
                  <c:v>810</c:v>
                </c:pt>
                <c:pt idx="241">
                  <c:v>1897</c:v>
                </c:pt>
                <c:pt idx="242">
                  <c:v>1194</c:v>
                </c:pt>
                <c:pt idx="243">
                  <c:v>424</c:v>
                </c:pt>
                <c:pt idx="244">
                  <c:v>292</c:v>
                </c:pt>
                <c:pt idx="245">
                  <c:v>1026</c:v>
                </c:pt>
                <c:pt idx="246">
                  <c:v>955</c:v>
                </c:pt>
                <c:pt idx="247">
                  <c:v>726</c:v>
                </c:pt>
                <c:pt idx="248">
                  <c:v>3439</c:v>
                </c:pt>
                <c:pt idx="249">
                  <c:v>3036</c:v>
                </c:pt>
                <c:pt idx="250">
                  <c:v>4408</c:v>
                </c:pt>
                <c:pt idx="251">
                  <c:v>3216</c:v>
                </c:pt>
                <c:pt idx="252">
                  <c:v>1001</c:v>
                </c:pt>
                <c:pt idx="253">
                  <c:v>475</c:v>
                </c:pt>
                <c:pt idx="254">
                  <c:v>346</c:v>
                </c:pt>
                <c:pt idx="255">
                  <c:v>84</c:v>
                </c:pt>
                <c:pt idx="256">
                  <c:v>1845</c:v>
                </c:pt>
                <c:pt idx="257">
                  <c:v>1935</c:v>
                </c:pt>
                <c:pt idx="258">
                  <c:v>2696</c:v>
                </c:pt>
                <c:pt idx="259">
                  <c:v>1028</c:v>
                </c:pt>
                <c:pt idx="260">
                  <c:v>998</c:v>
                </c:pt>
                <c:pt idx="261">
                  <c:v>3439</c:v>
                </c:pt>
                <c:pt idx="262">
                  <c:v>2437</c:v>
                </c:pt>
                <c:pt idx="263">
                  <c:v>2210</c:v>
                </c:pt>
                <c:pt idx="264">
                  <c:v>1641</c:v>
                </c:pt>
                <c:pt idx="265">
                  <c:v>858</c:v>
                </c:pt>
                <c:pt idx="266">
                  <c:v>603</c:v>
                </c:pt>
                <c:pt idx="267">
                  <c:v>313</c:v>
                </c:pt>
                <c:pt idx="268">
                  <c:v>2025</c:v>
                </c:pt>
                <c:pt idx="269">
                  <c:v>354</c:v>
                </c:pt>
                <c:pt idx="270">
                  <c:v>2819</c:v>
                </c:pt>
                <c:pt idx="271">
                  <c:v>867</c:v>
                </c:pt>
                <c:pt idx="272">
                  <c:v>603</c:v>
                </c:pt>
                <c:pt idx="273">
                  <c:v>1436</c:v>
                </c:pt>
                <c:pt idx="274">
                  <c:v>2071</c:v>
                </c:pt>
                <c:pt idx="275">
                  <c:v>424</c:v>
                </c:pt>
                <c:pt idx="276">
                  <c:v>3122</c:v>
                </c:pt>
                <c:pt idx="277">
                  <c:v>2580</c:v>
                </c:pt>
                <c:pt idx="278">
                  <c:v>2827</c:v>
                </c:pt>
                <c:pt idx="279">
                  <c:v>1655</c:v>
                </c:pt>
                <c:pt idx="280">
                  <c:v>3235</c:v>
                </c:pt>
                <c:pt idx="281">
                  <c:v>713</c:v>
                </c:pt>
                <c:pt idx="282">
                  <c:v>740</c:v>
                </c:pt>
                <c:pt idx="283">
                  <c:v>308</c:v>
                </c:pt>
                <c:pt idx="284">
                  <c:v>2997</c:v>
                </c:pt>
                <c:pt idx="285">
                  <c:v>2580</c:v>
                </c:pt>
                <c:pt idx="286">
                  <c:v>811</c:v>
                </c:pt>
                <c:pt idx="287">
                  <c:v>352</c:v>
                </c:pt>
                <c:pt idx="288">
                  <c:v>1982</c:v>
                </c:pt>
                <c:pt idx="289">
                  <c:v>727</c:v>
                </c:pt>
                <c:pt idx="290">
                  <c:v>248</c:v>
                </c:pt>
                <c:pt idx="291">
                  <c:v>1967</c:v>
                </c:pt>
                <c:pt idx="292">
                  <c:v>597</c:v>
                </c:pt>
                <c:pt idx="293">
                  <c:v>1236</c:v>
                </c:pt>
                <c:pt idx="294">
                  <c:v>1236</c:v>
                </c:pt>
                <c:pt idx="295">
                  <c:v>315</c:v>
                </c:pt>
                <c:pt idx="296">
                  <c:v>800</c:v>
                </c:pt>
                <c:pt idx="297">
                  <c:v>1855</c:v>
                </c:pt>
                <c:pt idx="298">
                  <c:v>703</c:v>
                </c:pt>
                <c:pt idx="299">
                  <c:v>3159</c:v>
                </c:pt>
                <c:pt idx="300">
                  <c:v>1880</c:v>
                </c:pt>
                <c:pt idx="301">
                  <c:v>786</c:v>
                </c:pt>
                <c:pt idx="302">
                  <c:v>649</c:v>
                </c:pt>
                <c:pt idx="303">
                  <c:v>219</c:v>
                </c:pt>
                <c:pt idx="304">
                  <c:v>1601</c:v>
                </c:pt>
                <c:pt idx="305">
                  <c:v>872</c:v>
                </c:pt>
                <c:pt idx="306">
                  <c:v>6460</c:v>
                </c:pt>
                <c:pt idx="307">
                  <c:v>4340</c:v>
                </c:pt>
                <c:pt idx="308">
                  <c:v>932</c:v>
                </c:pt>
                <c:pt idx="309">
                  <c:v>539</c:v>
                </c:pt>
                <c:pt idx="310">
                  <c:v>401</c:v>
                </c:pt>
                <c:pt idx="311">
                  <c:v>529</c:v>
                </c:pt>
                <c:pt idx="312">
                  <c:v>1961</c:v>
                </c:pt>
                <c:pt idx="313">
                  <c:v>717</c:v>
                </c:pt>
                <c:pt idx="314">
                  <c:v>947</c:v>
                </c:pt>
                <c:pt idx="315">
                  <c:v>759</c:v>
                </c:pt>
                <c:pt idx="316">
                  <c:v>1000</c:v>
                </c:pt>
                <c:pt idx="317">
                  <c:v>1380</c:v>
                </c:pt>
                <c:pt idx="318">
                  <c:v>2398</c:v>
                </c:pt>
                <c:pt idx="319">
                  <c:v>826</c:v>
                </c:pt>
                <c:pt idx="320">
                  <c:v>591</c:v>
                </c:pt>
                <c:pt idx="321">
                  <c:v>5605</c:v>
                </c:pt>
                <c:pt idx="322">
                  <c:v>3834</c:v>
                </c:pt>
                <c:pt idx="323">
                  <c:v>2124</c:v>
                </c:pt>
                <c:pt idx="324">
                  <c:v>15221</c:v>
                </c:pt>
                <c:pt idx="325">
                  <c:v>13402</c:v>
                </c:pt>
                <c:pt idx="326">
                  <c:v>4349</c:v>
                </c:pt>
                <c:pt idx="327">
                  <c:v>2831</c:v>
                </c:pt>
                <c:pt idx="328">
                  <c:v>2648</c:v>
                </c:pt>
                <c:pt idx="329">
                  <c:v>1591</c:v>
                </c:pt>
                <c:pt idx="330">
                  <c:v>2196</c:v>
                </c:pt>
                <c:pt idx="331">
                  <c:v>2634</c:v>
                </c:pt>
                <c:pt idx="332">
                  <c:v>4674</c:v>
                </c:pt>
                <c:pt idx="333">
                  <c:v>3376</c:v>
                </c:pt>
                <c:pt idx="334">
                  <c:v>2332</c:v>
                </c:pt>
                <c:pt idx="335">
                  <c:v>3340</c:v>
                </c:pt>
                <c:pt idx="336">
                  <c:v>2068</c:v>
                </c:pt>
                <c:pt idx="337">
                  <c:v>1337</c:v>
                </c:pt>
                <c:pt idx="338">
                  <c:v>3642</c:v>
                </c:pt>
                <c:pt idx="339">
                  <c:v>728</c:v>
                </c:pt>
                <c:pt idx="340">
                  <c:v>3466</c:v>
                </c:pt>
                <c:pt idx="341">
                  <c:v>2670</c:v>
                </c:pt>
                <c:pt idx="342">
                  <c:v>2511</c:v>
                </c:pt>
                <c:pt idx="343">
                  <c:v>587</c:v>
                </c:pt>
                <c:pt idx="344">
                  <c:v>338</c:v>
                </c:pt>
                <c:pt idx="345">
                  <c:v>2896</c:v>
                </c:pt>
                <c:pt idx="346">
                  <c:v>431</c:v>
                </c:pt>
                <c:pt idx="347">
                  <c:v>1732</c:v>
                </c:pt>
                <c:pt idx="348">
                  <c:v>1476</c:v>
                </c:pt>
                <c:pt idx="349">
                  <c:v>2066</c:v>
                </c:pt>
                <c:pt idx="350">
                  <c:v>1126</c:v>
                </c:pt>
                <c:pt idx="351">
                  <c:v>329</c:v>
                </c:pt>
                <c:pt idx="352">
                  <c:v>242</c:v>
                </c:pt>
                <c:pt idx="353">
                  <c:v>2350</c:v>
                </c:pt>
                <c:pt idx="354">
                  <c:v>450</c:v>
                </c:pt>
                <c:pt idx="355">
                  <c:v>1691</c:v>
                </c:pt>
                <c:pt idx="356">
                  <c:v>1438</c:v>
                </c:pt>
                <c:pt idx="357">
                  <c:v>1221</c:v>
                </c:pt>
                <c:pt idx="358">
                  <c:v>2344</c:v>
                </c:pt>
                <c:pt idx="359">
                  <c:v>1245</c:v>
                </c:pt>
                <c:pt idx="360">
                  <c:v>424</c:v>
                </c:pt>
                <c:pt idx="361">
                  <c:v>306</c:v>
                </c:pt>
                <c:pt idx="362">
                  <c:v>171</c:v>
                </c:pt>
                <c:pt idx="363">
                  <c:v>105</c:v>
                </c:pt>
                <c:pt idx="364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55-43C0-8594-8F6D141AFB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Clarks Shoes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59228</c:v>
                </c:pt>
                <c:pt idx="65">
                  <c:v>84089</c:v>
                </c:pt>
                <c:pt idx="66">
                  <c:v>87032</c:v>
                </c:pt>
                <c:pt idx="67">
                  <c:v>85379</c:v>
                </c:pt>
                <c:pt idx="68">
                  <c:v>90616</c:v>
                </c:pt>
                <c:pt idx="69">
                  <c:v>95586</c:v>
                </c:pt>
                <c:pt idx="70">
                  <c:v>107165</c:v>
                </c:pt>
                <c:pt idx="71">
                  <c:v>186019</c:v>
                </c:pt>
                <c:pt idx="72">
                  <c:v>182071</c:v>
                </c:pt>
                <c:pt idx="73">
                  <c:v>184556</c:v>
                </c:pt>
                <c:pt idx="74">
                  <c:v>202340</c:v>
                </c:pt>
                <c:pt idx="75">
                  <c:v>222497</c:v>
                </c:pt>
                <c:pt idx="76">
                  <c:v>230696</c:v>
                </c:pt>
                <c:pt idx="77">
                  <c:v>246468</c:v>
                </c:pt>
                <c:pt idx="78">
                  <c:v>224464</c:v>
                </c:pt>
                <c:pt idx="79">
                  <c:v>309547</c:v>
                </c:pt>
                <c:pt idx="80">
                  <c:v>425743</c:v>
                </c:pt>
                <c:pt idx="81">
                  <c:v>501672</c:v>
                </c:pt>
                <c:pt idx="82">
                  <c:v>419400</c:v>
                </c:pt>
                <c:pt idx="83">
                  <c:v>297743</c:v>
                </c:pt>
                <c:pt idx="84">
                  <c:v>392446</c:v>
                </c:pt>
                <c:pt idx="85">
                  <c:v>817046</c:v>
                </c:pt>
                <c:pt idx="86">
                  <c:v>493294</c:v>
                </c:pt>
                <c:pt idx="87">
                  <c:v>82305</c:v>
                </c:pt>
                <c:pt idx="88">
                  <c:v>76018</c:v>
                </c:pt>
                <c:pt idx="89">
                  <c:v>89677</c:v>
                </c:pt>
                <c:pt idx="90">
                  <c:v>101897</c:v>
                </c:pt>
                <c:pt idx="91">
                  <c:v>83338</c:v>
                </c:pt>
                <c:pt idx="92">
                  <c:v>85716</c:v>
                </c:pt>
                <c:pt idx="93">
                  <c:v>69686</c:v>
                </c:pt>
                <c:pt idx="94">
                  <c:v>67182</c:v>
                </c:pt>
                <c:pt idx="95">
                  <c:v>65571</c:v>
                </c:pt>
                <c:pt idx="96">
                  <c:v>61128</c:v>
                </c:pt>
                <c:pt idx="97">
                  <c:v>61142</c:v>
                </c:pt>
                <c:pt idx="98">
                  <c:v>47724</c:v>
                </c:pt>
                <c:pt idx="99">
                  <c:v>86948</c:v>
                </c:pt>
                <c:pt idx="100">
                  <c:v>127912</c:v>
                </c:pt>
                <c:pt idx="101">
                  <c:v>129375</c:v>
                </c:pt>
                <c:pt idx="102">
                  <c:v>80098</c:v>
                </c:pt>
                <c:pt idx="103">
                  <c:v>84527</c:v>
                </c:pt>
                <c:pt idx="104">
                  <c:v>68360</c:v>
                </c:pt>
                <c:pt idx="105">
                  <c:v>91842</c:v>
                </c:pt>
                <c:pt idx="106">
                  <c:v>134310</c:v>
                </c:pt>
                <c:pt idx="107">
                  <c:v>142194</c:v>
                </c:pt>
                <c:pt idx="108">
                  <c:v>139688</c:v>
                </c:pt>
                <c:pt idx="109">
                  <c:v>136384</c:v>
                </c:pt>
                <c:pt idx="110">
                  <c:v>144791</c:v>
                </c:pt>
                <c:pt idx="111">
                  <c:v>144050</c:v>
                </c:pt>
                <c:pt idx="112">
                  <c:v>145067</c:v>
                </c:pt>
                <c:pt idx="113">
                  <c:v>128583</c:v>
                </c:pt>
                <c:pt idx="114">
                  <c:v>122234</c:v>
                </c:pt>
                <c:pt idx="115">
                  <c:v>127718</c:v>
                </c:pt>
                <c:pt idx="116">
                  <c:v>118516</c:v>
                </c:pt>
                <c:pt idx="117">
                  <c:v>118262</c:v>
                </c:pt>
                <c:pt idx="118">
                  <c:v>156484</c:v>
                </c:pt>
                <c:pt idx="119">
                  <c:v>147180</c:v>
                </c:pt>
                <c:pt idx="120">
                  <c:v>178577</c:v>
                </c:pt>
                <c:pt idx="121">
                  <c:v>95581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1081</c:v>
                </c:pt>
                <c:pt idx="164">
                  <c:v>18119</c:v>
                </c:pt>
                <c:pt idx="165">
                  <c:v>25085</c:v>
                </c:pt>
                <c:pt idx="166">
                  <c:v>27361</c:v>
                </c:pt>
                <c:pt idx="167">
                  <c:v>20872</c:v>
                </c:pt>
                <c:pt idx="168">
                  <c:v>840</c:v>
                </c:pt>
                <c:pt idx="169">
                  <c:v>896</c:v>
                </c:pt>
                <c:pt idx="170">
                  <c:v>873</c:v>
                </c:pt>
                <c:pt idx="171">
                  <c:v>675</c:v>
                </c:pt>
                <c:pt idx="172">
                  <c:v>175226</c:v>
                </c:pt>
                <c:pt idx="173">
                  <c:v>323601</c:v>
                </c:pt>
                <c:pt idx="174">
                  <c:v>363834</c:v>
                </c:pt>
                <c:pt idx="175">
                  <c:v>336548</c:v>
                </c:pt>
                <c:pt idx="176">
                  <c:v>647359</c:v>
                </c:pt>
                <c:pt idx="177">
                  <c:v>474106</c:v>
                </c:pt>
                <c:pt idx="178">
                  <c:v>18559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68548</c:v>
                </c:pt>
                <c:pt idx="188">
                  <c:v>99114</c:v>
                </c:pt>
                <c:pt idx="189">
                  <c:v>101571</c:v>
                </c:pt>
                <c:pt idx="190">
                  <c:v>109365</c:v>
                </c:pt>
                <c:pt idx="191">
                  <c:v>105233</c:v>
                </c:pt>
                <c:pt idx="192">
                  <c:v>248806</c:v>
                </c:pt>
                <c:pt idx="193">
                  <c:v>110116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134394</c:v>
                </c:pt>
                <c:pt idx="231">
                  <c:v>980270</c:v>
                </c:pt>
                <c:pt idx="232">
                  <c:v>473602</c:v>
                </c:pt>
                <c:pt idx="233">
                  <c:v>364675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100664</c:v>
                </c:pt>
                <c:pt idx="246">
                  <c:v>163140</c:v>
                </c:pt>
                <c:pt idx="247">
                  <c:v>221149</c:v>
                </c:pt>
                <c:pt idx="248">
                  <c:v>217717</c:v>
                </c:pt>
                <c:pt idx="249">
                  <c:v>209792</c:v>
                </c:pt>
                <c:pt idx="250">
                  <c:v>217177</c:v>
                </c:pt>
                <c:pt idx="251">
                  <c:v>496830</c:v>
                </c:pt>
                <c:pt idx="252">
                  <c:v>462582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270635</c:v>
                </c:pt>
                <c:pt idx="258">
                  <c:v>292127</c:v>
                </c:pt>
                <c:pt idx="259">
                  <c:v>286055</c:v>
                </c:pt>
                <c:pt idx="260">
                  <c:v>291017</c:v>
                </c:pt>
                <c:pt idx="261">
                  <c:v>275225</c:v>
                </c:pt>
                <c:pt idx="262">
                  <c:v>268737</c:v>
                </c:pt>
                <c:pt idx="263">
                  <c:v>13081</c:v>
                </c:pt>
                <c:pt idx="264">
                  <c:v>54861</c:v>
                </c:pt>
                <c:pt idx="265">
                  <c:v>37450</c:v>
                </c:pt>
                <c:pt idx="266">
                  <c:v>23150</c:v>
                </c:pt>
                <c:pt idx="267">
                  <c:v>67424</c:v>
                </c:pt>
                <c:pt idx="268">
                  <c:v>68440</c:v>
                </c:pt>
                <c:pt idx="269">
                  <c:v>67800</c:v>
                </c:pt>
                <c:pt idx="270">
                  <c:v>70260</c:v>
                </c:pt>
                <c:pt idx="271">
                  <c:v>73310</c:v>
                </c:pt>
                <c:pt idx="272">
                  <c:v>71947</c:v>
                </c:pt>
                <c:pt idx="273">
                  <c:v>74319</c:v>
                </c:pt>
                <c:pt idx="274">
                  <c:v>74633</c:v>
                </c:pt>
                <c:pt idx="275">
                  <c:v>68471</c:v>
                </c:pt>
                <c:pt idx="276">
                  <c:v>67116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59436</c:v>
                </c:pt>
                <c:pt idx="306">
                  <c:v>160466</c:v>
                </c:pt>
                <c:pt idx="307">
                  <c:v>223813</c:v>
                </c:pt>
                <c:pt idx="308">
                  <c:v>312090</c:v>
                </c:pt>
                <c:pt idx="309">
                  <c:v>437888</c:v>
                </c:pt>
                <c:pt idx="310">
                  <c:v>401415</c:v>
                </c:pt>
                <c:pt idx="311">
                  <c:v>415336</c:v>
                </c:pt>
                <c:pt idx="312">
                  <c:v>437068</c:v>
                </c:pt>
                <c:pt idx="313">
                  <c:v>493217</c:v>
                </c:pt>
                <c:pt idx="314">
                  <c:v>676236</c:v>
                </c:pt>
                <c:pt idx="315">
                  <c:v>391744</c:v>
                </c:pt>
                <c:pt idx="316">
                  <c:v>388937</c:v>
                </c:pt>
                <c:pt idx="317">
                  <c:v>420297</c:v>
                </c:pt>
                <c:pt idx="318">
                  <c:v>235939</c:v>
                </c:pt>
                <c:pt idx="319">
                  <c:v>1161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134110</c:v>
                </c:pt>
                <c:pt idx="326">
                  <c:v>126613</c:v>
                </c:pt>
                <c:pt idx="327">
                  <c:v>136863</c:v>
                </c:pt>
                <c:pt idx="328">
                  <c:v>118150</c:v>
                </c:pt>
                <c:pt idx="329">
                  <c:v>97797</c:v>
                </c:pt>
                <c:pt idx="330">
                  <c:v>98715</c:v>
                </c:pt>
                <c:pt idx="331">
                  <c:v>91427</c:v>
                </c:pt>
                <c:pt idx="332">
                  <c:v>90882</c:v>
                </c:pt>
                <c:pt idx="333">
                  <c:v>101969</c:v>
                </c:pt>
                <c:pt idx="334">
                  <c:v>121036</c:v>
                </c:pt>
                <c:pt idx="335">
                  <c:v>117387</c:v>
                </c:pt>
                <c:pt idx="336">
                  <c:v>97214</c:v>
                </c:pt>
                <c:pt idx="337">
                  <c:v>97983</c:v>
                </c:pt>
                <c:pt idx="338">
                  <c:v>45478</c:v>
                </c:pt>
                <c:pt idx="339">
                  <c:v>0</c:v>
                </c:pt>
                <c:pt idx="340">
                  <c:v>108604</c:v>
                </c:pt>
                <c:pt idx="341">
                  <c:v>211770</c:v>
                </c:pt>
                <c:pt idx="342">
                  <c:v>253781</c:v>
                </c:pt>
                <c:pt idx="343">
                  <c:v>218937</c:v>
                </c:pt>
                <c:pt idx="344">
                  <c:v>246745</c:v>
                </c:pt>
                <c:pt idx="345">
                  <c:v>164096</c:v>
                </c:pt>
                <c:pt idx="346">
                  <c:v>200582</c:v>
                </c:pt>
                <c:pt idx="347">
                  <c:v>308432</c:v>
                </c:pt>
                <c:pt idx="348">
                  <c:v>409901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41094</c:v>
                </c:pt>
                <c:pt idx="354">
                  <c:v>142000</c:v>
                </c:pt>
                <c:pt idx="355">
                  <c:v>172250</c:v>
                </c:pt>
                <c:pt idx="356">
                  <c:v>91405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55-43C0-8594-8F6D141AFB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Clarks Shoes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22</c:v>
                </c:pt>
                <c:pt idx="1">
                  <c:v>22</c:v>
                </c:pt>
                <c:pt idx="2">
                  <c:v>17</c:v>
                </c:pt>
                <c:pt idx="3">
                  <c:v>14</c:v>
                </c:pt>
                <c:pt idx="4">
                  <c:v>27</c:v>
                </c:pt>
                <c:pt idx="5">
                  <c:v>28</c:v>
                </c:pt>
                <c:pt idx="6">
                  <c:v>19</c:v>
                </c:pt>
                <c:pt idx="7">
                  <c:v>28</c:v>
                </c:pt>
                <c:pt idx="8">
                  <c:v>16</c:v>
                </c:pt>
                <c:pt idx="9">
                  <c:v>14</c:v>
                </c:pt>
                <c:pt idx="10">
                  <c:v>36</c:v>
                </c:pt>
                <c:pt idx="11">
                  <c:v>15</c:v>
                </c:pt>
                <c:pt idx="12">
                  <c:v>21</c:v>
                </c:pt>
                <c:pt idx="13">
                  <c:v>17</c:v>
                </c:pt>
                <c:pt idx="14">
                  <c:v>33</c:v>
                </c:pt>
                <c:pt idx="15">
                  <c:v>34</c:v>
                </c:pt>
                <c:pt idx="16">
                  <c:v>26</c:v>
                </c:pt>
                <c:pt idx="17">
                  <c:v>16</c:v>
                </c:pt>
                <c:pt idx="18">
                  <c:v>21</c:v>
                </c:pt>
                <c:pt idx="19">
                  <c:v>26</c:v>
                </c:pt>
                <c:pt idx="20">
                  <c:v>24</c:v>
                </c:pt>
                <c:pt idx="21">
                  <c:v>27</c:v>
                </c:pt>
                <c:pt idx="22">
                  <c:v>13</c:v>
                </c:pt>
                <c:pt idx="23">
                  <c:v>11</c:v>
                </c:pt>
                <c:pt idx="24">
                  <c:v>17</c:v>
                </c:pt>
                <c:pt idx="25">
                  <c:v>15</c:v>
                </c:pt>
                <c:pt idx="26">
                  <c:v>21</c:v>
                </c:pt>
                <c:pt idx="27">
                  <c:v>26</c:v>
                </c:pt>
                <c:pt idx="28">
                  <c:v>21</c:v>
                </c:pt>
                <c:pt idx="29">
                  <c:v>18</c:v>
                </c:pt>
                <c:pt idx="30">
                  <c:v>11</c:v>
                </c:pt>
                <c:pt idx="31">
                  <c:v>21</c:v>
                </c:pt>
                <c:pt idx="32">
                  <c:v>12</c:v>
                </c:pt>
                <c:pt idx="33">
                  <c:v>19</c:v>
                </c:pt>
                <c:pt idx="34">
                  <c:v>30</c:v>
                </c:pt>
                <c:pt idx="35">
                  <c:v>23</c:v>
                </c:pt>
                <c:pt idx="36">
                  <c:v>20</c:v>
                </c:pt>
                <c:pt idx="37">
                  <c:v>26</c:v>
                </c:pt>
                <c:pt idx="38">
                  <c:v>20</c:v>
                </c:pt>
                <c:pt idx="39">
                  <c:v>559</c:v>
                </c:pt>
                <c:pt idx="40">
                  <c:v>51</c:v>
                </c:pt>
                <c:pt idx="41">
                  <c:v>25</c:v>
                </c:pt>
                <c:pt idx="42">
                  <c:v>20</c:v>
                </c:pt>
                <c:pt idx="43">
                  <c:v>19</c:v>
                </c:pt>
                <c:pt idx="44">
                  <c:v>8</c:v>
                </c:pt>
                <c:pt idx="45">
                  <c:v>16</c:v>
                </c:pt>
                <c:pt idx="46">
                  <c:v>12</c:v>
                </c:pt>
                <c:pt idx="47">
                  <c:v>17</c:v>
                </c:pt>
                <c:pt idx="48">
                  <c:v>13</c:v>
                </c:pt>
                <c:pt idx="49">
                  <c:v>13</c:v>
                </c:pt>
                <c:pt idx="50">
                  <c:v>15</c:v>
                </c:pt>
                <c:pt idx="51">
                  <c:v>14</c:v>
                </c:pt>
                <c:pt idx="52">
                  <c:v>18</c:v>
                </c:pt>
                <c:pt idx="53">
                  <c:v>27</c:v>
                </c:pt>
                <c:pt idx="54">
                  <c:v>18</c:v>
                </c:pt>
                <c:pt idx="55">
                  <c:v>10</c:v>
                </c:pt>
                <c:pt idx="56">
                  <c:v>18</c:v>
                </c:pt>
                <c:pt idx="57">
                  <c:v>20</c:v>
                </c:pt>
                <c:pt idx="58">
                  <c:v>11</c:v>
                </c:pt>
                <c:pt idx="59">
                  <c:v>7</c:v>
                </c:pt>
                <c:pt idx="60">
                  <c:v>54</c:v>
                </c:pt>
                <c:pt idx="61">
                  <c:v>14</c:v>
                </c:pt>
                <c:pt idx="62">
                  <c:v>20</c:v>
                </c:pt>
                <c:pt idx="63">
                  <c:v>17</c:v>
                </c:pt>
                <c:pt idx="64">
                  <c:v>186</c:v>
                </c:pt>
                <c:pt idx="65">
                  <c:v>939</c:v>
                </c:pt>
                <c:pt idx="66">
                  <c:v>1147</c:v>
                </c:pt>
                <c:pt idx="67">
                  <c:v>910</c:v>
                </c:pt>
                <c:pt idx="68">
                  <c:v>1487</c:v>
                </c:pt>
                <c:pt idx="69">
                  <c:v>1295</c:v>
                </c:pt>
                <c:pt idx="70">
                  <c:v>1102</c:v>
                </c:pt>
                <c:pt idx="71">
                  <c:v>1049</c:v>
                </c:pt>
                <c:pt idx="72">
                  <c:v>613</c:v>
                </c:pt>
                <c:pt idx="73">
                  <c:v>854</c:v>
                </c:pt>
                <c:pt idx="74">
                  <c:v>1081</c:v>
                </c:pt>
                <c:pt idx="75">
                  <c:v>563</c:v>
                </c:pt>
                <c:pt idx="76">
                  <c:v>1136</c:v>
                </c:pt>
                <c:pt idx="77">
                  <c:v>1046</c:v>
                </c:pt>
                <c:pt idx="78">
                  <c:v>1033</c:v>
                </c:pt>
                <c:pt idx="79">
                  <c:v>889</c:v>
                </c:pt>
                <c:pt idx="80">
                  <c:v>951</c:v>
                </c:pt>
                <c:pt idx="81">
                  <c:v>692</c:v>
                </c:pt>
                <c:pt idx="82">
                  <c:v>1001</c:v>
                </c:pt>
                <c:pt idx="83">
                  <c:v>817</c:v>
                </c:pt>
                <c:pt idx="84">
                  <c:v>658</c:v>
                </c:pt>
                <c:pt idx="85">
                  <c:v>1108</c:v>
                </c:pt>
                <c:pt idx="86">
                  <c:v>912</c:v>
                </c:pt>
                <c:pt idx="87">
                  <c:v>507</c:v>
                </c:pt>
                <c:pt idx="88">
                  <c:v>544</c:v>
                </c:pt>
                <c:pt idx="89">
                  <c:v>412</c:v>
                </c:pt>
                <c:pt idx="90">
                  <c:v>210</c:v>
                </c:pt>
                <c:pt idx="91">
                  <c:v>94</c:v>
                </c:pt>
                <c:pt idx="92">
                  <c:v>156</c:v>
                </c:pt>
                <c:pt idx="93">
                  <c:v>129</c:v>
                </c:pt>
                <c:pt idx="94">
                  <c:v>64</c:v>
                </c:pt>
                <c:pt idx="95">
                  <c:v>55</c:v>
                </c:pt>
                <c:pt idx="96">
                  <c:v>61</c:v>
                </c:pt>
                <c:pt idx="97">
                  <c:v>71</c:v>
                </c:pt>
                <c:pt idx="98">
                  <c:v>264</c:v>
                </c:pt>
                <c:pt idx="99">
                  <c:v>107</c:v>
                </c:pt>
                <c:pt idx="100">
                  <c:v>70</c:v>
                </c:pt>
                <c:pt idx="101">
                  <c:v>43</c:v>
                </c:pt>
                <c:pt idx="102">
                  <c:v>35</c:v>
                </c:pt>
                <c:pt idx="103">
                  <c:v>17</c:v>
                </c:pt>
                <c:pt idx="104">
                  <c:v>23</c:v>
                </c:pt>
                <c:pt idx="105">
                  <c:v>25</c:v>
                </c:pt>
                <c:pt idx="106">
                  <c:v>28</c:v>
                </c:pt>
                <c:pt idx="107">
                  <c:v>86</c:v>
                </c:pt>
                <c:pt idx="108">
                  <c:v>35</c:v>
                </c:pt>
                <c:pt idx="109">
                  <c:v>98</c:v>
                </c:pt>
                <c:pt idx="110">
                  <c:v>53</c:v>
                </c:pt>
                <c:pt idx="111">
                  <c:v>51</c:v>
                </c:pt>
                <c:pt idx="112">
                  <c:v>88</c:v>
                </c:pt>
                <c:pt idx="113">
                  <c:v>46</c:v>
                </c:pt>
                <c:pt idx="114">
                  <c:v>136</c:v>
                </c:pt>
                <c:pt idx="115">
                  <c:v>115</c:v>
                </c:pt>
                <c:pt idx="116">
                  <c:v>88</c:v>
                </c:pt>
                <c:pt idx="117">
                  <c:v>76</c:v>
                </c:pt>
                <c:pt idx="118">
                  <c:v>31</c:v>
                </c:pt>
                <c:pt idx="119">
                  <c:v>41</c:v>
                </c:pt>
                <c:pt idx="120">
                  <c:v>49</c:v>
                </c:pt>
                <c:pt idx="121">
                  <c:v>88</c:v>
                </c:pt>
                <c:pt idx="122">
                  <c:v>35</c:v>
                </c:pt>
                <c:pt idx="123">
                  <c:v>24</c:v>
                </c:pt>
                <c:pt idx="124">
                  <c:v>32</c:v>
                </c:pt>
                <c:pt idx="125">
                  <c:v>23</c:v>
                </c:pt>
                <c:pt idx="126">
                  <c:v>16</c:v>
                </c:pt>
                <c:pt idx="127">
                  <c:v>8</c:v>
                </c:pt>
                <c:pt idx="128">
                  <c:v>18</c:v>
                </c:pt>
                <c:pt idx="129">
                  <c:v>23</c:v>
                </c:pt>
                <c:pt idx="130">
                  <c:v>22</c:v>
                </c:pt>
                <c:pt idx="131">
                  <c:v>21</c:v>
                </c:pt>
                <c:pt idx="132">
                  <c:v>18</c:v>
                </c:pt>
                <c:pt idx="133">
                  <c:v>18</c:v>
                </c:pt>
                <c:pt idx="134">
                  <c:v>13</c:v>
                </c:pt>
                <c:pt idx="135">
                  <c:v>12</c:v>
                </c:pt>
                <c:pt idx="136">
                  <c:v>17</c:v>
                </c:pt>
                <c:pt idx="137">
                  <c:v>75</c:v>
                </c:pt>
                <c:pt idx="138">
                  <c:v>3549</c:v>
                </c:pt>
                <c:pt idx="139">
                  <c:v>4003</c:v>
                </c:pt>
                <c:pt idx="140">
                  <c:v>2946</c:v>
                </c:pt>
                <c:pt idx="141">
                  <c:v>3345</c:v>
                </c:pt>
                <c:pt idx="142">
                  <c:v>4105</c:v>
                </c:pt>
                <c:pt idx="143">
                  <c:v>2904</c:v>
                </c:pt>
                <c:pt idx="144">
                  <c:v>1779</c:v>
                </c:pt>
                <c:pt idx="145">
                  <c:v>892</c:v>
                </c:pt>
                <c:pt idx="146">
                  <c:v>380</c:v>
                </c:pt>
                <c:pt idx="147">
                  <c:v>125</c:v>
                </c:pt>
                <c:pt idx="148">
                  <c:v>86</c:v>
                </c:pt>
                <c:pt idx="149">
                  <c:v>71</c:v>
                </c:pt>
                <c:pt idx="150">
                  <c:v>44</c:v>
                </c:pt>
                <c:pt idx="151">
                  <c:v>55</c:v>
                </c:pt>
                <c:pt idx="152">
                  <c:v>68</c:v>
                </c:pt>
                <c:pt idx="153">
                  <c:v>195</c:v>
                </c:pt>
                <c:pt idx="154">
                  <c:v>337</c:v>
                </c:pt>
                <c:pt idx="155">
                  <c:v>255</c:v>
                </c:pt>
                <c:pt idx="156">
                  <c:v>154</c:v>
                </c:pt>
                <c:pt idx="157">
                  <c:v>98</c:v>
                </c:pt>
                <c:pt idx="158">
                  <c:v>61</c:v>
                </c:pt>
                <c:pt idx="159">
                  <c:v>46</c:v>
                </c:pt>
                <c:pt idx="160">
                  <c:v>63</c:v>
                </c:pt>
                <c:pt idx="161">
                  <c:v>247</c:v>
                </c:pt>
                <c:pt idx="162">
                  <c:v>650</c:v>
                </c:pt>
                <c:pt idx="163">
                  <c:v>145</c:v>
                </c:pt>
                <c:pt idx="164">
                  <c:v>114</c:v>
                </c:pt>
                <c:pt idx="165">
                  <c:v>85</c:v>
                </c:pt>
                <c:pt idx="166">
                  <c:v>91</c:v>
                </c:pt>
                <c:pt idx="167">
                  <c:v>53</c:v>
                </c:pt>
                <c:pt idx="168">
                  <c:v>25</c:v>
                </c:pt>
                <c:pt idx="169">
                  <c:v>22</c:v>
                </c:pt>
                <c:pt idx="170">
                  <c:v>40</c:v>
                </c:pt>
                <c:pt idx="171">
                  <c:v>35</c:v>
                </c:pt>
                <c:pt idx="172">
                  <c:v>120</c:v>
                </c:pt>
                <c:pt idx="173">
                  <c:v>355</c:v>
                </c:pt>
                <c:pt idx="174">
                  <c:v>489</c:v>
                </c:pt>
                <c:pt idx="175">
                  <c:v>773</c:v>
                </c:pt>
                <c:pt idx="176">
                  <c:v>963</c:v>
                </c:pt>
                <c:pt idx="177">
                  <c:v>863</c:v>
                </c:pt>
                <c:pt idx="178">
                  <c:v>585</c:v>
                </c:pt>
                <c:pt idx="179">
                  <c:v>381</c:v>
                </c:pt>
                <c:pt idx="180">
                  <c:v>190</c:v>
                </c:pt>
                <c:pt idx="181">
                  <c:v>235</c:v>
                </c:pt>
                <c:pt idx="182">
                  <c:v>90</c:v>
                </c:pt>
                <c:pt idx="183">
                  <c:v>34</c:v>
                </c:pt>
                <c:pt idx="184">
                  <c:v>40</c:v>
                </c:pt>
                <c:pt idx="185">
                  <c:v>38</c:v>
                </c:pt>
                <c:pt idx="186">
                  <c:v>204</c:v>
                </c:pt>
                <c:pt idx="187">
                  <c:v>197</c:v>
                </c:pt>
                <c:pt idx="188">
                  <c:v>120</c:v>
                </c:pt>
                <c:pt idx="189">
                  <c:v>146</c:v>
                </c:pt>
                <c:pt idx="190">
                  <c:v>113</c:v>
                </c:pt>
                <c:pt idx="191">
                  <c:v>237</c:v>
                </c:pt>
                <c:pt idx="192">
                  <c:v>253</c:v>
                </c:pt>
                <c:pt idx="193">
                  <c:v>136</c:v>
                </c:pt>
                <c:pt idx="194">
                  <c:v>47</c:v>
                </c:pt>
                <c:pt idx="195">
                  <c:v>75</c:v>
                </c:pt>
                <c:pt idx="196">
                  <c:v>53</c:v>
                </c:pt>
                <c:pt idx="197">
                  <c:v>25</c:v>
                </c:pt>
                <c:pt idx="198">
                  <c:v>20</c:v>
                </c:pt>
                <c:pt idx="199">
                  <c:v>20</c:v>
                </c:pt>
                <c:pt idx="200">
                  <c:v>25</c:v>
                </c:pt>
                <c:pt idx="201">
                  <c:v>29</c:v>
                </c:pt>
                <c:pt idx="202">
                  <c:v>23</c:v>
                </c:pt>
                <c:pt idx="203">
                  <c:v>27</c:v>
                </c:pt>
                <c:pt idx="204">
                  <c:v>28</c:v>
                </c:pt>
                <c:pt idx="205">
                  <c:v>35</c:v>
                </c:pt>
                <c:pt idx="206">
                  <c:v>23</c:v>
                </c:pt>
                <c:pt idx="207">
                  <c:v>23</c:v>
                </c:pt>
                <c:pt idx="208">
                  <c:v>25</c:v>
                </c:pt>
                <c:pt idx="209">
                  <c:v>31</c:v>
                </c:pt>
                <c:pt idx="210">
                  <c:v>19</c:v>
                </c:pt>
                <c:pt idx="211">
                  <c:v>21</c:v>
                </c:pt>
                <c:pt idx="212">
                  <c:v>26</c:v>
                </c:pt>
                <c:pt idx="213">
                  <c:v>23</c:v>
                </c:pt>
                <c:pt idx="214">
                  <c:v>19</c:v>
                </c:pt>
                <c:pt idx="215">
                  <c:v>67</c:v>
                </c:pt>
                <c:pt idx="216">
                  <c:v>96</c:v>
                </c:pt>
                <c:pt idx="217">
                  <c:v>220</c:v>
                </c:pt>
                <c:pt idx="218">
                  <c:v>55</c:v>
                </c:pt>
                <c:pt idx="219">
                  <c:v>47</c:v>
                </c:pt>
                <c:pt idx="220">
                  <c:v>18</c:v>
                </c:pt>
                <c:pt idx="221">
                  <c:v>40</c:v>
                </c:pt>
                <c:pt idx="222">
                  <c:v>23</c:v>
                </c:pt>
                <c:pt idx="223">
                  <c:v>27</c:v>
                </c:pt>
                <c:pt idx="224">
                  <c:v>23</c:v>
                </c:pt>
                <c:pt idx="225">
                  <c:v>21</c:v>
                </c:pt>
                <c:pt idx="226">
                  <c:v>23</c:v>
                </c:pt>
                <c:pt idx="227">
                  <c:v>15</c:v>
                </c:pt>
                <c:pt idx="228">
                  <c:v>21</c:v>
                </c:pt>
                <c:pt idx="229">
                  <c:v>21</c:v>
                </c:pt>
                <c:pt idx="230">
                  <c:v>23</c:v>
                </c:pt>
                <c:pt idx="231">
                  <c:v>357</c:v>
                </c:pt>
                <c:pt idx="232">
                  <c:v>227</c:v>
                </c:pt>
                <c:pt idx="233">
                  <c:v>223</c:v>
                </c:pt>
                <c:pt idx="234">
                  <c:v>126</c:v>
                </c:pt>
                <c:pt idx="235">
                  <c:v>115</c:v>
                </c:pt>
                <c:pt idx="236">
                  <c:v>113</c:v>
                </c:pt>
                <c:pt idx="237">
                  <c:v>63</c:v>
                </c:pt>
                <c:pt idx="238">
                  <c:v>36</c:v>
                </c:pt>
                <c:pt idx="239">
                  <c:v>28</c:v>
                </c:pt>
                <c:pt idx="240">
                  <c:v>23</c:v>
                </c:pt>
                <c:pt idx="241">
                  <c:v>31</c:v>
                </c:pt>
                <c:pt idx="242">
                  <c:v>29</c:v>
                </c:pt>
                <c:pt idx="243">
                  <c:v>40</c:v>
                </c:pt>
                <c:pt idx="244">
                  <c:v>34</c:v>
                </c:pt>
                <c:pt idx="245">
                  <c:v>39</c:v>
                </c:pt>
                <c:pt idx="246">
                  <c:v>162</c:v>
                </c:pt>
                <c:pt idx="247">
                  <c:v>134</c:v>
                </c:pt>
                <c:pt idx="248">
                  <c:v>98</c:v>
                </c:pt>
                <c:pt idx="249">
                  <c:v>161</c:v>
                </c:pt>
                <c:pt idx="250">
                  <c:v>207</c:v>
                </c:pt>
                <c:pt idx="251">
                  <c:v>109</c:v>
                </c:pt>
                <c:pt idx="252">
                  <c:v>109</c:v>
                </c:pt>
                <c:pt idx="253">
                  <c:v>97</c:v>
                </c:pt>
                <c:pt idx="254">
                  <c:v>77</c:v>
                </c:pt>
                <c:pt idx="255">
                  <c:v>29</c:v>
                </c:pt>
                <c:pt idx="256">
                  <c:v>21</c:v>
                </c:pt>
                <c:pt idx="257">
                  <c:v>29</c:v>
                </c:pt>
                <c:pt idx="258">
                  <c:v>127</c:v>
                </c:pt>
                <c:pt idx="259">
                  <c:v>127</c:v>
                </c:pt>
                <c:pt idx="260">
                  <c:v>49</c:v>
                </c:pt>
                <c:pt idx="261">
                  <c:v>42</c:v>
                </c:pt>
                <c:pt idx="262">
                  <c:v>319</c:v>
                </c:pt>
                <c:pt idx="263">
                  <c:v>263</c:v>
                </c:pt>
                <c:pt idx="264">
                  <c:v>198</c:v>
                </c:pt>
                <c:pt idx="265">
                  <c:v>105</c:v>
                </c:pt>
                <c:pt idx="266">
                  <c:v>70</c:v>
                </c:pt>
                <c:pt idx="267">
                  <c:v>51</c:v>
                </c:pt>
                <c:pt idx="268">
                  <c:v>40</c:v>
                </c:pt>
                <c:pt idx="269">
                  <c:v>34</c:v>
                </c:pt>
                <c:pt idx="270">
                  <c:v>52</c:v>
                </c:pt>
                <c:pt idx="271">
                  <c:v>99</c:v>
                </c:pt>
                <c:pt idx="272">
                  <c:v>86</c:v>
                </c:pt>
                <c:pt idx="273">
                  <c:v>61</c:v>
                </c:pt>
                <c:pt idx="274">
                  <c:v>47</c:v>
                </c:pt>
                <c:pt idx="275">
                  <c:v>43</c:v>
                </c:pt>
                <c:pt idx="276">
                  <c:v>115</c:v>
                </c:pt>
                <c:pt idx="277">
                  <c:v>75</c:v>
                </c:pt>
                <c:pt idx="278">
                  <c:v>91</c:v>
                </c:pt>
                <c:pt idx="279">
                  <c:v>69</c:v>
                </c:pt>
                <c:pt idx="280">
                  <c:v>44</c:v>
                </c:pt>
                <c:pt idx="281">
                  <c:v>35</c:v>
                </c:pt>
                <c:pt idx="282">
                  <c:v>38</c:v>
                </c:pt>
                <c:pt idx="283">
                  <c:v>53</c:v>
                </c:pt>
                <c:pt idx="284">
                  <c:v>58</c:v>
                </c:pt>
                <c:pt idx="285">
                  <c:v>67</c:v>
                </c:pt>
                <c:pt idx="286">
                  <c:v>54</c:v>
                </c:pt>
                <c:pt idx="287">
                  <c:v>39</c:v>
                </c:pt>
                <c:pt idx="288">
                  <c:v>39</c:v>
                </c:pt>
                <c:pt idx="289">
                  <c:v>33</c:v>
                </c:pt>
                <c:pt idx="290">
                  <c:v>55</c:v>
                </c:pt>
                <c:pt idx="291">
                  <c:v>48</c:v>
                </c:pt>
                <c:pt idx="292">
                  <c:v>30</c:v>
                </c:pt>
                <c:pt idx="293">
                  <c:v>35</c:v>
                </c:pt>
                <c:pt idx="294">
                  <c:v>35</c:v>
                </c:pt>
                <c:pt idx="295">
                  <c:v>55</c:v>
                </c:pt>
                <c:pt idx="296">
                  <c:v>155</c:v>
                </c:pt>
                <c:pt idx="297">
                  <c:v>122</c:v>
                </c:pt>
                <c:pt idx="298">
                  <c:v>72</c:v>
                </c:pt>
                <c:pt idx="299">
                  <c:v>80</c:v>
                </c:pt>
                <c:pt idx="300">
                  <c:v>92</c:v>
                </c:pt>
                <c:pt idx="301">
                  <c:v>33</c:v>
                </c:pt>
                <c:pt idx="302">
                  <c:v>36</c:v>
                </c:pt>
                <c:pt idx="303">
                  <c:v>35</c:v>
                </c:pt>
                <c:pt idx="304">
                  <c:v>42</c:v>
                </c:pt>
                <c:pt idx="305">
                  <c:v>31</c:v>
                </c:pt>
                <c:pt idx="306">
                  <c:v>93</c:v>
                </c:pt>
                <c:pt idx="307">
                  <c:v>66</c:v>
                </c:pt>
                <c:pt idx="308">
                  <c:v>155</c:v>
                </c:pt>
                <c:pt idx="309">
                  <c:v>194</c:v>
                </c:pt>
                <c:pt idx="310">
                  <c:v>125</c:v>
                </c:pt>
                <c:pt idx="311">
                  <c:v>259</c:v>
                </c:pt>
                <c:pt idx="312">
                  <c:v>279</c:v>
                </c:pt>
                <c:pt idx="313">
                  <c:v>267</c:v>
                </c:pt>
                <c:pt idx="314">
                  <c:v>293</c:v>
                </c:pt>
                <c:pt idx="315">
                  <c:v>359</c:v>
                </c:pt>
                <c:pt idx="316">
                  <c:v>234</c:v>
                </c:pt>
                <c:pt idx="317">
                  <c:v>219</c:v>
                </c:pt>
                <c:pt idx="318">
                  <c:v>251</c:v>
                </c:pt>
                <c:pt idx="319">
                  <c:v>149</c:v>
                </c:pt>
                <c:pt idx="320">
                  <c:v>135</c:v>
                </c:pt>
                <c:pt idx="321">
                  <c:v>156</c:v>
                </c:pt>
                <c:pt idx="322">
                  <c:v>389</c:v>
                </c:pt>
                <c:pt idx="323">
                  <c:v>168</c:v>
                </c:pt>
                <c:pt idx="324">
                  <c:v>906</c:v>
                </c:pt>
                <c:pt idx="325">
                  <c:v>4969</c:v>
                </c:pt>
                <c:pt idx="326">
                  <c:v>3150</c:v>
                </c:pt>
                <c:pt idx="327">
                  <c:v>2079</c:v>
                </c:pt>
                <c:pt idx="328">
                  <c:v>2332</c:v>
                </c:pt>
                <c:pt idx="329">
                  <c:v>1450</c:v>
                </c:pt>
                <c:pt idx="330">
                  <c:v>2110</c:v>
                </c:pt>
                <c:pt idx="331">
                  <c:v>2545</c:v>
                </c:pt>
                <c:pt idx="332">
                  <c:v>2363</c:v>
                </c:pt>
                <c:pt idx="333">
                  <c:v>1657</c:v>
                </c:pt>
                <c:pt idx="334">
                  <c:v>1514</c:v>
                </c:pt>
                <c:pt idx="335">
                  <c:v>1339</c:v>
                </c:pt>
                <c:pt idx="336">
                  <c:v>1271</c:v>
                </c:pt>
                <c:pt idx="337">
                  <c:v>1068</c:v>
                </c:pt>
                <c:pt idx="338">
                  <c:v>979</c:v>
                </c:pt>
                <c:pt idx="339">
                  <c:v>298</c:v>
                </c:pt>
                <c:pt idx="340">
                  <c:v>217</c:v>
                </c:pt>
                <c:pt idx="341">
                  <c:v>174</c:v>
                </c:pt>
                <c:pt idx="342">
                  <c:v>155</c:v>
                </c:pt>
                <c:pt idx="343">
                  <c:v>126</c:v>
                </c:pt>
                <c:pt idx="344">
                  <c:v>109</c:v>
                </c:pt>
                <c:pt idx="345">
                  <c:v>84</c:v>
                </c:pt>
                <c:pt idx="346">
                  <c:v>111</c:v>
                </c:pt>
                <c:pt idx="347">
                  <c:v>168</c:v>
                </c:pt>
                <c:pt idx="348">
                  <c:v>126</c:v>
                </c:pt>
                <c:pt idx="349">
                  <c:v>108</c:v>
                </c:pt>
                <c:pt idx="350">
                  <c:v>95</c:v>
                </c:pt>
                <c:pt idx="351">
                  <c:v>64</c:v>
                </c:pt>
                <c:pt idx="352">
                  <c:v>58</c:v>
                </c:pt>
                <c:pt idx="353">
                  <c:v>57</c:v>
                </c:pt>
                <c:pt idx="354">
                  <c:v>59</c:v>
                </c:pt>
                <c:pt idx="355">
                  <c:v>144</c:v>
                </c:pt>
                <c:pt idx="356">
                  <c:v>147</c:v>
                </c:pt>
                <c:pt idx="357">
                  <c:v>93</c:v>
                </c:pt>
                <c:pt idx="358">
                  <c:v>63</c:v>
                </c:pt>
                <c:pt idx="359">
                  <c:v>66</c:v>
                </c:pt>
                <c:pt idx="360">
                  <c:v>60</c:v>
                </c:pt>
                <c:pt idx="361">
                  <c:v>49</c:v>
                </c:pt>
                <c:pt idx="362">
                  <c:v>63</c:v>
                </c:pt>
                <c:pt idx="363">
                  <c:v>71</c:v>
                </c:pt>
                <c:pt idx="364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55-43C0-8594-8F6D141AF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784976"/>
        <c:axId val="461777104"/>
      </c:lineChart>
      <c:dateAx>
        <c:axId val="46178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77104"/>
        <c:crosses val="autoZero"/>
        <c:auto val="1"/>
        <c:lblOffset val="100"/>
        <c:baseTimeUnit val="days"/>
      </c:dateAx>
      <c:valAx>
        <c:axId val="46177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8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1D-4FA2-B58D-EE0DA73D93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1D-4FA2-B58D-EE0DA73D93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1D-4FA2-B58D-EE0DA73D93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1D-4FA2-B58D-EE0DA73D9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1778744"/>
        <c:axId val="461782352"/>
      </c:barChart>
      <c:catAx>
        <c:axId val="46177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82352"/>
        <c:crosses val="autoZero"/>
        <c:auto val="1"/>
        <c:lblAlgn val="ctr"/>
        <c:lblOffset val="100"/>
        <c:noMultiLvlLbl val="0"/>
      </c:catAx>
      <c:valAx>
        <c:axId val="46178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7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Sheet1!$A$2:$A$26</c:f>
              <c:numCache>
                <c:formatCode>General</c:formatCode>
                <c:ptCount val="2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31</c:v>
                </c:pt>
                <c:pt idx="24">
                  <c:v>33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59</c:v>
                </c:pt>
                <c:pt idx="1">
                  <c:v>1238.5</c:v>
                </c:pt>
                <c:pt idx="2">
                  <c:v>35</c:v>
                </c:pt>
                <c:pt idx="3">
                  <c:v>24.8</c:v>
                </c:pt>
                <c:pt idx="4">
                  <c:v>509.42857142857099</c:v>
                </c:pt>
                <c:pt idx="5">
                  <c:v>830</c:v>
                </c:pt>
                <c:pt idx="6">
                  <c:v>259</c:v>
                </c:pt>
                <c:pt idx="7">
                  <c:v>74</c:v>
                </c:pt>
                <c:pt idx="8">
                  <c:v>688.77777777777806</c:v>
                </c:pt>
                <c:pt idx="9">
                  <c:v>343.25</c:v>
                </c:pt>
                <c:pt idx="10">
                  <c:v>440.75</c:v>
                </c:pt>
                <c:pt idx="11">
                  <c:v>23.5555555555556</c:v>
                </c:pt>
                <c:pt idx="12">
                  <c:v>47.285714285714299</c:v>
                </c:pt>
                <c:pt idx="13">
                  <c:v>301.33333333333297</c:v>
                </c:pt>
                <c:pt idx="14">
                  <c:v>39.799999999999997</c:v>
                </c:pt>
                <c:pt idx="15">
                  <c:v>13</c:v>
                </c:pt>
                <c:pt idx="16">
                  <c:v>377.33333333333297</c:v>
                </c:pt>
                <c:pt idx="17">
                  <c:v>50</c:v>
                </c:pt>
                <c:pt idx="18">
                  <c:v>67.6666666666667</c:v>
                </c:pt>
                <c:pt idx="19">
                  <c:v>101</c:v>
                </c:pt>
                <c:pt idx="20">
                  <c:v>66.6666666666667</c:v>
                </c:pt>
                <c:pt idx="21">
                  <c:v>14.25</c:v>
                </c:pt>
                <c:pt idx="22">
                  <c:v>20.5</c:v>
                </c:pt>
                <c:pt idx="23">
                  <c:v>11</c:v>
                </c:pt>
                <c:pt idx="2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3-436E-8E88-008D81D07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1789240"/>
        <c:axId val="461789568"/>
      </c:barChart>
      <c:catAx>
        <c:axId val="461789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89568"/>
        <c:crosses val="autoZero"/>
        <c:auto val="1"/>
        <c:lblAlgn val="ctr"/>
        <c:lblOffset val="100"/>
        <c:noMultiLvlLbl val="0"/>
      </c:catAx>
      <c:valAx>
        <c:axId val="461789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8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41</c:v>
                </c:pt>
                <c:pt idx="1">
                  <c:v>54</c:v>
                </c:pt>
                <c:pt idx="2">
                  <c:v>40</c:v>
                </c:pt>
                <c:pt idx="3">
                  <c:v>27</c:v>
                </c:pt>
                <c:pt idx="4">
                  <c:v>49</c:v>
                </c:pt>
                <c:pt idx="5">
                  <c:v>64</c:v>
                </c:pt>
                <c:pt idx="6">
                  <c:v>51</c:v>
                </c:pt>
                <c:pt idx="7">
                  <c:v>47</c:v>
                </c:pt>
                <c:pt idx="8">
                  <c:v>38</c:v>
                </c:pt>
                <c:pt idx="9">
                  <c:v>43</c:v>
                </c:pt>
                <c:pt idx="10">
                  <c:v>64</c:v>
                </c:pt>
                <c:pt idx="11">
                  <c:v>33</c:v>
                </c:pt>
                <c:pt idx="12">
                  <c:v>53</c:v>
                </c:pt>
                <c:pt idx="13">
                  <c:v>78</c:v>
                </c:pt>
                <c:pt idx="14">
                  <c:v>77</c:v>
                </c:pt>
                <c:pt idx="15">
                  <c:v>69</c:v>
                </c:pt>
                <c:pt idx="16">
                  <c:v>55</c:v>
                </c:pt>
                <c:pt idx="17">
                  <c:v>48</c:v>
                </c:pt>
                <c:pt idx="18">
                  <c:v>48</c:v>
                </c:pt>
                <c:pt idx="19">
                  <c:v>54</c:v>
                </c:pt>
                <c:pt idx="20">
                  <c:v>51</c:v>
                </c:pt>
                <c:pt idx="21">
                  <c:v>10530</c:v>
                </c:pt>
                <c:pt idx="22">
                  <c:v>1019</c:v>
                </c:pt>
                <c:pt idx="23">
                  <c:v>306</c:v>
                </c:pt>
                <c:pt idx="24">
                  <c:v>126</c:v>
                </c:pt>
                <c:pt idx="25">
                  <c:v>38</c:v>
                </c:pt>
                <c:pt idx="26">
                  <c:v>60</c:v>
                </c:pt>
                <c:pt idx="27">
                  <c:v>58</c:v>
                </c:pt>
                <c:pt idx="28">
                  <c:v>50</c:v>
                </c:pt>
                <c:pt idx="29">
                  <c:v>43</c:v>
                </c:pt>
                <c:pt idx="30">
                  <c:v>31</c:v>
                </c:pt>
                <c:pt idx="31">
                  <c:v>38</c:v>
                </c:pt>
                <c:pt idx="32">
                  <c:v>2925</c:v>
                </c:pt>
                <c:pt idx="33">
                  <c:v>1380</c:v>
                </c:pt>
                <c:pt idx="34">
                  <c:v>449</c:v>
                </c:pt>
                <c:pt idx="35">
                  <c:v>4053</c:v>
                </c:pt>
                <c:pt idx="36">
                  <c:v>2167</c:v>
                </c:pt>
                <c:pt idx="37">
                  <c:v>516</c:v>
                </c:pt>
                <c:pt idx="38">
                  <c:v>210</c:v>
                </c:pt>
                <c:pt idx="39">
                  <c:v>724</c:v>
                </c:pt>
                <c:pt idx="40">
                  <c:v>83</c:v>
                </c:pt>
                <c:pt idx="41">
                  <c:v>56</c:v>
                </c:pt>
                <c:pt idx="42">
                  <c:v>41</c:v>
                </c:pt>
                <c:pt idx="43">
                  <c:v>33</c:v>
                </c:pt>
                <c:pt idx="44">
                  <c:v>25</c:v>
                </c:pt>
                <c:pt idx="45">
                  <c:v>33</c:v>
                </c:pt>
                <c:pt idx="46">
                  <c:v>28</c:v>
                </c:pt>
                <c:pt idx="47">
                  <c:v>33</c:v>
                </c:pt>
                <c:pt idx="48">
                  <c:v>34</c:v>
                </c:pt>
                <c:pt idx="49">
                  <c:v>40</c:v>
                </c:pt>
                <c:pt idx="50">
                  <c:v>3696</c:v>
                </c:pt>
                <c:pt idx="51">
                  <c:v>502</c:v>
                </c:pt>
                <c:pt idx="52">
                  <c:v>3365</c:v>
                </c:pt>
                <c:pt idx="53">
                  <c:v>2843</c:v>
                </c:pt>
                <c:pt idx="54">
                  <c:v>1604</c:v>
                </c:pt>
                <c:pt idx="55">
                  <c:v>1808</c:v>
                </c:pt>
                <c:pt idx="56">
                  <c:v>987</c:v>
                </c:pt>
                <c:pt idx="57">
                  <c:v>1029</c:v>
                </c:pt>
                <c:pt idx="58">
                  <c:v>1008</c:v>
                </c:pt>
                <c:pt idx="59">
                  <c:v>1537</c:v>
                </c:pt>
                <c:pt idx="60">
                  <c:v>1907</c:v>
                </c:pt>
                <c:pt idx="61">
                  <c:v>788</c:v>
                </c:pt>
                <c:pt idx="62">
                  <c:v>2138</c:v>
                </c:pt>
                <c:pt idx="63">
                  <c:v>1189</c:v>
                </c:pt>
                <c:pt idx="64">
                  <c:v>60522</c:v>
                </c:pt>
                <c:pt idx="65">
                  <c:v>85947</c:v>
                </c:pt>
                <c:pt idx="66">
                  <c:v>88308</c:v>
                </c:pt>
                <c:pt idx="67">
                  <c:v>87555</c:v>
                </c:pt>
                <c:pt idx="68">
                  <c:v>94372</c:v>
                </c:pt>
                <c:pt idx="69">
                  <c:v>97652</c:v>
                </c:pt>
                <c:pt idx="70">
                  <c:v>109819</c:v>
                </c:pt>
                <c:pt idx="71">
                  <c:v>188060</c:v>
                </c:pt>
                <c:pt idx="72">
                  <c:v>182931</c:v>
                </c:pt>
                <c:pt idx="73">
                  <c:v>185906</c:v>
                </c:pt>
                <c:pt idx="74">
                  <c:v>205398</c:v>
                </c:pt>
                <c:pt idx="75">
                  <c:v>223492</c:v>
                </c:pt>
                <c:pt idx="76">
                  <c:v>232016</c:v>
                </c:pt>
                <c:pt idx="77">
                  <c:v>247804</c:v>
                </c:pt>
                <c:pt idx="78">
                  <c:v>225719</c:v>
                </c:pt>
                <c:pt idx="79">
                  <c:v>310321</c:v>
                </c:pt>
                <c:pt idx="80">
                  <c:v>426446</c:v>
                </c:pt>
                <c:pt idx="81">
                  <c:v>502853</c:v>
                </c:pt>
                <c:pt idx="82">
                  <c:v>420310</c:v>
                </c:pt>
                <c:pt idx="83">
                  <c:v>299106</c:v>
                </c:pt>
                <c:pt idx="84">
                  <c:v>394646</c:v>
                </c:pt>
                <c:pt idx="85">
                  <c:v>817909</c:v>
                </c:pt>
                <c:pt idx="86">
                  <c:v>494713</c:v>
                </c:pt>
                <c:pt idx="87">
                  <c:v>83752</c:v>
                </c:pt>
                <c:pt idx="88">
                  <c:v>77153</c:v>
                </c:pt>
                <c:pt idx="89">
                  <c:v>90652</c:v>
                </c:pt>
                <c:pt idx="90">
                  <c:v>102213</c:v>
                </c:pt>
                <c:pt idx="91">
                  <c:v>83635</c:v>
                </c:pt>
                <c:pt idx="92">
                  <c:v>86455</c:v>
                </c:pt>
                <c:pt idx="93">
                  <c:v>70268</c:v>
                </c:pt>
                <c:pt idx="94">
                  <c:v>67504</c:v>
                </c:pt>
                <c:pt idx="95">
                  <c:v>65644</c:v>
                </c:pt>
                <c:pt idx="96">
                  <c:v>61315</c:v>
                </c:pt>
                <c:pt idx="97">
                  <c:v>61698</c:v>
                </c:pt>
                <c:pt idx="98">
                  <c:v>48293</c:v>
                </c:pt>
                <c:pt idx="99">
                  <c:v>87105</c:v>
                </c:pt>
                <c:pt idx="100">
                  <c:v>127997</c:v>
                </c:pt>
                <c:pt idx="101">
                  <c:v>133294</c:v>
                </c:pt>
                <c:pt idx="102">
                  <c:v>80798</c:v>
                </c:pt>
                <c:pt idx="103">
                  <c:v>84889</c:v>
                </c:pt>
                <c:pt idx="104">
                  <c:v>68683</c:v>
                </c:pt>
                <c:pt idx="105">
                  <c:v>92439</c:v>
                </c:pt>
                <c:pt idx="106">
                  <c:v>134537</c:v>
                </c:pt>
                <c:pt idx="107">
                  <c:v>142351</c:v>
                </c:pt>
                <c:pt idx="108">
                  <c:v>139915</c:v>
                </c:pt>
                <c:pt idx="109">
                  <c:v>136565</c:v>
                </c:pt>
                <c:pt idx="110">
                  <c:v>146906</c:v>
                </c:pt>
                <c:pt idx="111">
                  <c:v>145430</c:v>
                </c:pt>
                <c:pt idx="112">
                  <c:v>145366</c:v>
                </c:pt>
                <c:pt idx="113">
                  <c:v>128647</c:v>
                </c:pt>
                <c:pt idx="114">
                  <c:v>122432</c:v>
                </c:pt>
                <c:pt idx="115">
                  <c:v>128135</c:v>
                </c:pt>
                <c:pt idx="116">
                  <c:v>119421</c:v>
                </c:pt>
                <c:pt idx="117">
                  <c:v>118425</c:v>
                </c:pt>
                <c:pt idx="118">
                  <c:v>156642</c:v>
                </c:pt>
                <c:pt idx="119">
                  <c:v>147180</c:v>
                </c:pt>
                <c:pt idx="120">
                  <c:v>180560</c:v>
                </c:pt>
                <c:pt idx="121">
                  <c:v>98771</c:v>
                </c:pt>
                <c:pt idx="122">
                  <c:v>438</c:v>
                </c:pt>
                <c:pt idx="123">
                  <c:v>483</c:v>
                </c:pt>
                <c:pt idx="124">
                  <c:v>316</c:v>
                </c:pt>
                <c:pt idx="125">
                  <c:v>46</c:v>
                </c:pt>
                <c:pt idx="126">
                  <c:v>41</c:v>
                </c:pt>
                <c:pt idx="127">
                  <c:v>33</c:v>
                </c:pt>
                <c:pt idx="128">
                  <c:v>38</c:v>
                </c:pt>
                <c:pt idx="129">
                  <c:v>53</c:v>
                </c:pt>
                <c:pt idx="130">
                  <c:v>3601</c:v>
                </c:pt>
                <c:pt idx="131">
                  <c:v>2912</c:v>
                </c:pt>
                <c:pt idx="132">
                  <c:v>1840</c:v>
                </c:pt>
                <c:pt idx="133">
                  <c:v>3860</c:v>
                </c:pt>
                <c:pt idx="134">
                  <c:v>607</c:v>
                </c:pt>
                <c:pt idx="135">
                  <c:v>224</c:v>
                </c:pt>
                <c:pt idx="136">
                  <c:v>140</c:v>
                </c:pt>
                <c:pt idx="137">
                  <c:v>5213</c:v>
                </c:pt>
                <c:pt idx="138">
                  <c:v>10497</c:v>
                </c:pt>
                <c:pt idx="139">
                  <c:v>9037</c:v>
                </c:pt>
                <c:pt idx="140">
                  <c:v>4724</c:v>
                </c:pt>
                <c:pt idx="141">
                  <c:v>8741</c:v>
                </c:pt>
                <c:pt idx="142">
                  <c:v>13927</c:v>
                </c:pt>
                <c:pt idx="143">
                  <c:v>4097</c:v>
                </c:pt>
                <c:pt idx="144">
                  <c:v>3264</c:v>
                </c:pt>
                <c:pt idx="145">
                  <c:v>6705</c:v>
                </c:pt>
                <c:pt idx="146">
                  <c:v>3455</c:v>
                </c:pt>
                <c:pt idx="147">
                  <c:v>940</c:v>
                </c:pt>
                <c:pt idx="148">
                  <c:v>782</c:v>
                </c:pt>
                <c:pt idx="149">
                  <c:v>617</c:v>
                </c:pt>
                <c:pt idx="150">
                  <c:v>656</c:v>
                </c:pt>
                <c:pt idx="151">
                  <c:v>544</c:v>
                </c:pt>
                <c:pt idx="152">
                  <c:v>597</c:v>
                </c:pt>
                <c:pt idx="153">
                  <c:v>415</c:v>
                </c:pt>
                <c:pt idx="154">
                  <c:v>489</c:v>
                </c:pt>
                <c:pt idx="155">
                  <c:v>2291</c:v>
                </c:pt>
                <c:pt idx="156">
                  <c:v>1744</c:v>
                </c:pt>
                <c:pt idx="157">
                  <c:v>2984</c:v>
                </c:pt>
                <c:pt idx="158">
                  <c:v>3720</c:v>
                </c:pt>
                <c:pt idx="159">
                  <c:v>1501</c:v>
                </c:pt>
                <c:pt idx="160">
                  <c:v>3624</c:v>
                </c:pt>
                <c:pt idx="161">
                  <c:v>1880</c:v>
                </c:pt>
                <c:pt idx="162">
                  <c:v>1288</c:v>
                </c:pt>
                <c:pt idx="163">
                  <c:v>1880</c:v>
                </c:pt>
                <c:pt idx="164">
                  <c:v>18566</c:v>
                </c:pt>
                <c:pt idx="165">
                  <c:v>25213</c:v>
                </c:pt>
                <c:pt idx="166">
                  <c:v>30838</c:v>
                </c:pt>
                <c:pt idx="167">
                  <c:v>22601</c:v>
                </c:pt>
                <c:pt idx="168">
                  <c:v>1098</c:v>
                </c:pt>
                <c:pt idx="169">
                  <c:v>1044</c:v>
                </c:pt>
                <c:pt idx="170">
                  <c:v>1011</c:v>
                </c:pt>
                <c:pt idx="171">
                  <c:v>743</c:v>
                </c:pt>
                <c:pt idx="172">
                  <c:v>175226</c:v>
                </c:pt>
                <c:pt idx="173">
                  <c:v>324414</c:v>
                </c:pt>
                <c:pt idx="174">
                  <c:v>364626</c:v>
                </c:pt>
                <c:pt idx="175">
                  <c:v>337198</c:v>
                </c:pt>
                <c:pt idx="176">
                  <c:v>647693</c:v>
                </c:pt>
                <c:pt idx="177">
                  <c:v>474106</c:v>
                </c:pt>
                <c:pt idx="178">
                  <c:v>19733</c:v>
                </c:pt>
                <c:pt idx="179">
                  <c:v>2335</c:v>
                </c:pt>
                <c:pt idx="180">
                  <c:v>6569</c:v>
                </c:pt>
                <c:pt idx="181">
                  <c:v>3527</c:v>
                </c:pt>
                <c:pt idx="182">
                  <c:v>769</c:v>
                </c:pt>
                <c:pt idx="183">
                  <c:v>674</c:v>
                </c:pt>
                <c:pt idx="184">
                  <c:v>611</c:v>
                </c:pt>
                <c:pt idx="185">
                  <c:v>132</c:v>
                </c:pt>
                <c:pt idx="186">
                  <c:v>6190</c:v>
                </c:pt>
                <c:pt idx="187">
                  <c:v>73238</c:v>
                </c:pt>
                <c:pt idx="188">
                  <c:v>100357</c:v>
                </c:pt>
                <c:pt idx="189">
                  <c:v>101791</c:v>
                </c:pt>
                <c:pt idx="190">
                  <c:v>109674</c:v>
                </c:pt>
                <c:pt idx="191">
                  <c:v>105808</c:v>
                </c:pt>
                <c:pt idx="192">
                  <c:v>249286</c:v>
                </c:pt>
                <c:pt idx="193">
                  <c:v>110419</c:v>
                </c:pt>
                <c:pt idx="194">
                  <c:v>89</c:v>
                </c:pt>
                <c:pt idx="195">
                  <c:v>141</c:v>
                </c:pt>
                <c:pt idx="196">
                  <c:v>92</c:v>
                </c:pt>
                <c:pt idx="197">
                  <c:v>62</c:v>
                </c:pt>
                <c:pt idx="198">
                  <c:v>72</c:v>
                </c:pt>
                <c:pt idx="199">
                  <c:v>55</c:v>
                </c:pt>
                <c:pt idx="200">
                  <c:v>71</c:v>
                </c:pt>
                <c:pt idx="201">
                  <c:v>85</c:v>
                </c:pt>
                <c:pt idx="202">
                  <c:v>90</c:v>
                </c:pt>
                <c:pt idx="203">
                  <c:v>82</c:v>
                </c:pt>
                <c:pt idx="204">
                  <c:v>87</c:v>
                </c:pt>
                <c:pt idx="205">
                  <c:v>94</c:v>
                </c:pt>
                <c:pt idx="206">
                  <c:v>78</c:v>
                </c:pt>
                <c:pt idx="207">
                  <c:v>61</c:v>
                </c:pt>
                <c:pt idx="208">
                  <c:v>77</c:v>
                </c:pt>
                <c:pt idx="209">
                  <c:v>80</c:v>
                </c:pt>
                <c:pt idx="210">
                  <c:v>72</c:v>
                </c:pt>
                <c:pt idx="211">
                  <c:v>81</c:v>
                </c:pt>
                <c:pt idx="212">
                  <c:v>67</c:v>
                </c:pt>
                <c:pt idx="213">
                  <c:v>80</c:v>
                </c:pt>
                <c:pt idx="214">
                  <c:v>872</c:v>
                </c:pt>
                <c:pt idx="215">
                  <c:v>8732</c:v>
                </c:pt>
                <c:pt idx="216">
                  <c:v>4324</c:v>
                </c:pt>
                <c:pt idx="217">
                  <c:v>4616</c:v>
                </c:pt>
                <c:pt idx="218">
                  <c:v>1090</c:v>
                </c:pt>
                <c:pt idx="219">
                  <c:v>553</c:v>
                </c:pt>
                <c:pt idx="220">
                  <c:v>424</c:v>
                </c:pt>
                <c:pt idx="221">
                  <c:v>2933</c:v>
                </c:pt>
                <c:pt idx="222">
                  <c:v>2888</c:v>
                </c:pt>
                <c:pt idx="223">
                  <c:v>2335</c:v>
                </c:pt>
                <c:pt idx="224">
                  <c:v>3240</c:v>
                </c:pt>
                <c:pt idx="225">
                  <c:v>955</c:v>
                </c:pt>
                <c:pt idx="226">
                  <c:v>835</c:v>
                </c:pt>
                <c:pt idx="227">
                  <c:v>703</c:v>
                </c:pt>
                <c:pt idx="228">
                  <c:v>789</c:v>
                </c:pt>
                <c:pt idx="229">
                  <c:v>1556</c:v>
                </c:pt>
                <c:pt idx="230">
                  <c:v>135370</c:v>
                </c:pt>
                <c:pt idx="231">
                  <c:v>980580</c:v>
                </c:pt>
                <c:pt idx="232">
                  <c:v>475707</c:v>
                </c:pt>
                <c:pt idx="233">
                  <c:v>365100</c:v>
                </c:pt>
                <c:pt idx="234">
                  <c:v>2181</c:v>
                </c:pt>
                <c:pt idx="235">
                  <c:v>1850</c:v>
                </c:pt>
                <c:pt idx="236">
                  <c:v>1666</c:v>
                </c:pt>
                <c:pt idx="237">
                  <c:v>1870</c:v>
                </c:pt>
                <c:pt idx="238">
                  <c:v>1586</c:v>
                </c:pt>
                <c:pt idx="239">
                  <c:v>484</c:v>
                </c:pt>
                <c:pt idx="240">
                  <c:v>844</c:v>
                </c:pt>
                <c:pt idx="241">
                  <c:v>1935</c:v>
                </c:pt>
                <c:pt idx="242">
                  <c:v>1221</c:v>
                </c:pt>
                <c:pt idx="243">
                  <c:v>469</c:v>
                </c:pt>
                <c:pt idx="244">
                  <c:v>346</c:v>
                </c:pt>
                <c:pt idx="245">
                  <c:v>101157</c:v>
                </c:pt>
                <c:pt idx="246">
                  <c:v>163347</c:v>
                </c:pt>
                <c:pt idx="247">
                  <c:v>221197</c:v>
                </c:pt>
                <c:pt idx="248">
                  <c:v>218254</c:v>
                </c:pt>
                <c:pt idx="249">
                  <c:v>210763</c:v>
                </c:pt>
                <c:pt idx="250">
                  <c:v>219129</c:v>
                </c:pt>
                <c:pt idx="251">
                  <c:v>497789</c:v>
                </c:pt>
                <c:pt idx="252">
                  <c:v>462651</c:v>
                </c:pt>
                <c:pt idx="253">
                  <c:v>504</c:v>
                </c:pt>
                <c:pt idx="254">
                  <c:v>375</c:v>
                </c:pt>
                <c:pt idx="255">
                  <c:v>147</c:v>
                </c:pt>
                <c:pt idx="256">
                  <c:v>1928</c:v>
                </c:pt>
                <c:pt idx="257">
                  <c:v>272196</c:v>
                </c:pt>
                <c:pt idx="258">
                  <c:v>295838</c:v>
                </c:pt>
                <c:pt idx="259">
                  <c:v>286917</c:v>
                </c:pt>
                <c:pt idx="260">
                  <c:v>292945</c:v>
                </c:pt>
                <c:pt idx="261">
                  <c:v>277308</c:v>
                </c:pt>
                <c:pt idx="262">
                  <c:v>271437</c:v>
                </c:pt>
                <c:pt idx="263">
                  <c:v>15084</c:v>
                </c:pt>
                <c:pt idx="264">
                  <c:v>56567</c:v>
                </c:pt>
                <c:pt idx="265">
                  <c:v>38226</c:v>
                </c:pt>
                <c:pt idx="266">
                  <c:v>23690</c:v>
                </c:pt>
                <c:pt idx="267">
                  <c:v>67713</c:v>
                </c:pt>
                <c:pt idx="268">
                  <c:v>70022</c:v>
                </c:pt>
                <c:pt idx="269">
                  <c:v>68137</c:v>
                </c:pt>
                <c:pt idx="270">
                  <c:v>73305</c:v>
                </c:pt>
                <c:pt idx="271">
                  <c:v>74281</c:v>
                </c:pt>
                <c:pt idx="272">
                  <c:v>72554</c:v>
                </c:pt>
                <c:pt idx="273">
                  <c:v>75413</c:v>
                </c:pt>
                <c:pt idx="274">
                  <c:v>76527</c:v>
                </c:pt>
                <c:pt idx="275">
                  <c:v>68593</c:v>
                </c:pt>
                <c:pt idx="276">
                  <c:v>71278</c:v>
                </c:pt>
                <c:pt idx="277">
                  <c:v>2591</c:v>
                </c:pt>
                <c:pt idx="278">
                  <c:v>2835</c:v>
                </c:pt>
                <c:pt idx="279">
                  <c:v>1675</c:v>
                </c:pt>
                <c:pt idx="280">
                  <c:v>3245</c:v>
                </c:pt>
                <c:pt idx="281">
                  <c:v>726</c:v>
                </c:pt>
                <c:pt idx="282">
                  <c:v>751</c:v>
                </c:pt>
                <c:pt idx="283">
                  <c:v>320</c:v>
                </c:pt>
                <c:pt idx="284">
                  <c:v>3001</c:v>
                </c:pt>
                <c:pt idx="285">
                  <c:v>2591</c:v>
                </c:pt>
                <c:pt idx="286">
                  <c:v>823</c:v>
                </c:pt>
                <c:pt idx="287">
                  <c:v>367</c:v>
                </c:pt>
                <c:pt idx="288">
                  <c:v>2003</c:v>
                </c:pt>
                <c:pt idx="289">
                  <c:v>740</c:v>
                </c:pt>
                <c:pt idx="290">
                  <c:v>259</c:v>
                </c:pt>
                <c:pt idx="291">
                  <c:v>1988</c:v>
                </c:pt>
                <c:pt idx="292">
                  <c:v>608</c:v>
                </c:pt>
                <c:pt idx="293">
                  <c:v>1251</c:v>
                </c:pt>
                <c:pt idx="294">
                  <c:v>1254</c:v>
                </c:pt>
                <c:pt idx="295">
                  <c:v>327</c:v>
                </c:pt>
                <c:pt idx="296">
                  <c:v>819</c:v>
                </c:pt>
                <c:pt idx="297">
                  <c:v>1875</c:v>
                </c:pt>
                <c:pt idx="298">
                  <c:v>719</c:v>
                </c:pt>
                <c:pt idx="299">
                  <c:v>3178</c:v>
                </c:pt>
                <c:pt idx="300">
                  <c:v>1897</c:v>
                </c:pt>
                <c:pt idx="301">
                  <c:v>795</c:v>
                </c:pt>
                <c:pt idx="302">
                  <c:v>665</c:v>
                </c:pt>
                <c:pt idx="303">
                  <c:v>232</c:v>
                </c:pt>
                <c:pt idx="304">
                  <c:v>1619</c:v>
                </c:pt>
                <c:pt idx="305">
                  <c:v>59611</c:v>
                </c:pt>
                <c:pt idx="306">
                  <c:v>160690</c:v>
                </c:pt>
                <c:pt idx="307">
                  <c:v>225238</c:v>
                </c:pt>
                <c:pt idx="308">
                  <c:v>313480</c:v>
                </c:pt>
                <c:pt idx="309">
                  <c:v>439115</c:v>
                </c:pt>
                <c:pt idx="310">
                  <c:v>401415</c:v>
                </c:pt>
                <c:pt idx="311">
                  <c:v>415517</c:v>
                </c:pt>
                <c:pt idx="312">
                  <c:v>438554</c:v>
                </c:pt>
                <c:pt idx="313">
                  <c:v>494634</c:v>
                </c:pt>
                <c:pt idx="314">
                  <c:v>677124</c:v>
                </c:pt>
                <c:pt idx="315">
                  <c:v>393137</c:v>
                </c:pt>
                <c:pt idx="316">
                  <c:v>389242</c:v>
                </c:pt>
                <c:pt idx="317">
                  <c:v>422302</c:v>
                </c:pt>
                <c:pt idx="318">
                  <c:v>237778</c:v>
                </c:pt>
                <c:pt idx="319">
                  <c:v>2027</c:v>
                </c:pt>
                <c:pt idx="320">
                  <c:v>605</c:v>
                </c:pt>
                <c:pt idx="321">
                  <c:v>5611</c:v>
                </c:pt>
                <c:pt idx="322">
                  <c:v>3860</c:v>
                </c:pt>
                <c:pt idx="323">
                  <c:v>2141</c:v>
                </c:pt>
                <c:pt idx="324">
                  <c:v>15241</c:v>
                </c:pt>
                <c:pt idx="325">
                  <c:v>146968</c:v>
                </c:pt>
                <c:pt idx="326">
                  <c:v>131043</c:v>
                </c:pt>
                <c:pt idx="327">
                  <c:v>140071</c:v>
                </c:pt>
                <c:pt idx="328">
                  <c:v>121488</c:v>
                </c:pt>
                <c:pt idx="329">
                  <c:v>99372</c:v>
                </c:pt>
                <c:pt idx="330">
                  <c:v>100560</c:v>
                </c:pt>
                <c:pt idx="331">
                  <c:v>95170</c:v>
                </c:pt>
                <c:pt idx="332">
                  <c:v>96674</c:v>
                </c:pt>
                <c:pt idx="333">
                  <c:v>104641</c:v>
                </c:pt>
                <c:pt idx="334">
                  <c:v>123568</c:v>
                </c:pt>
                <c:pt idx="335">
                  <c:v>120515</c:v>
                </c:pt>
                <c:pt idx="336">
                  <c:v>99646</c:v>
                </c:pt>
                <c:pt idx="337">
                  <c:v>99115</c:v>
                </c:pt>
                <c:pt idx="338">
                  <c:v>49158</c:v>
                </c:pt>
                <c:pt idx="339">
                  <c:v>754</c:v>
                </c:pt>
                <c:pt idx="340">
                  <c:v>110970</c:v>
                </c:pt>
                <c:pt idx="341">
                  <c:v>212964</c:v>
                </c:pt>
                <c:pt idx="342">
                  <c:v>254982</c:v>
                </c:pt>
                <c:pt idx="343">
                  <c:v>218999</c:v>
                </c:pt>
                <c:pt idx="344">
                  <c:v>246903</c:v>
                </c:pt>
                <c:pt idx="345">
                  <c:v>165881</c:v>
                </c:pt>
                <c:pt idx="346">
                  <c:v>200777</c:v>
                </c:pt>
                <c:pt idx="347">
                  <c:v>309929</c:v>
                </c:pt>
                <c:pt idx="348">
                  <c:v>410009</c:v>
                </c:pt>
                <c:pt idx="349">
                  <c:v>2082</c:v>
                </c:pt>
                <c:pt idx="350">
                  <c:v>1141</c:v>
                </c:pt>
                <c:pt idx="351">
                  <c:v>343</c:v>
                </c:pt>
                <c:pt idx="352">
                  <c:v>260</c:v>
                </c:pt>
                <c:pt idx="353">
                  <c:v>43791</c:v>
                </c:pt>
                <c:pt idx="354">
                  <c:v>142104</c:v>
                </c:pt>
                <c:pt idx="355">
                  <c:v>173563</c:v>
                </c:pt>
                <c:pt idx="356">
                  <c:v>93145</c:v>
                </c:pt>
                <c:pt idx="357">
                  <c:v>1243</c:v>
                </c:pt>
                <c:pt idx="358">
                  <c:v>2354</c:v>
                </c:pt>
                <c:pt idx="359">
                  <c:v>1269</c:v>
                </c:pt>
                <c:pt idx="360">
                  <c:v>435</c:v>
                </c:pt>
                <c:pt idx="361">
                  <c:v>322</c:v>
                </c:pt>
                <c:pt idx="362">
                  <c:v>190</c:v>
                </c:pt>
                <c:pt idx="363">
                  <c:v>124</c:v>
                </c:pt>
                <c:pt idx="364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62-46A8-AA80-4E407D571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7070384"/>
        <c:axId val="677071368"/>
      </c:lineChart>
      <c:dateAx>
        <c:axId val="677070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071368"/>
        <c:crosses val="autoZero"/>
        <c:auto val="1"/>
        <c:lblOffset val="100"/>
        <c:baseTimeUnit val="days"/>
      </c:dateAx>
      <c:valAx>
        <c:axId val="67707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07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7AF7-313A-48FA-9DF5-5248D64B1C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41490-BBEC-4C4B-B8D1-6E3D4EB777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56669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6EE31-062D-4FD8-AB15-5EB236A5D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0EC215-939A-4CE4-9F78-F33819081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169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35900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8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069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8103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07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863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962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713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544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517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53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418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125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903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755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296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333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664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76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773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1894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229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155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50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2399364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151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68492-1E2A-4797-B8CA-41F704292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76574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CF54-B4AE-4F31-B49E-753C7CE59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CA2C5-D241-4B83-8273-0672899B4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97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977365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713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176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1432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678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0096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644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6982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19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9227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068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776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3600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777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245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2806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502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371913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359570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276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957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3617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0667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566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151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0840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0055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7792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281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9424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221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3769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57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2378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6234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413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487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09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0414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283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41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170421.2247191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37117614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79828.145205479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35809179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8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475A6-C0BD-4BDF-92F6-9C2C86B2D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0241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8CB3-6D27-4FF8-9548-5594D0C9C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603514-D3C6-411F-9C30-950D093BA5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030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B9B4D-C94E-4C59-A28D-B92B87F12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DEC55-D48B-4D3A-8538-EF2B2AD72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546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92D82-991B-40B0-AEA9-83550A1FC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477A4-8FAE-462B-99FA-01CDF5CC5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3612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BDF99-FD63-43E8-9B08-38088B95A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0FF9C-D47D-4A7D-9C7A-9C9BFE2DF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377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E209-E713-450B-BBB3-A9F6C15C3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5ADCBC-F877-4378-8B42-86E2C49FC6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0486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C4987-46D0-45F6-A0E3-4AF5A8EFF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C8934-0583-442B-BA5C-31F15E963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2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6E607-0F1C-4DEB-A75C-AD4266D1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D21AD4-B3C1-4657-948C-29C600C68D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038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C8D13-17C3-445C-ABE3-39F6F3695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A5DF5-DFEE-4623-8635-3755D5E54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60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8ECA8-E034-41A5-B91C-5BBA8DE9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7C63D-2190-427C-BE5C-96DC6AFB4F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519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970070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4684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44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82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79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036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0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530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3839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475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491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01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603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426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731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232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520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490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7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- 2019-12-25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Merry Christmas from all of us! 🎄
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https://scontent.xx.fbcdn.net/v/t1.0-9/s720x720/80010943_2834267333272056_6035664622776745984_o.jpg?_nc_cat=103&amp;_nc_ohc=8tuyFl2N6BMAX8jVJlQ&amp;_nc_ht=scontent.xx&amp;oh=0fce6ef82e9fecfe64a3f54849cf9a62&amp;oe=5E8D4F11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325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14D97-8757-4D5A-A3FD-FA72048CE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25209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74F8A-32A3-42DA-809D-E9468766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4AF84-ED60-438F-A40D-9BC7DC126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4465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66320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9150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05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696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943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52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467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052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83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51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25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763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641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874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616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808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399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214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3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- 2019-12-24 13:30:56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Work. Play. Day. Night. The Sheer Flora can do it all.
Find out more: https://bit.ly/2PhaWZK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https://scontent.xx.fbcdn.net/v/t1.0-9/s720x720/78620665_2773023652729758_8275192765709549568_o.jpg?_nc_cat=111&amp;_nc_ohc=E1EoB8d2rDwAX9xJJ57&amp;_nc_ht=scontent.xx&amp;oh=324276c8e4ae64a6b3dc8bc5403ab284&amp;oe=5ECC135C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255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BCDCF-8D2B-4EAA-9F91-AF832DC7D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163057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4E97-B3BF-4722-A32D-765AAF83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9177D-1469-4F5B-8F52-65325847F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986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24592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2928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525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140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934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579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851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797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410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71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46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653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89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873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117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385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422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449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9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- 2019-12-22 12:00:33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might be cold outside, but that doesn’t mean you can’t wrap up in style. The Laina Rae.
Find out more: https://bit.ly/2Yl2rRF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https://scontent.xx.fbcdn.net/v/t1.0-9/s720x720/78698132_2773021029396687_6951673390579056640_o.jpg?_nc_cat=104&amp;_nc_ohc=nUzQmTRmkB8AX_MVgnM&amp;_nc_ht=scontent.xx&amp;oh=b72fffd81b25c35ba0d2693622cec86d&amp;oe=5ED10012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97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0AFFD-1351-4C9A-B390-0FB549260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21285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1D510-17FA-4F58-8F0C-EB13404E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17250-50E2-44C4-9EB0-321130DA8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047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381249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2848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615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290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787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055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528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1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36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635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834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44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693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65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381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15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310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709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5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- 2019-12-19 16:30:31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Sheer Violet will add a pop of colour to any outfit.
Find out more: https://bit.ly/2DTI30A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https://scontent.xx.fbcdn.net/v/t1.0-9/s720x720/77281427_2773017572730366_818281859338207232_o.jpg?_nc_cat=107&amp;_nc_ohc=q-plDvR8hzIAX92zEqU&amp;_nc_ht=scontent.xx&amp;oh=fad0337529c533d9ebbd1e17b2cfee73&amp;oe=5ECA288A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20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D749C-96E1-49F5-BE60-7153FF77F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3829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E8E11-6F27-4A41-B109-0E38E0222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FD491-B9D0-4E45-9324-BEBEA741C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433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29894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2095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65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812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383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04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11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857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318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86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490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300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45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02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911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99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67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850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29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- 2019-12-16 09:00:15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Slip into some effortless sophistication. Sense Lula.
Find out more: https://bit.ly/33XAK2e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https://scontent.xx.fbcdn.net/v/t1.0-9/s720x720/75557457_2773013559397434_2687447945770434560_o.jpg?_nc_cat=102&amp;_nc_ohc=-DCQNTWMfkQAX91BX0u&amp;_nc_ht=scontent.xx&amp;oh=7ae1f38ccd4a364af953dcf1f4b227c2&amp;oe=5EDBB1A3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173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88503-7841-45AE-B316-B070B713C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8536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7AEBF-FC80-48FF-A92F-C2E3A4E5A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19F9F-9251-4974-8C2B-C8EDFC903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0615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144670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4309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344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550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89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747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903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36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75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100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245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277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295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687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282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54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36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36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4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- 2019-12-14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Sheer Flora. Who says you can’t have style AND comfort?
Find out more: https://bit.ly/2rocKIz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525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802FD-905E-421E-8095-DC58F7029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195283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3EF2D-D562-466D-AA28-41F67CB17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53B7C-1534-49C0-BB47-D2E55A0E4C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906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674226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628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729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073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901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752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685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129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827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470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346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37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768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426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1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596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363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308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48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- 2019-12-11 18:00:05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Pure Rosa. Stand out in style this festive season. 
Find out more: https://bit.ly/2PfQhVY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https://scontent.xx.fbcdn.net/v/t1.0-9/p720x720/78202883_2773031432728980_7638081968470491136_o.jpg?_nc_cat=108&amp;_nc_ohc=VIVD4VrZavgAX-gs3TM&amp;_nc_ht=scontent.xx&amp;_nc_tp=6&amp;oh=3116b79fc706f21643abdf56ecd6e241&amp;oe=5E8D67E2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87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EA1EE-ADAB-4DCD-AA23-A2757644E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824978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B604B-3C59-42C8-8F29-37FA5980A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25FCE-63F3-48EF-950D-FD92F278D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096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544077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8858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8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85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145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87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15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74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89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589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873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721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732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33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751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714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762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26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96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- 2019-12-08 12:00:04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Effortless style. Effortless comfort. The super-light Trace Pine.
Find out more: https://bit.ly/2LqSqNC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https://scontent.xx.fbcdn.net/v/t1.0-9/s720x720/78217941_2773007206064736_7753482817681489920_o.jpg?_nc_cat=100&amp;_nc_ohc=WVLc9Rb6DV8AX-FVIUU&amp;_nc_ht=scontent.xx&amp;oh=7d32d26babb2edf896e71034c5fd306c&amp;oe=5ECB1012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53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DC4BC-0E9C-40A0-8D5C-E1E24175B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3264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C0A74-4AA6-4DC5-B9AA-A93F733CA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86C188-C6D9-427E-809E-5B56DBC85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407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03860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9418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545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49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225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7404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167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902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562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372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462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3934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030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05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265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259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518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378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32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- 2019-12-06 20:00:15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Ronnie Top takes the iconic Chelsea boot profile and adds some classic brogue detailing for a completely original take.
Check out the collection here: https://bit.ly/2sRlirP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https://scontent.xx.fbcdn.net/v/t1.0-9/s720x720/78424605_2773004739398316_1644275972406509568_o.jpg?_nc_cat=109&amp;_nc_ohc=xPtlDuTrweAAX-Dl9C0&amp;_nc_ht=scontent.xx&amp;oh=4254d422fa719a97619bfdb7368fc400&amp;oe=5EC92EF6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01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7CF64-C1A4-4580-B69E-7B888EFB5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86871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975F0-4D96-4A5A-B8A7-0C13A3AF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F6061C-6C1C-443A-A848-730DDBF73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197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443450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8558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216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719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282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28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010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670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572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24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42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78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429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725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134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29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897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235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1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- 2019-12-04 18:00:51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Clarkdale Arlo is ready for everything this winter.
Find out more: https://bit.ly/388Sj2Z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https://scontent.xx.fbcdn.net/v/t1.0-9/s720x720/78393387_2773002149398575_8346305870669283328_o.jpg?_nc_cat=100&amp;_nc_ohc=oRPaTEUq_i0AX9fuz26&amp;_nc_ht=scontent.xx&amp;oh=6a3ddd61a92f902eff704367e330366a&amp;oe=5EBE07F9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95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F49D1-EEB4-41C8-AECD-D398E189C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317231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D29E2-8BE3-4F26-830A-9D542E26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6B2F0-3C8B-4FF3-845F-02F31BBC61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841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356754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9037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955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816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414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61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987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47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468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826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69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293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930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817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603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05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44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395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6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- 2019-12-02 09:00:58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luxurious leather loafers are part of our classic Craftmaster range. Ronnie Step.
Find out more: https://bit.ly/2DT7izW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https://scontent.xx.fbcdn.net/v/t1.0-9/s720x720/78756792_2772999576065499_3619220656593305600_o.jpg?_nc_cat=106&amp;_nc_ohc=jkHfhtzaAuIAX8BlLHU&amp;_nc_ht=scontent.xx&amp;oh=88e2f6412b2a41767e1fd95595c1190c&amp;oe=5ED30F44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09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4E2CC-44AB-42B6-9C9B-0E5086A89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67391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4A71-50C3-4A18-9AD8-EE97D5590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0185B4-BB03-4870-AA09-1EF811B6F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770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846640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9485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215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44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278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094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29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516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362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450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850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471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589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93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922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867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81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1417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01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- 2019-11-30 10:00:21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all about animal print, serious about suede or loving the leather? Pure Rosa.
Find out more: https://bit.ly/2PhaWZK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https://scontent.xx.fbcdn.net/v/t1.0-9/s720x720/78250769_2772996956065761_2208306578254200832_o.jpg?_nc_cat=102&amp;_nc_ohc=uimB3qGPycEAX83z1se&amp;_nc_ht=scontent.xx&amp;oh=6987c26d1aa3f7c6d92bbbceb1d03135&amp;oe=5E90D076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34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3C849-4F4B-401E-A735-CD00A7E6A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04559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AE779-9539-49DD-ACE2-2E644BFB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A4E51-BE95-47BC-8825-85376E5FB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581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790643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1072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75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403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93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451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06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534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668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99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44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3780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058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807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562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898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37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892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4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- 2019-11-28 17:30:48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a statement this festive season. The Laina Rae.
Find out more: https://bit.ly/2DTI30A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https://scontent.xx.fbcdn.net/v/t1.0-9/s720x720/78449134_2772992829399507_4920177280027721728_o.jpg?_nc_cat=104&amp;_nc_ohc=MyjO0TsQme0AX8i_hSb&amp;_nc_ht=scontent.xx&amp;oh=e1e853354d27d39f90895642b6f74972&amp;oe=5ECB417F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771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B62F6-EEE9-4636-98B2-D57C92134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689892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ADCA5-130C-4DE2-9F81-63EEC86F7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6F1C4-CCBF-47FC-81C7-0AD7FAA89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169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04418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5965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54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93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539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09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303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454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936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213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325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143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441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465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830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92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146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310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8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- 2019-11-21 12:00:43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Adventures have no boundaries, and nor should little feet. Introducing Crown Frost in Light Blue, inspired by Frozen 2’s powerful Queen Elsa. #ClarksMY #ClarksKids #Frozen2 #Disney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https://scontent.xx.fbcdn.net/v/t1.0-9/p720x720/77318263_2748891421809648_8986488651856740352_o.jpg?_nc_cat=111&amp;_nc_ohc=I47VHJxc37oAX_9PQy2&amp;_nc_ht=scontent.xx&amp;_nc_tp=6&amp;oh=9af66fc9a19498b7fb6fc5227247fa5b&amp;oe=5ECED8DF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17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BA04A-7E6F-4F66-8E59-0CC7C4822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52741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F034-B3CD-4090-A4FD-12CCF2F1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ACD989-8A80-4A6F-9D4F-BCAB9A3E8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638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409369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146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51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786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649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17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077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751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169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64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260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625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287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267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704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848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148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385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0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- 2019-11-20 12:00:46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Better together. Anything feels possible with a best friend by your side. Tag the Anna to your Elsa in the comments below! #ClarksMY #ClarksKids #Frozen2 #Disney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067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B0E2F-43C7-4302-852E-050479713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094668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13D04-AB51-451F-981D-A6004C7BD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98B5DB-3124-438B-A390-7795BB64D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7830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070469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1142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73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1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795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02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49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477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82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701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4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36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660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774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91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201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515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3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54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- 2019-11-18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Adventure is calling. Introducing @Disney’s Frozen 2 x Clarks Kids. A collection that gives kids the courage to explore the enchanted lands around them in complete comfort.
Collection available only at selected stores:
- Sri Hartamas
- Bangsar Village
- Dataran Pahlawan
- IOI city mall
- Queensbay Mall
- Isetan KLCC
- Isetan 1 Utama
- Isetan The Gardens
#ClarksMY #ClarksKids #Frozen2 #Disney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980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A7757-BDBC-42E2-813C-EAF447C8C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561804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5BA45-D231-4410-B8B8-5DDDFC810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BDF23-F1E1-4132-B2BD-F87A54E23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775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09951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0906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33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516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34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087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8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520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0539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473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70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661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217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187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521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63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664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416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14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- 2019-11-15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Consciously sourced leather plus innovative design = Trace Pine, a light, modern workboot.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https://scontent.xx.fbcdn.net/v/t15.13418-10/s720x720/70673024_550183479107514_4929395370766630912_n.jpeg?_nc_cat=106&amp;_nc_ohc=mGZSz0qgRGAAX9H7tQk&amp;_nc_ht=scontent.xx&amp;oh=7fd5453fa4f0ef565bf291c927f6218b&amp;oe=5ECC3AAD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155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B887F-642A-482A-BCDC-2ED1FAE8C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594800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954C-1546-483A-B346-A594C22FD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698193-F08C-4B50-BFB6-74DE73949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192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380919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857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84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006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70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264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377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866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859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764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640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470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05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479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919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782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40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82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45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- 2019-11-14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Trace Pine. Our lightest 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https://scontent.xx.fbcdn.net/v/t1.0-9/p720x720/72839949_2675112035854254_2936955777249705984_o.jpg?_nc_cat=102&amp;_nc_ohc=pF_3GsdAjLIAX9ihdbc&amp;_nc_ht=scontent.xx&amp;_nc_tp=6&amp;oh=a6ff55d2e037ae8cbcc6c226cbcec5ae&amp;oe=5E8F6894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848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A8E5D-F78E-42BF-93AE-95DDBFE81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62733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BD39D-B973-49B1-A3BC-2EC80FD71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2E3E2-C13B-47C3-A458-73B0CC0B0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173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467228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558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854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732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45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004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631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024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16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25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059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192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465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277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98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989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712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645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4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- 2019-11-13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“Being myself makes me feel most comfortable.” Freida Pinto making a statement in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635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6E3DE-3CE8-49EB-A282-45770A36D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09805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A541C-E804-4B3D-9B97-48B66A8E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274A6-776C-4D1B-ABC5-9800296285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2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791676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3794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990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148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680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395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120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068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207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674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21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145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067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54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135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33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28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859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0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- 2019-11-11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kind to yourself. Freida Pinto speaks her truth while wearing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https://scontent.xx.fbcdn.net/v/t15.13418-10/s720x720/70486806_402746423741633_660764646721978368_n.jpeg?_nc_cat=111&amp;_nc_ohc=nG81L0jSrUkAX-UkpmU&amp;_nc_ht=scontent.xx&amp;oh=8aadf4caf5505ad2f42de4e4b7658787&amp;oe=5EC3B937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07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D4D23-F78F-45B1-9CED-C0B3E1711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390925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B134F-A463-4B79-A93B-79AF30327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854D9-7569-4233-89CB-E4A35FFBED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846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945061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1678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43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80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725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228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361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76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516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435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3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581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86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419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071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84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044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5832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10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- 2019-11-08 18:30:04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 between everyday life and outdoor exploration in complete comfort with our Trace Quest.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1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- 2019-11-04 10:30:01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Skarsgård shows why comfort is essential to our quality of life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065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D9760-30EA-492A-AD20-5D257D0D4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1524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40BAE-C04E-4B5A-873C-2B934E94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9A426-73AE-4DCB-9297-243C72510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60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052424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2282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422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32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513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91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890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730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070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548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020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083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772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790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840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99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394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71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0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- 2019-11-02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“Comfort is coming home.” - Emmy and Golden Globe winning actor Alexander Skarsgård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https://scontent.xx.fbcdn.net/v/t15.13418-10/s720x720/72688013_479498649306535_4205813314057404416_n.jpeg?_nc_cat=110&amp;_nc_ohc=nP6XRMIpabkAX_jxOsq&amp;_nc_ht=scontent.xx&amp;oh=7fb1f8f35f15e025a9dfd6738b08f8dc&amp;oe=5E90340E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25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65ABA-FAE9-4A20-85C8-1B34748EF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47616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3D319-A16B-4110-AEA9-9ED5561A7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774A6E-FA05-44AE-B6CB-7B39A4518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0221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42961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0195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239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945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721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22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027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903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39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94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952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62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208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615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101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788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718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280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0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- 2019-10-31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comfort in every moment. Freida Pinto wears our Tri Spark.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372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BA207-6433-49E4-BE75-1735D66DF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518382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C39A-2596-417A-8D74-1DC37B41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D07CA-1ADF-4D8B-885C-6CD319BFC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743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40131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2069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164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025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54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642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57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44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107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513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87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52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571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283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64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942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8431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543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6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- 2019-10-29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Freida Pinto thinks of comfort, she thinks of peace. What do you think of?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https://scontent.xx.fbcdn.net/v/t15.13418-10/s720x720/70399972_443412686310658_318214775500701696_n.jpeg?_nc_cat=109&amp;_nc_ohc=EPGDR8yRWVcAX9j0G_L&amp;_nc_ht=scontent.xx&amp;oh=ee36f4faa76dfb25deed4c28fc6548dc&amp;oe=5E8D8BD5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16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7C4F4-2B62-4A59-AB66-A854A8795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505877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CEDF8-7AA9-44FE-ADDC-53B79B49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E0DAE-996D-4D50-BF65-FE673BB7A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5647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F998E-F2E9-4901-865B-F3BDA44FF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1AFAC-13DC-4C7D-B77A-A2232FC1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85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14248-4290-4B9A-B0D3-3DDB61C1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BD64B3-7878-454E-8313-57823DD4B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2203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981B1-0BD3-4CA7-AB75-F220B9355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6FDD9-9106-492D-8245-CDADB2485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573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D3E22-7B2F-4C54-A219-164C8B374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4EA648-8033-40CF-83B6-CBBBEE01E3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3262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89A04-D075-44E3-B7AD-78FD1CB61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64764-3510-4677-97F8-D1DD22A9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171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9CA9-F882-4FF1-87CF-412525DB2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5A0466-D3E7-47CC-B226-55E61753D8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0860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F34BC-445D-4E75-8D3C-41742F6E8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EC103-DD4E-4866-9E68-9ED5E3663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69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6C189-FCD1-46C7-87EF-517D4CAC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by Post Type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4F2A6-349A-46A6-BF3F-6B54850AD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7633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C853C-520D-431F-BC73-567F19626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EE35F-AAD7-4578-81DF-2513C3AF9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42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03EA3-3B2E-4EBE-97AD-2A71501CC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Length Efficiency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A0D31A-B97F-4D68-A46A-B946DF43E3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6767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C6CF3-93BF-4503-A601-8C72D6EBB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6C890-ACAD-4397-BF8A-3163BC9A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929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2739D-EAFB-4112-9E60-5CA5EED00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Clarks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49262-C8CD-4690-9CB2-B72104C7E0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409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2049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82274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560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152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461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602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61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15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0.0067934669354045 %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0.27936569857679 %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09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0.00070852109142256 %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2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0.0040844157034948 %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46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0.018171482109426 %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60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0.0088356747871519 %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43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0.0003334216900812 %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2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0.031133250311333 %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9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0.041094223302508 %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47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2B15A-B79F-41CA-BC85-0B2326F2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02596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A0A6E-82CB-4380-8CD5-E4A893E6C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Clarks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FCCD2-4B90-4E11-BEA0-B113EB66B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327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63112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71519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693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109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078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4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385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72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1.1897319456323 %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6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0.14199596226333 %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2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1.7794298822521 %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54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0.16312656187223 %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92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0.0056681687313805 %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9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0.027090512319098 %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1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0.057181819848927 %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55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0.51913757145644 %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65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2.1199784609588 %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4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2.1142686145162 %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127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05AAC-36BE-4D81-AACA-5592AB83C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80651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572B1-10F0-4530-8181-352DAC566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Clarks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C0DF3-9824-440C-84C0-8F2774BA0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941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96255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25751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690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352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169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027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126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49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0.00029174397882105 %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240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3E57D-452D-4175-9688-34FA697E5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293503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9943-9511-4C54-8A46-EC64FA9E1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1AB1F-56B6-4CAB-9B9D-59D83A636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5705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60244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994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44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7043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26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455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4100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2545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222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100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7114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4487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0696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424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393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850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2613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7004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8265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147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30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0291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480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590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841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1711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0435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4274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643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746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32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014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F9A2F-A0D4-4546-B2C2-591414263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25262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00BED-92F1-4AD4-B936-47E2DD2C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55BAD-F734-4978-AFD2-997FAC4A87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274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56643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229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86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396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311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875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412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119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6357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2976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2815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2904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6426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8436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897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4778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1984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8644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650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007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875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749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590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7340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356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9526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43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6038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3749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8462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92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10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- 2019-11-15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Consciously sourced leather plus innovative design = Trace Pine, a light, modern workboot.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https://scontent.xx.fbcdn.net/v/t15.13418-10/s720x720/70673024_550183479107514_4929395370766630912_n.jpeg?_nc_cat=106&amp;_nc_oc=AQkRLUftuMZbYBUMA-yAlYuXZjSurvSyL71jDKLVDDUls8GyVydJMYvDqGeazY7684w&amp;_nc_ht=scontent.xx&amp;oh=7db136456d240068ae7cc0b086b1cb80&amp;oe=5E5593AD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764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3D592-EB23-490E-AA09-4A1F394BA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24441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913D-709C-4EBD-B22C-D79907E32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4C3D7-E18F-48DD-9694-DED0D3F96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921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41129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272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551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861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316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226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7631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181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597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6996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584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767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338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5852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735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322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6591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1962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3155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4617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139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5212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798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766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321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6589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2234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109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047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237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1648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2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- 2019-11-14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Trace Pine. Our lightest 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https://scontent.xx.fbcdn.net/v/t1.0-9/p720x720/72839949_2675112035854254_2936955777249705984_o.jpg?_nc_cat=102&amp;_nc_oc=AQmUaatyyiAWzz1IBTnyTpDc74MoqtXnoCwEQCy6YOWxVmdnuEGEwm5ml8znQVDH1-o&amp;_nc_ht=scontent.xx&amp;oh=04898d9cd995ea20a027e3f7fb849e8b&amp;oe=5E404E94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238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29DF2-D209-4977-9673-AAAD7E06C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428783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59AD6-EA8F-404B-AA0E-15BE165FC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36CE17-7F88-4390-A942-23CEAF7642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54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78863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941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531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583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732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285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466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1186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226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8060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2802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1604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481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2764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040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4215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476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799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991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758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5263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740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1268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7303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110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476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3431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5071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211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2669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2613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0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- 2019-11-13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“Being myself makes me feel most comfortable.” Freida Pinto making a statement in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545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AB006-805E-40DA-9875-94A434286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6071583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1C992-D9BA-4CAC-84E7-A2D193D2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6C658-2EA0-438C-96D8-BA88980C1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257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20262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140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260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44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6452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031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706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4695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5847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5087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795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559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3357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336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790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3658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491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684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420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490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6180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944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351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19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3744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88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9292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9817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8492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54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5250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74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- 2019-11-11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kind to yourself. Freida Pinto speaks her truth while wearing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https://scontent.xx.fbcdn.net/v/t15.13418-10/s720x720/70486806_402746423741633_660764646721978368_n.jpeg?_nc_cat=111&amp;_nc_oc=AQmCHbYToLlqYCVN_hR_LZNiIm0iEVbVFCe83gtGhZFez_TUnBevAswZbiEudE0UV54&amp;_nc_ht=scontent.xx&amp;oh=70b38b0813592f08680f75e4192a862e&amp;oe=5E4D1237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24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3CF8C-C64F-4BBE-9ADF-5BF1387AB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7446657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1A5A8-0720-4D52-AB2B-563DA450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FD95F-9B5F-412A-9CB6-1736B6DE85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024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70098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986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762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716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564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2386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8880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7229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074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806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642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671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816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990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0315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4510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3764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392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4857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580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014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328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326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243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055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128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1463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726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4863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2716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6616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50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- 2019-11-08 18:30:04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 between everyday life and outdoor exploration in complete comfort with our Trace Quest.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36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F97B6-73C5-4ABC-833E-50212DC52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9719772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91C31-B952-4491-A4FF-F7C1BC80D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BD3FE3-2311-4F58-9425-4498F9886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847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112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97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937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8031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528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0335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9954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991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6103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284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051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895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8444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390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1004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297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1310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0820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7302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71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4089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4824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636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7794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800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66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22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476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623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7031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325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- 2019-11-04 10:30:01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Skarsgård shows why comfort is essential to our quality of life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59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F5354-C460-489F-A33A-513D79980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6011493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232BA-A527-4C2E-B79F-B70EE7330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6203A-2283-4633-9740-4EAF3DE22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535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76473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58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413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3284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831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266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608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2667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925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6915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987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0827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7365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428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66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8775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0600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897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1559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907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3950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7345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1529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167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15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929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711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118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215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85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702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4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- 2019-11-02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“Comfort is coming home.” - Emmy and Golden Globe winning actor Alexander Skarsgård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https://scontent.xx.fbcdn.net/v/t15.13418-10/s720x720/72688013_479498649306535_4205813314057404416_n.jpeg?_nc_cat=110&amp;_nc_oc=AQmWiG_ADeSx4x0jwD8C1YqDgFDAJQELZjSSdJa2hNPsq_2Suf0DAoZ5nonJwQ5KiAg&amp;_nc_ht=scontent.xx&amp;oh=5b0a8dedad2c5349e54d5a7e3395458c&amp;oe=5E411A0E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53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8C710-A8D0-4507-8E61-58FCAC793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21829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01572-2322-4018-80C9-EA9297E84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DBE2C-B2B7-4F7B-ADD3-2859624D37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289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68052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563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202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3288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479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616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664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015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1614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933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4407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5865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856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347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5375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856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385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5922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864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541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214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255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3932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913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39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9131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9087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7169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0260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058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532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75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- 2019-10-31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comfort in every moment. Freida Pinto wears our Tri Spark.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81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6D9EE-9501-4884-AD41-93915A991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1271379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27599-1F0E-4992-859D-2C083432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6A107-1991-4811-8D43-3F676AFF2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209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09066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761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341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110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8046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0563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4068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30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698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2463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704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2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171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77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789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7440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032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5268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014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611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515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3417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4554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819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545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4758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2056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509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548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2381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145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3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- 2019-10-29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Freida Pinto thinks of comfort, she thinks of peace. What do you think of?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https://scontent.xx.fbcdn.net/v/t15.13418-10/s720x720/70399972_443412686310658_318214775500701696_n.jpeg?_nc_cat=109&amp;_nc_oc=AQlkxqdj954ZlH5TGWJjk5fxw-KzN0rkkImc_qkDXYNT50iseQUGbAprme-O0Vyfc64&amp;_nc_ht=scontent.xx&amp;oh=bab355d28bbcff4074d879ea817aef73&amp;oe=5E3E71D5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413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032F9-4002-4ACB-9CFA-3D14077A3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3343503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CBC17-6C94-460A-B934-62D32655A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FA832-E297-41D5-89A9-F50E2FEF9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581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05642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91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797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8896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4488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21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9998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393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159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427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639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5262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9269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6370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1829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993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6885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289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1781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8853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54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7108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9908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258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135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228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762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270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1614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8971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603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9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- 2019-10-27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Simple, elegant and just the right amount of elevation - you can see why the Sense Lula is Freida Pinto’s favourite.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953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C828A-4F74-4A9C-B716-D4F72C81C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238653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825AB-93FD-40E6-B98A-153616498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8EF50-337D-4A1B-8BD0-2E0AF5FD24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0807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18134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783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494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3242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879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4366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3293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8824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501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8737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369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494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258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8943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10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866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9057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722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00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734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443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2165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951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784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9297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8731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6221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021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5224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701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402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7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- 2019-10-26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is comfort? We asked award winning actress Freida Pinto.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https://scontent.xx.fbcdn.net/v/t15.13418-10/s720x720/71043026_448088569392916_2519458091058069504_n.jpeg?_nc_cat=105&amp;_nc_oc=AQkIPjb4GSmEajAa0qMSHFolPR2uL3bRAcajxpi0ZLYNm-sXX_WGNGutH8QbD0xrQ6c&amp;_nc_ht=scontent.xx&amp;oh=1e95443ce35af5f3162989e6610a3034&amp;oe=5E4A3BC0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222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95641-250C-40AA-AB62-25CD11581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4308675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1AA8D-3243-4543-BAAE-052DB4480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C308FE-3039-4D89-8C4F-6C67E8EB3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192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77669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223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705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730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0907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0487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341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440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4545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5196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9970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62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8360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818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6733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715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271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2267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5037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530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768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3987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1991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83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0559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038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0136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685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841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928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86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9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- 2019-10-24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Comfort is the difference between average and exceptional. Freida Pinto in our Pure Viola is anything but average.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419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E56B4-F309-4201-86EA-E48846DF3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316568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97752-B441-464C-9EA4-9195A917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EE6C7A-9803-4859-904F-CFA9207B0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4916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47650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368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69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515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289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13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444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5753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4106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133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5560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3738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349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54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980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964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7258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503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6299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7983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915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7599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797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996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198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257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537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8080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483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172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163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85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- 2019-10-23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 think it’s very important that a choice of footwear reflects not only your personal sense of style but also your extreme need for comfort.” - Actress and humanitarian, Freida Pinto.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https://scontent.xx.fbcdn.net/v/t15.13418-10/s720x720/72471615_547252466099766_6394754344335441920_n.jpeg?_nc_cat=109&amp;_nc_oc=AQm8oNda6IwgrXSTbCddeYuaGCIFPQZ0LhsVV-XIS79MXALQFJQRSR6GZQ4FjbhCcvs&amp;_nc_ht=scontent.xx&amp;oh=b8a70182587529a10dbbef70b0d96930&amp;oe=5E8C4A22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875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C4C86-5120-4B47-AB0D-23BBA8A5E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9683755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AE0E3-F481-46B7-87D8-7ED3F392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F60FF4-0A95-4AB4-BAC2-92396C2E0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843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46829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07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883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020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6193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6927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99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210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706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1533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6357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5420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419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5883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1339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0939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270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5964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4728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166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23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8092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2695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683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7499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9336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09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8545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6406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854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56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17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- 2019-10-21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Skarsgård showing off our new Ronnie Walk – a modern classic that’s quintessentially British.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505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6A162-1B3D-426F-BA24-A9D3A6EE4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1397561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154C1-33FB-4C7E-8CC1-947818A29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93DD7-BB78-45FB-BDAA-148650B529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9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54565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862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548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325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336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329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581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376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66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449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8764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3086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8128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033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490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829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0173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503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94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73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2461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1460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3323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1190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0260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0827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6844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6964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7684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4951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245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4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- 2019-10-20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We’ve teamed up with Emmy winning actor Alexander Skarsgård to discover just why comfort is so important.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https://scontent.xx.fbcdn.net/v/t15.13418-10/s720x720/70538760_447267182812414_3995321639804862464_n.jpeg?_nc_cat=100&amp;_nc_oc=AQmorBwq7zcZ6TYiCSlVOXS2sxcv39n6QZgzKGjRzwdeeXAwkhVIZS09sBJOhPZD_tE&amp;_nc_ht=scontent.xx&amp;oh=c877f0a5782e0bf67a3cacd6a456b1d0&amp;oe=5E49D133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123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FD513-3C98-4ED4-963B-38635B320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9591312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ACFCC-2792-4B67-AF3D-00F55D70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487D9-8DED-4DAB-B79C-DB45B5E086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798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34007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166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978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42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4705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357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0480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70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4648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364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8517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7521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2231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050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8067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9386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1033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7551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8545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4461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070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4732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81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7319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7796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9298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2318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478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6047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43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844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37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- 2019-10-18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Comfort and style are fundamental to our quality of life. Freida Pinto in Clarkdale Arlo.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11/17/2019 14:23:31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85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E0551-34E8-46AE-BFC2-F130A982B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97452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F2F4-4A16-4B74-8F4C-2FE3DF6BF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DB38D-AB03-4A65-82FF-F5612DA41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091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8386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70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28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2833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9965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20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1702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2850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7041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569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358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791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590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9531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6117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589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71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170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363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3010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3257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7886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396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23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4318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723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817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0216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758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659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277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59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- 2019-10-16 19:03:24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excited to announce that we’ve teamed up with actress and humanitarian Freida Pinto to discover exactly why comfort is essential to every day.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https://scontent.xx.fbcdn.net/v/t15.5256-10/s720x720/71741788_2508826525863824_6438776539348729856_n.jpg?_nc_cat=100&amp;_nc_oc=AQkGEVwCuqcFulne1boo0OJWwHX64H-0WB-KDY-qt799rh4_me7nc88Rt24gsDaf2a0&amp;_nc_ht=scontent.xx&amp;oh=684ebeb1c7e03f427c0ae85b3e5f5648&amp;oe=5E4CD1B5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11/15/2019 14:24:31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607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61A0D-24E5-4A65-BA45-B4B992A9A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819787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34E90-D6F0-4445-B4F6-960ABC7C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FD5EB-52EF-4EDD-876D-269A3266F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941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10119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967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2138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8396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132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302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0044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1241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0952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9183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8451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564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76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295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2824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8777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13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49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478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1300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3287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3133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46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1720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6090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4635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9235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334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994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8311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49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5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- 2019-10-15 16:17:28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https://scontent.xx.fbcdn.net/v/t1.0-9/s720x720/72777055_2670267913005333_4183171148416024576_n.jpg?_nc_cat=105&amp;_nc_oc=AQlnnDxcLdsN49YBlBs2kwH53UdIhA6Su24fKZkog316kJt7BHESYmJGjIuk2oLRLyE&amp;_nc_ht=scontent.xx&amp;oh=0adda6c2a5ffad999a563c8a75d6826f&amp;oe=5E62553B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11/08/2019 14:25:03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023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02364-BDBD-450B-B7E6-0D19FE8FA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312621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E05A9-1CEB-44ED-A79F-F6378E35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9AAB4-75B2-4D7A-ADCC-9AD7FDBA1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760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91634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72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520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424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705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378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6882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02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5118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37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4958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7893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8209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027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119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969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58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70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085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403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9889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223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9494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219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2654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312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9769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177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807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8497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4664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54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- 2019-10-13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combination of art and science, the Tri Verve is made to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https://scontent.xx.fbcdn.net/v/t15.13418-10/p720x720/69513081_2626826004048591_3135586173464870912_n.jpeg?_nc_cat=109&amp;_nc_oc=AQl2ALiO189MMF2z0Fk6XV6lsMLuNixGg_Ze6bQBsPoRwKYLGnvSqmpSFF8zwChIzKA&amp;_nc_ht=scontent.xx&amp;oh=dda74e46756f3a5128cbb8dd087b3f45&amp;oe=5E4B2AA4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11/12/2019 08:22:46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58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A5821-1278-4727-9B6A-A5453A953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45407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804D7-5608-4927-9A35-530EE09FC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A7871-324D-4548-A875-230F069BE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597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48489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885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661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19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9974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71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341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411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8984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7656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0233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807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4531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200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99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091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2430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550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7814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121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7416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407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6157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296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714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4859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9826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040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302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281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0653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79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- 2019-10-12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recycled plastic bottles to create our new Tri Native, so now they’re not only made to move but #madetolast as well!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https://scontent.xx.fbcdn.net/v/t1.0-9/p720x720/70418673_2609441955754596_2121623778759802880_o.jpg?_nc_cat=100&amp;_nc_oc=AQnSD-Xg8TE7zFYJ3wIWFsvAb6m_KTEdKx0M5USyqb_I9LdRilIRGkvYdE8vVM7WYs4&amp;_nc_ht=scontent.xx&amp;oh=6c3c5639f997f5c4a51d5a11b0a5fb69&amp;oe=5E418B17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11/11/2019 08:21:40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019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FB290-1A17-4D7E-864A-C062620E1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81433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146D9-3F64-48C9-8C8E-5B8CB5981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3DFDD-EC82-45F9-B047-172EDCEFE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148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19744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89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09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527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886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2066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055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64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296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2457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555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0853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7141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753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312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305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8304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8965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206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2200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1941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7561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294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9934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5461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86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117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716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079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3610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3334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1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- 2019-10-11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 Clara. Change the way you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https://scontent.xx.fbcdn.net/v/t1.0-9/p720x720/70579249_2609437439088381_4499353949119184896_o.jpg?_nc_cat=109&amp;_nc_oc=AQmQL-GjdO-jEvrpf3sFi06Fuek8sAQRGtqy-IQbXxxYuTjHYX5IOiSc6JVhisWyVxQ&amp;_nc_ht=scontent.xx&amp;oh=84c94da43e202f4138048b446e870e62&amp;oe=5E609FD3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11/10/2019 14:24:39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708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2E835-FF86-46F9-8814-DA0B9C7BC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4157880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17E03-F763-49D7-B5F3-04AF9BC23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3027AE-F140-43E7-816D-702BE8F1B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873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2019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82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961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078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3614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1168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544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508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7156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786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848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571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4438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14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0296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230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66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4999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144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7627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7045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8937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7549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476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8824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554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539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79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1943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6790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8618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85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- 2019-10-09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Targeted flex points optimise the foot’s natural motion.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https://scontent.xx.fbcdn.net/v/t15.13418-10/p720x720/69360571_774892402928411_7772109927635484672_n.jpeg?_nc_cat=105&amp;_nc_oc=AQnUrTLCmRNXRQbC-qUsQIg-1fHuC5-rrR4hrzNzwqEj6tWHRTo4R9HM2tGIjm3Kjgw&amp;_nc_ht=scontent.xx&amp;oh=cb37e23ff9542d1e1a613bf0ef93bd12&amp;oe=5E4CFD79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11/08/2019 08:21:41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871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3FE3D-A9B8-43DB-88DC-85FB931BF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8521123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C0288-B17F-4BCE-B99E-2686EE90A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4CF46-6317-4FBD-8D15-097C8403B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419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99210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289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552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710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7397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597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2402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2201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0965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2527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691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9950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991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921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5081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278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971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8955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2726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2826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94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594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7938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6480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196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041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6807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491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699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784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027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36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- 2019-10-07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Jump into life. @tom.moutchi in the Tri Solar.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https://scontent.xx.fbcdn.net/v/t1.0-9/p720x720/71151211_2609409339091191_1741591856795353088_o.jpg?_nc_cat=107&amp;_nc_oc=AQn9F2Nt-1TWAuOxR41jRsKdGpqpg7blmBTKRl6x9EwvN3tnGAwzmSC0QbH3ZmYffcQ&amp;_nc_ht=scontent.xx&amp;oh=ff000fd0b4a63539e134107369f86f95&amp;oe=5E62EC28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11/06/2019 14:24:25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947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4D67B-6056-4182-A8D5-F7F62ACC3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523318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D615-2F93-44D9-9C92-65357369E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20F60-C296-48CE-BE5A-DBC5DD243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965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17939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219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730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919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459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9906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9743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1395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4491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427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31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927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7923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4167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048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1428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1599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0779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1014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646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5134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464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1896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7863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79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0010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410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944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0243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409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2799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66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- 2019-10-07 13:21:36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https://scontent.xx.fbcdn.net/v/t1.0-9/s720x720/72777055_2670267913005333_4183171148416024576_n.jpg?_nc_cat=105&amp;_nc_oc=AQmR4YUPEWZEQwqtwzujcO1Y37I0WYjhENoG9DFx9IN2V0Gp_grOtfnmJ1uN4wp90Tc&amp;_nc_ht=scontent.xx&amp;oh=27d652235ccb2f948ca1c30a9c1b2bd6&amp;oe=5E62553B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11/06/2019 08:22:15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521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91504-0117-4E0A-9354-8030F53AA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757733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D300-D3B4-46CE-92A5-F860AF60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AF5C8A-C591-4E81-8070-37186EB508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482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71300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629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504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62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361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7278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187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3753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52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567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87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810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643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964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698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077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059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0237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699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4257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7767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5238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397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709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394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093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1101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9883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5628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3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409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28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- 2019-10-05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Step, stride, stroll, slide or saunter into this Saturday more naturally with our Trigenic range - made to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https://scontent.xx.fbcdn.net/v/t1.0-9/p720x720/70657350_2609403229091802_2939647231390646272_o.jpg?_nc_cat=107&amp;_nc_oc=AQnIc-PWjuKv6pjsbDyH9oLDfvZJb5-ZQVl_ci6CPeVMjsHh3meMlHtnED2-SwVNxuM&amp;_nc_ht=scontent.xx&amp;oh=81281e17651a27f66d608c975038440d&amp;oe=5E170E08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11/04/2019 08:21:50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209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A4CFE-0C0D-4704-B241-79BB45FFB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0494664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7BD9-B6EF-4298-BF9F-571EEDE5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809C73-E484-48BC-B5B5-C58CEC274A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796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FF53C-E6C0-46A5-9668-0609D8D78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F32BC-5338-4380-B2EF-3895C36A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716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6608</Words>
  <Application>Microsoft Office PowerPoint</Application>
  <PresentationFormat>On-screen Show (4:3)</PresentationFormat>
  <Paragraphs>2895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Calibri</vt:lpstr>
      <vt:lpstr>Arial</vt:lpstr>
      <vt:lpstr>quintly_template</vt:lpstr>
      <vt:lpstr>Overview</vt:lpstr>
      <vt:lpstr>Facebook Key Metrics Table | Clarks Malaysia</vt:lpstr>
      <vt:lpstr>Facebook Key Metrics Table | Clarks Malaysia</vt:lpstr>
      <vt:lpstr>Facebook Fans Total | Clarks Malaysia</vt:lpstr>
      <vt:lpstr>Facebook Fans Change Rate | Clarks Malaysia</vt:lpstr>
      <vt:lpstr>Facebook Interaction Rate | Clarks Malaysia</vt:lpstr>
      <vt:lpstr>Facebook Total Interactions | Clarks Malaysia</vt:lpstr>
      <vt:lpstr>Facebook Own Posts Table | Clarks Malaysia - 1 of 24</vt:lpstr>
      <vt:lpstr>Facebook Own Posts Table | Clarks Malaysia - 2 of 24</vt:lpstr>
      <vt:lpstr>Facebook Own Posts Table | Clarks Malaysia - 3 of 24</vt:lpstr>
      <vt:lpstr>Facebook Own Posts Table | Clarks Malaysia - 4 of 24</vt:lpstr>
      <vt:lpstr>Facebook Own Posts Table | Clarks Malaysia - 5 of 24</vt:lpstr>
      <vt:lpstr>Facebook Own Posts Table | Clarks Malaysia - 6 of 24</vt:lpstr>
      <vt:lpstr>Facebook Own Posts Table | Clarks Malaysia - 7 of 24</vt:lpstr>
      <vt:lpstr>Facebook Own Posts Table | Clarks Malaysia - 8 of 24</vt:lpstr>
      <vt:lpstr>Facebook Own Posts Table | Clarks Malaysia - 9 of 24</vt:lpstr>
      <vt:lpstr>Facebook Own Posts Table | Clarks Malaysia - 10 of 24</vt:lpstr>
      <vt:lpstr>Facebook Own Posts Table | Clarks Malaysia - 11 of 24</vt:lpstr>
      <vt:lpstr>Facebook Own Posts Table | Clarks Malaysia - 12 of 24</vt:lpstr>
      <vt:lpstr>Facebook Own Posts Table | Clarks Malaysia - 13 of 24</vt:lpstr>
      <vt:lpstr>Facebook Own Posts Table | Clarks Malaysia - 14 of 24</vt:lpstr>
      <vt:lpstr>Facebook Own Posts Table | Clarks Malaysia - 15 of 24</vt:lpstr>
      <vt:lpstr>Facebook Own Posts Table | Clarks Malaysia - 16 of 24</vt:lpstr>
      <vt:lpstr>Facebook Own Posts Table | Clarks Malaysia - 17 of 24</vt:lpstr>
      <vt:lpstr>Facebook Own Posts Table | Clarks Malaysia - 18 of 24</vt:lpstr>
      <vt:lpstr>Facebook Own Posts Table | Clarks Malaysia - 19 of 24</vt:lpstr>
      <vt:lpstr>Facebook Own Posts Table | Clarks Malaysia - 20 of 24</vt:lpstr>
      <vt:lpstr>Facebook Own Posts Table | Clarks Malaysia - 21 of 24</vt:lpstr>
      <vt:lpstr>Facebook Own Posts Table | Clarks Malaysia - 22 of 24</vt:lpstr>
      <vt:lpstr>Facebook Own Posts Table | Clarks Malaysia - 23 of 24</vt:lpstr>
      <vt:lpstr>Facebook Own Posts Table | Clarks Malaysia - 24 of 24</vt:lpstr>
      <vt:lpstr>Facebook Key Metrics Radar | Clarks Malaysia</vt:lpstr>
      <vt:lpstr>Facebook Total Interactions | Clarks Malaysia</vt:lpstr>
      <vt:lpstr>Facebook Reactions Distribution | Clarks Malaysia</vt:lpstr>
      <vt:lpstr>Facebook Organic, Viral &amp; Paid Reach over Time | Clarks Malaysia</vt:lpstr>
      <vt:lpstr>Facebook Interactions by Post Type | Clarks Malaysia</vt:lpstr>
      <vt:lpstr>Facebook Post Length Efficiency | Clarks Malaysia</vt:lpstr>
      <vt:lpstr>Facebook Fan Demographics Table | Clarks Malaysia - 1 of 3</vt:lpstr>
      <vt:lpstr>Facebook Fan Demographics Table | Clarks Malaysia - 2 of 3</vt:lpstr>
      <vt:lpstr>Facebook Fan Demographics Table | Clarks Malaysia - 3 of 3</vt:lpstr>
      <vt:lpstr>Facebook Own Posts Table | Clarks Malaysia - 1 of 26</vt:lpstr>
      <vt:lpstr>Facebook Own Posts Table | Clarks Malaysia - 2 of 26</vt:lpstr>
      <vt:lpstr>Facebook Own Posts Table | Clarks Malaysia - 3 of 26</vt:lpstr>
      <vt:lpstr>Facebook Own Posts Table | Clarks Malaysia - 4 of 26</vt:lpstr>
      <vt:lpstr>Facebook Own Posts Table | Clarks Malaysia - 5 of 26</vt:lpstr>
      <vt:lpstr>Facebook Own Posts Table | Clarks Malaysia - 6 of 26</vt:lpstr>
      <vt:lpstr>Facebook Own Posts Table | Clarks Malaysia - 7 of 26</vt:lpstr>
      <vt:lpstr>Facebook Own Posts Table | Clarks Malaysia - 8 of 26</vt:lpstr>
      <vt:lpstr>Facebook Own Posts Table | Clarks Malaysia - 9 of 26</vt:lpstr>
      <vt:lpstr>Facebook Own Posts Table | Clarks Malaysia - 10 of 26</vt:lpstr>
      <vt:lpstr>Facebook Own Posts Table | Clarks Malaysia - 11 of 26</vt:lpstr>
      <vt:lpstr>Facebook Own Posts Table | Clarks Malaysia - 12 of 26</vt:lpstr>
      <vt:lpstr>Facebook Own Posts Table | Clarks Malaysia - 13 of 26</vt:lpstr>
      <vt:lpstr>Facebook Own Posts Table | Clarks Malaysia - 14 of 26</vt:lpstr>
      <vt:lpstr>Facebook Own Posts Table | Clarks Malaysia - 15 of 26</vt:lpstr>
      <vt:lpstr>Facebook Own Posts Table | Clarks Malaysia - 16 of 26</vt:lpstr>
      <vt:lpstr>Facebook Own Posts Table | Clarks Malaysia - 17 of 26</vt:lpstr>
      <vt:lpstr>Facebook Own Posts Table | Clarks Malaysia - 18 of 26</vt:lpstr>
      <vt:lpstr>Facebook Own Posts Table | Clarks Malaysia - 19 of 26</vt:lpstr>
      <vt:lpstr>Facebook Own Posts Table | Clarks Malaysia - 20 of 26</vt:lpstr>
      <vt:lpstr>Facebook Own Posts Table | Clarks Malaysia - 21 of 26</vt:lpstr>
      <vt:lpstr>Facebook Own Posts Table | Clarks Malaysia - 22 of 26</vt:lpstr>
      <vt:lpstr>Facebook Own Posts Table | Clarks Malaysia - 23 of 26</vt:lpstr>
      <vt:lpstr>Facebook Own Posts Table | Clarks Malaysia - 24 of 26</vt:lpstr>
      <vt:lpstr>Facebook Own Posts Table | Clarks Malaysia - 25 of 26</vt:lpstr>
      <vt:lpstr>Facebook Own Posts Table | Clarks Malaysia - 26 of 26</vt:lpstr>
      <vt:lpstr>Facebook Reach | Clarks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2020-02-03T10:54:07Z</dcterms:created>
  <dcterms:modified xsi:type="dcterms:W3CDTF">2020-02-03T10:59:09Z</dcterms:modified>
</cp:coreProperties>
</file>