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2353133</c:v>
                </c:pt>
                <c:pt idx="1">
                  <c:v>2354165</c:v>
                </c:pt>
                <c:pt idx="2">
                  <c:v>2358144</c:v>
                </c:pt>
                <c:pt idx="3">
                  <c:v>2361749</c:v>
                </c:pt>
                <c:pt idx="4">
                  <c:v>2365748</c:v>
                </c:pt>
                <c:pt idx="5">
                  <c:v>2369681</c:v>
                </c:pt>
                <c:pt idx="6">
                  <c:v>2373317</c:v>
                </c:pt>
                <c:pt idx="7">
                  <c:v>2377218</c:v>
                </c:pt>
                <c:pt idx="8">
                  <c:v>2101448</c:v>
                </c:pt>
                <c:pt idx="9">
                  <c:v>2111474</c:v>
                </c:pt>
                <c:pt idx="10">
                  <c:v>2396186</c:v>
                </c:pt>
                <c:pt idx="11">
                  <c:v>2399364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5A-4CC4-87E7-AFF17AF55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58352"/>
        <c:axId val="295855400"/>
      </c:lineChart>
      <c:dateAx>
        <c:axId val="29585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5400"/>
        <c:crosses val="autoZero"/>
        <c:auto val="1"/>
        <c:lblOffset val="100"/>
        <c:baseTimeUnit val="months"/>
      </c:dateAx>
      <c:valAx>
        <c:axId val="29585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0.27870193084186301</c:v>
                </c:pt>
                <c:pt idx="1">
                  <c:v>4.3856424604984102E-2</c:v>
                </c:pt>
                <c:pt idx="2">
                  <c:v>0.16901958868643399</c:v>
                </c:pt>
                <c:pt idx="3">
                  <c:v>0.15287446398523599</c:v>
                </c:pt>
                <c:pt idx="4">
                  <c:v>0.16932366648615099</c:v>
                </c:pt>
                <c:pt idx="5">
                  <c:v>0.16624763077047899</c:v>
                </c:pt>
                <c:pt idx="6">
                  <c:v>0.15343837419466999</c:v>
                </c:pt>
                <c:pt idx="7">
                  <c:v>0.16436910871999</c:v>
                </c:pt>
                <c:pt idx="8">
                  <c:v>-11.600534742711901</c:v>
                </c:pt>
                <c:pt idx="9">
                  <c:v>0.47709959989493</c:v>
                </c:pt>
                <c:pt idx="10">
                  <c:v>13.4840400592193</c:v>
                </c:pt>
                <c:pt idx="11">
                  <c:v>0.13262743376348901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22-4DFF-B80F-319CBDA35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857696"/>
        <c:axId val="295859008"/>
      </c:barChart>
      <c:dateAx>
        <c:axId val="29585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9008"/>
        <c:crosses val="autoZero"/>
        <c:auto val="1"/>
        <c:lblOffset val="100"/>
        <c:baseTimeUnit val="months"/>
      </c:dateAx>
      <c:valAx>
        <c:axId val="2958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2.7235630332491699E-3</c:v>
                </c:pt>
                <c:pt idx="1">
                  <c:v>6.6516775805204098E-2</c:v>
                </c:pt>
                <c:pt idx="2">
                  <c:v>3.8593968532334197E-2</c:v>
                </c:pt>
                <c:pt idx="3">
                  <c:v>3.5594034778761901E-3</c:v>
                </c:pt>
                <c:pt idx="4">
                  <c:v>3.5899403344664001E-3</c:v>
                </c:pt>
                <c:pt idx="5">
                  <c:v>1.41486682935523E-3</c:v>
                </c:pt>
                <c:pt idx="6">
                  <c:v>1.8237410178119401E-3</c:v>
                </c:pt>
                <c:pt idx="7">
                  <c:v>1.53666935127714E-3</c:v>
                </c:pt>
                <c:pt idx="8">
                  <c:v>1.7564754028692199E-3</c:v>
                </c:pt>
                <c:pt idx="9">
                  <c:v>1.6117079784529599E-3</c:v>
                </c:pt>
                <c:pt idx="10">
                  <c:v>1.2796735630755901E-2</c:v>
                </c:pt>
                <c:pt idx="11">
                  <c:v>1.1904976299049999E-3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FE-4137-9D5D-222533879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64912"/>
        <c:axId val="295864256"/>
      </c:lineChart>
      <c:dateAx>
        <c:axId val="29586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64256"/>
        <c:crosses val="autoZero"/>
        <c:auto val="1"/>
        <c:lblOffset val="100"/>
        <c:baseTimeUnit val="months"/>
      </c:dateAx>
      <c:valAx>
        <c:axId val="2958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6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6-484F-9660-83CC0A1A2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099960"/>
        <c:axId val="330105208"/>
      </c:barChart>
      <c:catAx>
        <c:axId val="33009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05208"/>
        <c:crosses val="autoZero"/>
        <c:auto val="1"/>
        <c:lblAlgn val="ctr"/>
        <c:lblOffset val="100"/>
        <c:noMultiLvlLbl val="0"/>
      </c:catAx>
      <c:valAx>
        <c:axId val="33010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9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8-446E-9B53-1A447B43C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9209664"/>
        <c:axId val="469210648"/>
      </c:radarChart>
      <c:catAx>
        <c:axId val="46920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10648"/>
        <c:crosses val="autoZero"/>
        <c:auto val="1"/>
        <c:lblAlgn val="ctr"/>
        <c:lblOffset val="100"/>
        <c:noMultiLvlLbl val="0"/>
      </c:catAx>
      <c:valAx>
        <c:axId val="46921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0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2-48C1-B9CA-2E365BD76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34920"/>
        <c:axId val="469235248"/>
      </c:barChart>
      <c:catAx>
        <c:axId val="46923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35248"/>
        <c:crosses val="autoZero"/>
        <c:auto val="1"/>
        <c:lblAlgn val="ctr"/>
        <c:lblOffset val="100"/>
        <c:noMultiLvlLbl val="0"/>
      </c:catAx>
      <c:valAx>
        <c:axId val="46923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3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6-4C27-B256-519758D3E9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D6-4C27-B256-519758D3E9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D6-4C27-B256-519758D3E9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D6-4C27-B256-519758D3E9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D6-4C27-B256-519758D3E9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D6-4C27-B256-519758D3E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397896"/>
        <c:axId val="481406096"/>
      </c:barChart>
      <c:catAx>
        <c:axId val="48139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06096"/>
        <c:crosses val="autoZero"/>
        <c:auto val="1"/>
        <c:lblAlgn val="ctr"/>
        <c:lblOffset val="100"/>
        <c:noMultiLvlLbl val="0"/>
      </c:catAx>
      <c:valAx>
        <c:axId val="48140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39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13340</c:v>
                </c:pt>
                <c:pt idx="1">
                  <c:v>12825</c:v>
                </c:pt>
                <c:pt idx="2">
                  <c:v>32870</c:v>
                </c:pt>
                <c:pt idx="3">
                  <c:v>9310</c:v>
                </c:pt>
                <c:pt idx="4">
                  <c:v>47944</c:v>
                </c:pt>
                <c:pt idx="5">
                  <c:v>22796</c:v>
                </c:pt>
                <c:pt idx="6">
                  <c:v>12496</c:v>
                </c:pt>
                <c:pt idx="7">
                  <c:v>20867</c:v>
                </c:pt>
                <c:pt idx="8">
                  <c:v>16610</c:v>
                </c:pt>
                <c:pt idx="9">
                  <c:v>14069</c:v>
                </c:pt>
                <c:pt idx="10">
                  <c:v>63967</c:v>
                </c:pt>
                <c:pt idx="11">
                  <c:v>16607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3-4DEB-8EA6-F1351D539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Clarks Shoes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2302445</c:v>
                </c:pt>
                <c:pt idx="3">
                  <c:v>1065469</c:v>
                </c:pt>
                <c:pt idx="4">
                  <c:v>0</c:v>
                </c:pt>
                <c:pt idx="5">
                  <c:v>1400096</c:v>
                </c:pt>
                <c:pt idx="6">
                  <c:v>441422</c:v>
                </c:pt>
                <c:pt idx="7">
                  <c:v>1296408</c:v>
                </c:pt>
                <c:pt idx="8">
                  <c:v>1763234</c:v>
                </c:pt>
                <c:pt idx="9">
                  <c:v>67116</c:v>
                </c:pt>
                <c:pt idx="10">
                  <c:v>2871744</c:v>
                </c:pt>
                <c:pt idx="11">
                  <c:v>1301525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03-4DEB-8EA6-F1351D5392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Clarks Shoes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550</c:v>
                </c:pt>
                <c:pt idx="1">
                  <c:v>1003</c:v>
                </c:pt>
                <c:pt idx="2">
                  <c:v>20576</c:v>
                </c:pt>
                <c:pt idx="3">
                  <c:v>1995</c:v>
                </c:pt>
                <c:pt idx="4">
                  <c:v>23544</c:v>
                </c:pt>
                <c:pt idx="5">
                  <c:v>6851</c:v>
                </c:pt>
                <c:pt idx="6">
                  <c:v>1890</c:v>
                </c:pt>
                <c:pt idx="7">
                  <c:v>1964</c:v>
                </c:pt>
                <c:pt idx="8">
                  <c:v>2776</c:v>
                </c:pt>
                <c:pt idx="9">
                  <c:v>1556</c:v>
                </c:pt>
                <c:pt idx="10">
                  <c:v>26515</c:v>
                </c:pt>
                <c:pt idx="11">
                  <c:v>4684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03-4DEB-8EA6-F1351D539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400520"/>
        <c:axId val="481399536"/>
      </c:lineChart>
      <c:dateAx>
        <c:axId val="481400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399536"/>
        <c:crosses val="autoZero"/>
        <c:auto val="1"/>
        <c:lblOffset val="100"/>
        <c:baseTimeUnit val="months"/>
      </c:dateAx>
      <c:valAx>
        <c:axId val="4813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0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D-4508-9DA4-5B30B5C9E3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5D-4508-9DA4-5B30B5C9E3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5D-4508-9DA4-5B30B5C9E3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5D-4508-9DA4-5B30B5C9E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398224"/>
        <c:axId val="481402160"/>
      </c:barChart>
      <c:catAx>
        <c:axId val="48139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02160"/>
        <c:crosses val="autoZero"/>
        <c:auto val="1"/>
        <c:lblAlgn val="ctr"/>
        <c:lblOffset val="100"/>
        <c:noMultiLvlLbl val="0"/>
      </c:catAx>
      <c:valAx>
        <c:axId val="48140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39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Sheet1!$A$2:$A$26</c:f>
              <c:numCache>
                <c:formatCode>General</c:formatCode>
                <c:ptCount val="2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17</c:v>
                </c:pt>
                <c:pt idx="13">
                  <c:v>18</c:v>
                </c:pt>
                <c:pt idx="14">
                  <c:v>19</c:v>
                </c:pt>
                <c:pt idx="15">
                  <c:v>20</c:v>
                </c:pt>
                <c:pt idx="16">
                  <c:v>21</c:v>
                </c:pt>
                <c:pt idx="17">
                  <c:v>22</c:v>
                </c:pt>
                <c:pt idx="18">
                  <c:v>23</c:v>
                </c:pt>
                <c:pt idx="19">
                  <c:v>24</c:v>
                </c:pt>
                <c:pt idx="20">
                  <c:v>25</c:v>
                </c:pt>
                <c:pt idx="21">
                  <c:v>26</c:v>
                </c:pt>
                <c:pt idx="22">
                  <c:v>27</c:v>
                </c:pt>
                <c:pt idx="23">
                  <c:v>31</c:v>
                </c:pt>
                <c:pt idx="24">
                  <c:v>33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59</c:v>
                </c:pt>
                <c:pt idx="1">
                  <c:v>1238.5</c:v>
                </c:pt>
                <c:pt idx="2">
                  <c:v>35</c:v>
                </c:pt>
                <c:pt idx="3">
                  <c:v>24.8</c:v>
                </c:pt>
                <c:pt idx="4">
                  <c:v>509.42857142857099</c:v>
                </c:pt>
                <c:pt idx="5">
                  <c:v>830</c:v>
                </c:pt>
                <c:pt idx="6">
                  <c:v>259</c:v>
                </c:pt>
                <c:pt idx="7">
                  <c:v>74</c:v>
                </c:pt>
                <c:pt idx="8">
                  <c:v>688.77777777777806</c:v>
                </c:pt>
                <c:pt idx="9">
                  <c:v>343.25</c:v>
                </c:pt>
                <c:pt idx="10">
                  <c:v>440.75</c:v>
                </c:pt>
                <c:pt idx="11">
                  <c:v>23.5555555555556</c:v>
                </c:pt>
                <c:pt idx="12">
                  <c:v>47.285714285714299</c:v>
                </c:pt>
                <c:pt idx="13">
                  <c:v>301.33333333333297</c:v>
                </c:pt>
                <c:pt idx="14">
                  <c:v>39.799999999999997</c:v>
                </c:pt>
                <c:pt idx="15">
                  <c:v>13</c:v>
                </c:pt>
                <c:pt idx="16">
                  <c:v>377.33333333333297</c:v>
                </c:pt>
                <c:pt idx="17">
                  <c:v>50</c:v>
                </c:pt>
                <c:pt idx="18">
                  <c:v>67.6666666666667</c:v>
                </c:pt>
                <c:pt idx="19">
                  <c:v>101</c:v>
                </c:pt>
                <c:pt idx="20">
                  <c:v>66.6666666666667</c:v>
                </c:pt>
                <c:pt idx="21">
                  <c:v>14.25</c:v>
                </c:pt>
                <c:pt idx="22">
                  <c:v>20.5</c:v>
                </c:pt>
                <c:pt idx="23">
                  <c:v>11</c:v>
                </c:pt>
                <c:pt idx="2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18-4415-A89A-BB0D41E4B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1414952"/>
        <c:axId val="481412328"/>
      </c:barChart>
      <c:catAx>
        <c:axId val="481414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12328"/>
        <c:crosses val="autoZero"/>
        <c:auto val="1"/>
        <c:lblAlgn val="ctr"/>
        <c:lblOffset val="100"/>
        <c:noMultiLvlLbl val="0"/>
      </c:catAx>
      <c:valAx>
        <c:axId val="481412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1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13462</c:v>
                </c:pt>
                <c:pt idx="1">
                  <c:v>12875</c:v>
                </c:pt>
                <c:pt idx="2">
                  <c:v>2318595</c:v>
                </c:pt>
                <c:pt idx="3">
                  <c:v>1072173</c:v>
                </c:pt>
                <c:pt idx="4">
                  <c:v>48110</c:v>
                </c:pt>
                <c:pt idx="5">
                  <c:v>1405079</c:v>
                </c:pt>
                <c:pt idx="6">
                  <c:v>446964</c:v>
                </c:pt>
                <c:pt idx="7">
                  <c:v>1307655</c:v>
                </c:pt>
                <c:pt idx="8">
                  <c:v>1773238</c:v>
                </c:pt>
                <c:pt idx="9">
                  <c:v>81131</c:v>
                </c:pt>
                <c:pt idx="10">
                  <c:v>2887478</c:v>
                </c:pt>
                <c:pt idx="11">
                  <c:v>1307761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B4-427D-A1E6-97F28E96C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4841720"/>
        <c:axId val="714843032"/>
      </c:lineChart>
      <c:dateAx>
        <c:axId val="71484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843032"/>
        <c:crosses val="autoZero"/>
        <c:auto val="1"/>
        <c:lblOffset val="100"/>
        <c:baseTimeUnit val="months"/>
      </c:dateAx>
      <c:valAx>
        <c:axId val="71484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84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925F-3BE5-4859-81FD-9418E7120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FEC28A-A3C7-495E-9E3E-E26C0CC33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59887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D7C1-30E4-4BD2-8EF3-671EEF59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F0601-E229-4DED-923F-07C340A68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851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028400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79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55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680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645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131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215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12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160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51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890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56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05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073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649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09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93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100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083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97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613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74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22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3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67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AF5BB-A550-4E50-8B6B-9FCBBEB1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9078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EFC9D-E52B-4A19-ABF4-14D34D042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288B1-44EE-4414-9478-6B6CC3424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1722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86614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409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675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35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5522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068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237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09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65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754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200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169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324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080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395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65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149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962884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398304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08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63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3832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064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529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170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937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36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2004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05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413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941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16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0314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049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792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797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0651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85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64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94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2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170421.2247191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37117614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79828.145205479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35809179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46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DF986-0169-41BE-9C6E-42CF73B46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9862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81BA-2FCA-4C87-A750-2FFDAB63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8DE3B6-ED77-4659-BA82-DC5B4D924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02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2BE29-1B5B-4A06-A4B0-945E58FB4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4A848-9EB8-4335-A544-7B3651778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5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739C3-27FA-4EEE-9333-FAD531C6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EA49D4-540A-4123-AA93-6321432CE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602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EBEC6-59BB-443E-B719-65DEC3930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F836-2915-49DE-BF38-7CB3A031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1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6D59B-E704-44EB-8297-1E24F6CB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D0B972-1271-49A7-9DF1-B98C1F6F1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347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36CCF-73B3-4F7D-932C-9F8E58CFB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2224D-60B5-4A46-A1FA-2BE33E0D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36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F098-7E47-40C8-A7FE-6BE28CBF2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FC7D6-1073-4B2C-8B71-C523E9B38E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777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FC21E-8B43-47CE-B026-844CDB7F2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C21D4-F567-4945-81A6-FCC0A026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1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38050-EBA2-4C90-93DA-CC6AEF9A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A9A88-3304-436B-A8A1-78A75DCC2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225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805742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302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99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62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1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10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301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56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41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157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76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946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33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857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49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105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54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059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73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Merry Christmas from all of us! 🎄
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https://scontent.xx.fbcdn.net/v/t1.0-9/s720x720/80010943_2834267333272056_6035664622776745984_o.jpg?_nc_cat=103&amp;_nc_ohc=8tuyFl2N6BMAX8jVJlQ&amp;_nc_ht=scontent.xx&amp;oh=0fce6ef82e9fecfe64a3f54849cf9a62&amp;oe=5E8D4F11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83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C59EE-6F7F-4F34-B308-CBE2DCBEB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79247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2EBE7-A282-4FE0-A916-3DF0894C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0B589-0255-49E4-AE51-C939D5E741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19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706055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680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761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169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28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462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65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67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277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78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367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87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99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41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54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204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541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674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2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- 2019-12-24 13:30:56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Work. Play. Day. Night. The Sheer Flora can do it all.
Find out more: https://bit.ly/2PhaWZK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https://scontent.xx.fbcdn.net/v/t1.0-9/s720x720/78620665_2773023652729758_8275192765709549568_o.jpg?_nc_cat=111&amp;_nc_ohc=E1EoB8d2rDwAX9xJJ57&amp;_nc_ht=scontent.xx&amp;oh=324276c8e4ae64a6b3dc8bc5403ab284&amp;oe=5ECC135C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2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71D34-5B4B-42D9-B7B7-006A06EAE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88238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2D7AC-CE5E-4D49-AAD4-9C21CB2A4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BBB60-9767-4E24-83D4-02241BC6D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16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24993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310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48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36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36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196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933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194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37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929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1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99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29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877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924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19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9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51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8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- 2019-12-22 12:00:33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might be cold outside, but that doesn’t mean you can’t wrap up in style. The Laina Rae.
Find out more: https://bit.ly/2Yl2rRF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https://scontent.xx.fbcdn.net/v/t1.0-9/s720x720/78698132_2773021029396687_6951673390579056640_o.jpg?_nc_cat=104&amp;_nc_ohc=nUzQmTRmkB8AX_MVgnM&amp;_nc_ht=scontent.xx&amp;oh=b72fffd81b25c35ba0d2693622cec86d&amp;oe=5ED10012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81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A4BBD-B1F0-4ECC-B629-ECDFFDD74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9080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EE7ED-7D9E-4E2F-8905-5D83BF3C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6C31A-C8E0-4456-A383-92665B347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15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562663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1346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14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90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83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266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032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71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98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11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6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82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27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4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117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840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96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527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6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- 2019-12-19 16:30:31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Sheer Violet will add a pop of colour to any outfit.
Find out more: https://bit.ly/2DTI30A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https://scontent.xx.fbcdn.net/v/t1.0-9/s720x720/77281427_2773017572730366_818281859338207232_o.jpg?_nc_cat=107&amp;_nc_ohc=q-plDvR8hzIAX92zEqU&amp;_nc_ht=scontent.xx&amp;oh=fad0337529c533d9ebbd1e17b2cfee73&amp;oe=5ECA288A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584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79A05-BC1E-4FC5-9177-C1F22B027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03070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782CA-428F-486E-A3F5-AAD9A7CFE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60FB24-4EA0-4E33-BED5-88B57DC05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659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59806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2123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964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54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502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508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192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96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626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54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043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41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69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54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02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53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35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9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- 2019-12-16 09:00:15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Slip into some effortless sophistication. Sense Lula.
Find out more: https://bit.ly/33XAK2e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https://scontent.xx.fbcdn.net/v/t1.0-9/s720x720/75557457_2773013559397434_2687447945770434560_o.jpg?_nc_cat=102&amp;_nc_ohc=-DCQNTWMfkQAX91BX0u&amp;_nc_ht=scontent.xx&amp;oh=7ae1f38ccd4a364af953dcf1f4b227c2&amp;oe=5EDBB1A3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0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73B2C-407B-4C40-97ED-836B18F2E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68700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929BD-4164-48CB-BFA1-1CA378B22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508C3-8428-49D6-85A5-AE49A7E5C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865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66241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6196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37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71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246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71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727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77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94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507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45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46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5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981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57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737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004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26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4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- 2019-12-14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Sheer Flora. Who says you can’t have style AND comfort?
Find out more: https://bit.ly/2rocKIz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99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72C94-DDD3-4509-976E-16835CB40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363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C6C9-EAD4-420A-99DC-F6A44CC6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EE5B1-C8A8-4BBF-94AB-2DB63381F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391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10093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194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34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18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97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938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690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015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929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48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81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0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773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63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323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575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335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56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4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- 2019-12-11 18:00:05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Pure Rosa. Stand out in style this festive season. 
Find out more: https://bit.ly/2PfQhVY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https://scontent.xx.fbcdn.net/v/t1.0-9/p720x720/78202883_2773031432728980_7638081968470491136_o.jpg?_nc_cat=108&amp;_nc_ohc=VIVD4VrZavgAX-gs3TM&amp;_nc_ht=scontent.xx&amp;_nc_tp=6&amp;oh=3116b79fc706f21643abdf56ecd6e241&amp;oe=5E8D67E2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22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A8006-1596-424F-957F-D0088AE71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070184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0AB37-536A-4666-A293-2962D1CE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7CE7A-570F-4840-8588-44C0B4B28A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047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80714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34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00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49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35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18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636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487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95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21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0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67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29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279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09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013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63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632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8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- 2019-12-08 12:00:04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Effortless style. Effortless comfort. The super-light Trace Pine.
Find out more: https://bit.ly/2LqSqNC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https://scontent.xx.fbcdn.net/v/t1.0-9/s720x720/78217941_2773007206064736_7753482817681489920_o.jpg?_nc_cat=100&amp;_nc_ohc=WVLc9Rb6DV8AX-FVIUU&amp;_nc_ht=scontent.xx&amp;oh=7d32d26babb2edf896e71034c5fd306c&amp;oe=5ECB1012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30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F5FF8-4609-423A-B729-D15E36B3A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76160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F36FD-462D-4522-BF15-CA044CAE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B6E85-5EF7-44AD-8A44-9D78AC621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618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315748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6549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08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297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19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51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65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9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19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92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48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206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24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799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36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436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16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265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6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- 2019-12-06 20:00:15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Ronnie Top takes the iconic Chelsea boot profile and adds some classic brogue detailing for a completely original take.
Check out the collection here: https://bit.ly/2sRlirP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https://scontent.xx.fbcdn.net/v/t1.0-9/s720x720/78424605_2773004739398316_1644275972406509568_o.jpg?_nc_cat=109&amp;_nc_ohc=xPtlDuTrweAAX-Dl9C0&amp;_nc_ht=scontent.xx&amp;oh=4254d422fa719a97619bfdb7368fc400&amp;oe=5EC92EF6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285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31276-7204-470B-8E7D-1D8177202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2723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2D55-DCC2-4CE3-B75A-0583376C2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07575-CFCA-47B1-89D6-3ECA5D5FD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61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98892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9097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34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98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212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0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769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92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919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676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941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00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04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31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14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58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685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33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1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- 2019-12-04 18:00:51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Clarkdale Arlo is ready for everything this winter.
Find out more: https://bit.ly/388Sj2Z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https://scontent.xx.fbcdn.net/v/t1.0-9/s720x720/78393387_2773002149398575_8346305870669283328_o.jpg?_nc_cat=100&amp;_nc_ohc=oRPaTEUq_i0AX9fuz26&amp;_nc_ht=scontent.xx&amp;oh=6a3ddd61a92f902eff704367e330366a&amp;oe=5EBE07F9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733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0CCE3-A820-4831-9F92-3A86F99C0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29133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8472-553A-498C-857A-BE9953B7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AEFE5-5D5B-44CB-8058-C04052AC6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170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35955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5865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641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46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56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85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0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300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39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18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90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14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651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829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36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7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812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963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2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- 2019-12-02 09:00:58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luxurious leather loafers are part of our classic Craftmaster range. Ronnie Step.
Find out more: https://bit.ly/2DT7izW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https://scontent.xx.fbcdn.net/v/t1.0-9/s720x720/78756792_2772999576065499_3619220656593305600_o.jpg?_nc_cat=106&amp;_nc_ohc=jkHfhtzaAuIAX8BlLHU&amp;_nc_ht=scontent.xx&amp;oh=88e2f6412b2a41767e1fd95595c1190c&amp;oe=5ED30F44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15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B02D3-4F56-4D6F-8BA2-04855D5CC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0479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8893-A794-41BB-8762-A41AE2D4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F6135-B3DF-46CB-B90B-99869DCE0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26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307472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5219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347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43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5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4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606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27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222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224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759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22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559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29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23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077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977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78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7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- 2019-11-30 10:00:21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all about animal print, serious about suede or loving the leather? Pure Rosa.
Find out more: https://bit.ly/2PhaWZK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https://scontent.xx.fbcdn.net/v/t1.0-9/s720x720/78250769_2772996956065761_2208306578254200832_o.jpg?_nc_cat=102&amp;_nc_ohc=uimB3qGPycEAX83z1se&amp;_nc_ht=scontent.xx&amp;oh=6987c26d1aa3f7c6d92bbbceb1d03135&amp;oe=5E90D076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8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CC74D-12E4-424E-99B9-9005F8CD7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58166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74768-5593-496A-8BC5-C0416768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CD640-2645-41CB-B65D-AA8A5D487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08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14196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9325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115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33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420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31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83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44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15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37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655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203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588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39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6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09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30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- 2019-11-28 17:30:48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statement this festive season. The Laina Rae.
Find out more: https://bit.ly/2DTI30A
#ThePerfectGift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https://scontent.xx.fbcdn.net/v/t1.0-9/s720x720/78449134_2772992829399507_4920177280027721728_o.jpg?_nc_cat=104&amp;_nc_ohc=MyjO0TsQme0AX8i_hSb&amp;_nc_ht=scontent.xx&amp;oh=e1e853354d27d39f90895642b6f74972&amp;oe=5ECB417F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237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70C27-9782-41CF-A083-606903270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34751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6B15-6602-44C9-9AD8-E89127F6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EB2D7-2912-4E83-9CC3-572E20BB0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662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562760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7652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99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07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943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8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15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79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1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03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93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958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83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38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605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18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67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43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- 2019-11-21 12:00:43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Adventures have no boundaries, and nor should little feet. Introducing Crown Frost in Light Blue, inspired by Frozen 2’s powerful Queen Elsa. 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https://scontent.xx.fbcdn.net/v/t1.0-9/p720x720/77318263_2748891421809648_8986488651856740352_o.jpg?_nc_cat=111&amp;_nc_ohc=I47VHJxc37oAX_9PQy2&amp;_nc_ht=scontent.xx&amp;_nc_tp=6&amp;oh=9af66fc9a19498b7fb6fc5227247fa5b&amp;oe=5ECED8DF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16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054FF-9833-4759-833F-54700484B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84605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F73E-9C09-42A9-8053-43E54E82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2EF8C-22BE-46A9-88B7-E9F71EEDD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133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142935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8800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0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01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85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92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2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725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096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28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720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00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661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876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04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81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19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821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6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- 2019-11-20 12:00:46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Better together. Anything feels possible with a best friend by your side. Tag the Anna to your Elsa in the comments below! 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1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16A72-FCC2-498E-98A3-A1B3A3C16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54588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59D08-03C9-4CAC-922B-3F006F50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B07ED-0DFE-4150-9C74-69895F538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31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828849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338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45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205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59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36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80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598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23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437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77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35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20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497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014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0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42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703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0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- 2019-11-18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Adventure is calling. Introducing @Disney’s Frozen 2 x Clarks Kids. A collection that gives kids the courage to explore the enchanted lands around them in complete comfort.
Collection available only at selected stores:
- Sri Hartamas
- Bangsar Village
- Dataran Pahlawan
- IOI city mall
- Queensbay Mall
- Isetan KLCC
- Isetan 1 Utama
- Isetan The Gardens
#ClarksMY #ClarksKids #Frozen2 #Disney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6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BE9A8-4AB0-4594-86D7-667D6D4B9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648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C216-F756-4B5E-9338-43C71DD4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B6AC1-5BC4-449E-8F61-190685916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90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01346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30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669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80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34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36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534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74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77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439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015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849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64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75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504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832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8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623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92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- 2019-11-15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Consciously sourced leather plus innovative design = Trace Pine, a light, modern workboot.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https://scontent.xx.fbcdn.net/v/t15.13418-10/s720x720/70673024_550183479107514_4929395370766630912_n.jpeg?_nc_cat=106&amp;_nc_ohc=mGZSz0qgRGAAX9H7tQk&amp;_nc_ht=scontent.xx&amp;oh=7fd5453fa4f0ef565bf291c927f6218b&amp;oe=5ECC3AAD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447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85D9E-2D01-4ACD-9313-DE0AD0EC4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85168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E6DD-B8D8-4D77-9FB2-840D82B6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B9CB7-7202-43F1-927C-B7862E6AE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688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57776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2006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56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609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14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08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74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289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874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0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721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46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818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830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927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58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736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737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6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Trace Pine. Our lightest 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https://scontent.xx.fbcdn.net/v/t1.0-9/p720x720/72839949_2675112035854254_2936955777249705984_o.jpg?_nc_cat=102&amp;_nc_ohc=pF_3GsdAjLIAX9ihdbc&amp;_nc_ht=scontent.xx&amp;_nc_tp=6&amp;oh=a6ff55d2e037ae8cbcc6c226cbcec5ae&amp;oe=5E8F6894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3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C3134-5A08-4FE7-8215-AAC98B91A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87964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7FAE-6F23-43CB-95C1-79F5B5B3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DF354-C868-4CF8-B82C-FDDA853FA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685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431352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762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824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830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30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575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73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55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868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59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72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86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51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308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67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208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115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60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6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“Being myself makes me feel most comfortable.” Freida Pinto making a statement in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34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60E1A-93BD-4651-B522-6BF9B15CD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65731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421C-7970-4B3D-86DC-EC0C5AD3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11D30-F08A-4121-9C98-466E78275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35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521610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8875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64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218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27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51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47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378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73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553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39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574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92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925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61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088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993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329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9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kind to yourself. Freida Pinto speaks her truth while wearing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https://scontent.xx.fbcdn.net/v/t15.13418-10/s720x720/70486806_402746423741633_660764646721978368_n.jpeg?_nc_cat=111&amp;_nc_ohc=nG81L0jSrUkAX-UkpmU&amp;_nc_ht=scontent.xx&amp;oh=8aadf4caf5505ad2f42de4e4b7658787&amp;oe=5EC3B937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6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5DA77-C3E1-4E71-BD9C-1092E73D2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65095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0F89-1594-43BC-9112-D5D9274F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BCBC1-1FBA-484F-9922-98DA4F205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208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899478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6598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435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07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41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316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74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392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236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89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75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41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663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05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910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82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164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99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9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- 2019-11-08 18:30:04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 between everyday life and outdoor exploration in complete comfort with our Trace Quest.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6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- 2019-11-04 10:30:01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shows why comfort is essential to our quality of life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79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C9F0C-F216-4DB6-A647-65546EB91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62441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46730-8115-43AA-81D2-8003CA9E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C7588-D77F-4A71-AE4B-DF855E760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94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706053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3277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90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04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673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742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132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579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63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40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90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94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265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36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42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29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388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012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1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“Comfort is coming home.” - Emmy and Golden Globe winning actor Alexander Skarsgård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https://scontent.xx.fbcdn.net/v/t15.13418-10/s720x720/72688013_479498649306535_4205813314057404416_n.jpeg?_nc_cat=110&amp;_nc_ohc=nP6XRMIpabkAX_jxOsq&amp;_nc_ht=scontent.xx&amp;oh=7fb1f8f35f15e025a9dfd6738b08f8dc&amp;oe=5E90340E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2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6F252-48E6-4987-B174-E9DE5C4E9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10832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ABDE-7AC1-45AD-8456-170859C6C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51BE8-2480-4E6A-80F4-BBB6F9B4A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492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13658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7783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431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018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158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207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21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41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460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992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18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949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17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60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79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974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35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011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- 2019-10-31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comfort in every moment. Freida Pinto wears our Tri Spark.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569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BAC0F-9E31-44D4-9F8E-590E347AA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7378535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2648-6BD2-4639-BCE2-C5019A84B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13C40-A36A-4370-BD50-343D8E70E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214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766043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3858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375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75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00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8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00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02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60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893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69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171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52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60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73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4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022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343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61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- 2019-10-29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Freida Pinto thinks of comfort, she thinks of peace. What do you think of?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https://scontent.xx.fbcdn.net/v/t15.13418-10/s720x720/70399972_443412686310658_318214775500701696_n.jpeg?_nc_cat=109&amp;_nc_ohc=EPGDR8yRWVcAX9j0G_L&amp;_nc_ht=scontent.xx&amp;oh=ee36f4faa76dfb25deed4c28fc6548dc&amp;oe=5E8D8BD5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19:00:36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07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24222-C803-408F-9641-74D15EDF9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891209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DF3D1-26CF-4FDC-B241-424DAE22B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44C89-56DA-4705-9982-B45C895D8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0544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46D4E-2D57-4FAE-986F-C65802CAA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5602C-6CE1-4D08-A2EB-104B72E5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66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C427-647F-4EC4-97AB-BE91BA41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88469B-D56F-4A68-A261-89A79DD45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251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BF581-D83F-4CE1-BA56-38967BCB2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11AB1-DC2B-46FA-881D-8343C004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824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BC7B-E5C8-4AB4-8356-89CB1AC90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E4E48-B83B-47E7-8DDD-2FD8D5D24D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735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5CE5A-1CB0-47C7-BA8E-F676D340B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AFBE-4AAC-4DD2-8CB2-03202AAB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17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4CDF-9DC7-4090-AEB5-607A0D19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35138-9F2F-43CC-B1CF-F009E63B60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706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F4423-04E9-4F62-9D37-A63ADA2BD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6CDF4-0FA6-4EE5-B0BD-C4C617CDD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55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2FA35-5EAC-4906-B03F-2D4DFFC6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by Post Type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621E3F-EE55-4DC7-9F1F-CEACD823E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036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866A3-17D3-4563-9868-3A8E45AEB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B6345-3C2D-4B80-845A-997077B9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66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8419-F01E-4B84-B5F5-A577BAFDE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Length Efficiency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1B47FC-4687-47C2-A146-87C60B18BC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085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4339D-B447-4D36-BF0B-67C347547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EA8BF-D914-42B2-A6C6-F5FA3F0B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831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7FA3-2C8F-451C-92B6-3B31CEA6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B4BA8-7580-41F7-B957-945884FB9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995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47788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362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179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223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171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536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401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35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0.0067934669354045 %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4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0.27936569857679 %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4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0.00070852109142256 %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1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0.0040844157034948 %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0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0.018171482109426 %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5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0.0088356747871519 %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8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0.0003334216900812 %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6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0.031133250311333 %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4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0.041094223302508 %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3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7EE1A-0F66-4F63-9706-CD04984BB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937344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1893-84DA-4B8F-9906-A562EE75D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24496-5D8C-471D-A3BA-860E551D7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227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01596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69356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937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68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345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94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855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89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1.1897319456323 %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2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0.14199596226333 %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1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1.7794298822521 %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0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0.16312656187223 %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7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0.0056681687313805 %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2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0.027090512319098 %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0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0.057181819848927 %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2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0.51913757145644 %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5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2.1199784609588 %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9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2.1142686145162 %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65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AF864-98D8-4AA8-981C-772B3F4B8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43622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B3D18-D6B5-475C-8486-D49C70D99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Clarks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7DFF1-E38E-4B70-ACFB-E00E8C524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28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41700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44358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82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24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499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021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58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2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0.00029174397882105 %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806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D2A60-8600-40E8-A2FC-1E1418B42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8247091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D5D0-9413-4567-9FAA-EBFCAE676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506B4-EED4-4131-8508-5F1011E67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970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97312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596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871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173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3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274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97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420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235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624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1073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8646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814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633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919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74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543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984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167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5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396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7521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774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500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827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731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111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564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95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360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5025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66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3D96-1BD0-4E8C-B535-958C11D94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83278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F41C9-E3FC-47C9-BE37-1FB6275A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8A293-783D-4B80-8BB8-67BC06303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358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76400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449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108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061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478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196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925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2566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641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576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637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704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483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868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680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520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0072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8542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869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148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962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94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368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930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15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2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39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9214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066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277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95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5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- 2019-11-15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Consciously sourced leather plus innovative design = Trace Pine, a light, modern workboot.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https://scontent.xx.fbcdn.net/v/t15.13418-10/s720x720/70673024_550183479107514_4929395370766630912_n.jpeg?_nc_cat=106&amp;_nc_oc=AQkRLUftuMZbYBUMA-yAlYuXZjSurvSyL71jDKLVDDUls8GyVydJMYvDqGeazY7684w&amp;_nc_ht=scontent.xx&amp;oh=7db136456d240068ae7cc0b086b1cb80&amp;oe=5E5593AD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0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891C-978B-43EB-8930-D8660BAEA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08130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DD41-1677-4DC2-8E77-38EE87D46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AB884E-3EBD-461E-916D-D6E5AE3AF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014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3783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81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034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31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409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18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268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136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515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010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6763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33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2776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1869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690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530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279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177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619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37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887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342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57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850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557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004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236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368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409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179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330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0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Trace Pine. Our lightest boot.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https://scontent.xx.fbcdn.net/v/t1.0-9/p720x720/72839949_2675112035854254_2936955777249705984_o.jpg?_nc_cat=102&amp;_nc_oc=AQmUaatyyiAWzz1IBTnyTpDc74MoqtXnoCwEQCy6YOWxVmdnuEGEwm5ml8znQVDH1-o&amp;_nc_ht=scontent.xx&amp;oh=04898d9cd995ea20a027e3f7fb849e8b&amp;oe=5E404E94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47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980CD-C9F2-409E-9103-9A10CBFFD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7781543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E201-B058-4FF4-A7DE-D92EFFAEB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15EE4-F395-47FC-8E92-FF2C6A1B1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975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55451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55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207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551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384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757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109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127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955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214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8383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80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57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369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818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714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029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708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208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332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706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550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16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627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729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3994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274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339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68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525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174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9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“Being myself makes me feel most comfortable.” Freida Pinto making a statement in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01EB9-E427-458F-BCFB-EFA535E04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36112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62D4-21DC-4523-8DDF-019A9401B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50C73-18CA-4D69-B181-2A9ED6D391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269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84367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619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406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336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860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154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5313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279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21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225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5891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519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498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103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892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603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46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54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881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034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0837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293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350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825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356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997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323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26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671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324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239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2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- 2019-11-11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kind to yourself. Freida Pinto speaks her truth while wearing our Trace Pine.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https://scontent.xx.fbcdn.net/v/t15.13418-10/s720x720/70486806_402746423741633_660764646721978368_n.jpeg?_nc_cat=111&amp;_nc_oc=AQmCHbYToLlqYCVN_hR_LZNiIm0iEVbVFCe83gtGhZFez_TUnBevAswZbiEudE0UV54&amp;_nc_ht=scontent.xx&amp;oh=70b38b0813592f08680f75e4192a862e&amp;oe=5E4D1237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26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77C6B-6AA8-4718-A999-6580767BE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21300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A5D89-9C5A-4273-8AEB-B1E08FD6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3F266-7A37-4EB9-A2BE-EF0F4D2F9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30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61418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70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440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9037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370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723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160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080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08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26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749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170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214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49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195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2937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534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718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09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44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171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605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821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115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54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348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864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276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922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8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68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8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- 2019-11-08 18:30:04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 between everyday life and outdoor exploration in complete comfort with our Trace Quest.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08:21:59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0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C940E-4F5E-4036-99FF-05BB6201E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65657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FE231-1573-417E-A68C-1A2BE609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8D175F-E25D-4530-BB20-26C932021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727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2935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373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99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927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796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71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32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61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9400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640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190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775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34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1447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481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728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90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90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97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254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5941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598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54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874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203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238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02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9344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904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333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094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2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- 2019-11-04 10:30:01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shows why comfort is essential to our quality of life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10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934F0-C04F-478B-84CF-DDDDB436E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75726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547B0-75ED-40E9-AAB5-E3A6AFCA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837B2-B99D-4320-A9D9-8ED0E2BDA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646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4086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970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21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023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868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526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54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694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008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744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917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945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82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8097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901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951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211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919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41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656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23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603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80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4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690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741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3029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060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616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25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67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4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- 2019-11-02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“Comfort is coming home.” - Emmy and Golden Globe winning actor Alexander Skarsgård in our Clarkdale Gobi.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https://scontent.xx.fbcdn.net/v/t15.13418-10/s720x720/72688013_479498649306535_4205813314057404416_n.jpeg?_nc_cat=110&amp;_nc_oc=AQmWiG_ADeSx4x0jwD8C1YqDgFDAJQELZjSSdJa2hNPsq_2Suf0DAoZ5nonJwQ5KiAg&amp;_nc_ht=scontent.xx&amp;oh=5b0a8dedad2c5349e54d5a7e3395458c&amp;oe=5E411A0E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10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09DAA-81F0-4C22-9C3D-DFACC4D04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5281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0EF76-8C22-4457-815E-3CB26C4B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C034C-36C3-408E-9361-A83723486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595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68306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303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944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43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083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010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790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0055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799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306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091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055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112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361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469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461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378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9295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098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565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189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344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657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0301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351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489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464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05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07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221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3002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7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- 2019-10-31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comfort in every moment. Freida Pinto wears our Tri Spark.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42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9520E-AAF6-4D86-B1A2-239331D64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612937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D2EC-51FB-42E6-B31E-9438B05D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FF3B6-AC9E-492F-9EF4-44BC400EA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202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58260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301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573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0566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3665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691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782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4393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16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301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333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3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81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272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253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970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033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40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148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872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72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90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058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838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054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184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727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605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9589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56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74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79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- 2019-10-29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Freida Pinto thinks of comfort, she thinks of peace. What do you think of?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https://scontent.xx.fbcdn.net/v/t15.13418-10/s720x720/70399972_443412686310658_318214775500701696_n.jpeg?_nc_cat=109&amp;_nc_oc=AQlkxqdj954ZlH5TGWJjk5fxw-KzN0rkkImc_qkDXYNT50iseQUGbAprme-O0Vyfc64&amp;_nc_ht=scontent.xx&amp;oh=bab355d28bbcff4074d879ea817aef73&amp;oe=5E3E71D5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56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89F95-B48B-45E5-A8BD-F6EAB2EC3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082965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9B21-64BA-4EA3-9C9F-BA2C398E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6109F-277C-466A-A2F1-27B80CD95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165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53860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080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882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935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073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9076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767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0946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9109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9413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468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10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183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605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2302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100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073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770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919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36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812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01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42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376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9983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563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252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331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657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987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05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9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- 2019-10-27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Simple, elegant and just the right amount of elevation - you can see why the Sense Lula is Freida Pinto’s favourite.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80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E33EB-3E9F-47AC-A364-56F8AC9BB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7295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CCAD-A91D-4CE3-9B05-D63213A9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6670F-F4DB-4B12-B906-D6A87C34D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639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79784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232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76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884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011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93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1110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515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2852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5071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453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4488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494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128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731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58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0975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731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248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24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05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368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4609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588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428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030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8428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713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889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321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55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6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comfort? We asked award winning actress Freida Pinto.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https://scontent.xx.fbcdn.net/v/t15.13418-10/s720x720/71043026_448088569392916_2519458091058069504_n.jpeg?_nc_cat=105&amp;_nc_oc=AQkIPjb4GSmEajAa0qMSHFolPR2uL3bRAcajxpi0ZLYNm-sXX_WGNGutH8QbD0xrQ6c&amp;_nc_ht=scontent.xx&amp;oh=1e95443ce35af5f3162989e6610a3034&amp;oe=5E4A3BC0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620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2A154-BB65-4010-B0FF-1F1D2F264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725015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B9915-51C8-4B93-B12A-AD972F519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77E73-1E8B-4C91-A185-8B8B8A302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07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7564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60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66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63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482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3228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603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761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13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511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482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313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582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9413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518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474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6422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649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161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007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0935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650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42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313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1071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801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112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419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55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058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5159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4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- 2019-10-24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Comfort is the difference between average and exceptional. Freida Pinto in our Pure Viola is anything but average.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7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C5C0C-9AD5-4E8C-8C10-4B3469E84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588969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E2720-7637-4012-A96A-7594CD61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C45B7-47E6-4623-9195-F31AA089A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1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38674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05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457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486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5312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398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2679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7335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422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98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392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9030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122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46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18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670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46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4694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6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947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089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780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61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948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717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323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062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269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5297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103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64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9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- 2019-10-23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 think it’s very important that a choice of footwear reflects not only your personal sense of style but also your extreme need for comfort.” - Actress and humanitarian, Freida Pinto.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https://scontent.xx.fbcdn.net/v/t15.13418-10/s720x720/72471615_547252466099766_6394754344335441920_n.jpeg?_nc_cat=109&amp;_nc_oc=AQm8oNda6IwgrXSTbCddeYuaGCIFPQZ0LhsVV-XIS79MXALQFJQRSR6GZQ4FjbhCcvs&amp;_nc_ht=scontent.xx&amp;oh=b8a70182587529a10dbbef70b0d96930&amp;oe=5E8C4A22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5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E86A-D247-4F7A-8945-F2472B25B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48216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FB9D-9BF0-45C4-BA30-9D023318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F4501-35D3-41BB-AACE-DB24CED5D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022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5950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20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62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570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475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11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581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298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4765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2851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83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959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21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057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377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87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618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802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291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5446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30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895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213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248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1757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38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9590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025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813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426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430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25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Skarsgård showing off our new Ronnie Walk – a modern classic that’s quintessentially British.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266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BFB99-9F52-45EF-8EB6-17DCF84E4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3710596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1F2F-7FBC-4057-B475-C480B695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24B37-F04E-4FC6-83B3-542B92696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124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38840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36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766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496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41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967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59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579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762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389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239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4170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082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433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407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318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750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732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520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957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6968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135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9058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3478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414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995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919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1732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7525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596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404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44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- 2019-10-20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teamed up with Emmy winning actor Alexander Skarsgård to discover just why comfort is so important.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https://scontent.xx.fbcdn.net/v/t15.13418-10/s720x720/70538760_447267182812414_3995321639804862464_n.jpeg?_nc_cat=100&amp;_nc_oc=AQmorBwq7zcZ6TYiCSlVOXS2sxcv39n6QZgzKGjRzwdeeXAwkhVIZS09sBJOhPZD_tE&amp;_nc_ht=scontent.xx&amp;oh=c877f0a5782e0bf67a3cacd6a456b1d0&amp;oe=5E49D133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02:23:51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78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B60E1-8363-45B1-B2F4-F215F27DC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011095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206AE-9AA6-4851-9F39-1B0D611F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4BAF5-1C9F-4A7C-BDB4-483CCA4FC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378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9054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29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076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211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7253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102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291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849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4594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325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759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340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69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605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62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0217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996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392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278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349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051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728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5954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539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9536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114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529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211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055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155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857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0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- 2019-10-18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Comfort and style are fundamental to our quality of life. Freida Pinto in Clarkdale Arlo.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11/17/2019 14:23:31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8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28ED-DF57-4E39-83FC-9897A84B5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028194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3FF5C-B84E-4DE2-8681-3E88CA26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9830D-7837-4A71-8E5A-0E100FF79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309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09143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544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126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774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205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6836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568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555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787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85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742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694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519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662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553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127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154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830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178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4906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558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242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907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816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6145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487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0692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3641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7382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497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04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4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- 2019-10-16 19:03:24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excited to announce that we’ve teamed up with actress and humanitarian Freida Pinto to discover exactly why comfort is essential to every day.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https://scontent.xx.fbcdn.net/v/t15.5256-10/s720x720/71741788_2508826525863824_6438776539348729856_n.jpg?_nc_cat=100&amp;_nc_oc=AQkGEVwCuqcFulne1boo0OJWwHX64H-0WB-KDY-qt799rh4_me7nc88Rt24gsDaf2a0&amp;_nc_ht=scontent.xx&amp;oh=684ebeb1c7e03f427c0ae85b3e5f5648&amp;oe=5E4CD1B5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11/15/2019 14:24:31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179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B9543-28FE-4412-B9F1-48939FF43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997768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41EF-8FA8-47FD-82DE-63A4F6422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E03E0-5EA3-4FE3-B62C-7C0944A59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43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56493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60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312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499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117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257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38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028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215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4912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589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5600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854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884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1911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1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388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33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18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425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738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6927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818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3488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066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411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72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167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3515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949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26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0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- 2019-10-15 16:17:28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https://scontent.xx.fbcdn.net/v/t1.0-9/s720x720/72777055_2670267913005333_4183171148416024576_n.jpg?_nc_cat=105&amp;_nc_oc=AQlnnDxcLdsN49YBlBs2kwH53UdIhA6Su24fKZkog316kJt7BHESYmJGjIuk2oLRLyE&amp;_nc_ht=scontent.xx&amp;oh=0adda6c2a5ffad999a563c8a75d6826f&amp;oe=5E62553B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11/08/2019 14:25:03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0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22858-7A75-45AF-BDBF-CD5ACFBC3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450285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1ECA9-AA16-4542-A37C-2B12AB47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06D0E-2369-4CCF-B64F-50A727E68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139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4181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81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241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041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808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776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365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151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6570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0545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883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909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269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651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300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225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322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747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580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741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4559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7314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94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275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921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342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65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657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397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763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778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7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- 2019-10-13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combination of art and science, the Tri Verve is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https://scontent.xx.fbcdn.net/v/t15.13418-10/p720x720/69513081_2626826004048591_3135586173464870912_n.jpeg?_nc_cat=109&amp;_nc_oc=AQl2ALiO189MMF2z0Fk6XV6lsMLuNixGg_Ze6bQBsPoRwKYLGnvSqmpSFF8zwChIzKA&amp;_nc_ht=scontent.xx&amp;oh=dda74e46756f3a5128cbb8dd087b3f45&amp;oe=5E4B2AA4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11/12/2019 08:22:46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00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B6228-8434-44C3-B040-829A6E8EB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856503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EA2A-BC85-4FA0-B132-676109D5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6371F-21AD-40E7-9981-0D9BA9E0E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25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78433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230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71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677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1931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20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76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189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523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584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206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799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361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232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45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3951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491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49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1974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104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987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370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69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412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191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628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449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692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495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343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2090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59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- 2019-10-12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recycled plastic bottles to create our new Tri Native, so now they’re not only made to move but #madetolast as well!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https://scontent.xx.fbcdn.net/v/t1.0-9/p720x720/70418673_2609441955754596_2121623778759802880_o.jpg?_nc_cat=100&amp;_nc_oc=AQnSD-Xg8TE7zFYJ3wIWFsvAb6m_KTEdKx0M5USyqb_I9LdRilIRGkvYdE8vVM7WYs4&amp;_nc_ht=scontent.xx&amp;oh=6c3c5639f997f5c4a51d5a11b0a5fb69&amp;oe=5E418B17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11/11/2019 08:21:40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3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CF270-9508-4FAD-A161-FE58A7D94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006258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D29ED-C7B8-4D59-8AC2-CA73E081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5D04E-D813-47AE-8DD2-6689518A0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577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7978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88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20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465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10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8033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270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86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7564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359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85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967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831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249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3319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377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929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034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342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947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73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107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398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26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468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618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02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709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798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747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2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Clara. Change the way you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https://scontent.xx.fbcdn.net/v/t1.0-9/p720x720/70579249_2609437439088381_4499353949119184896_o.jpg?_nc_cat=109&amp;_nc_oc=AQmQL-GjdO-jEvrpf3sFi06Fuek8sAQRGtqy-IQbXxxYuTjHYX5IOiSc6JVhisWyVxQ&amp;_nc_ht=scontent.xx&amp;oh=84c94da43e202f4138048b446e870e62&amp;oe=5E609FD3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11/10/2019 14:24:39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469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2329A-6EDC-4FEC-98E5-C6AC2C5BA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484262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51EF-3ADA-43B8-A959-1A490E8A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374523-F502-4DE7-92D1-1A396C442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273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97337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248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483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47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305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3127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598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450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118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643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396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7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156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851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152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001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0824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1380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225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280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489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15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50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9561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798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92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788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798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9063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505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779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5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- 2019-10-09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Targeted flex points optimise the foot’s natural motion.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https://scontent.xx.fbcdn.net/v/t15.13418-10/p720x720/69360571_774892402928411_7772109927635484672_n.jpeg?_nc_cat=105&amp;_nc_oc=AQnUrTLCmRNXRQbC-qUsQIg-1fHuC5-rrR4hrzNzwqEj6tWHRTo4R9HM2tGIjm3Kjgw&amp;_nc_ht=scontent.xx&amp;oh=cb37e23ff9542d1e1a613bf0ef93bd12&amp;oe=5E4CFD79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11/08/2019 08:21:41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466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C2BA4-5FF7-4067-A397-22D365E24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287299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B532E-3503-4E18-9AE5-4EFFCB57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95CCD-F048-4991-BB43-7D5E68A28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048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36705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74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760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390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517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278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285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556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3374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289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58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886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544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724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1640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59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541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831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7222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839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80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1210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463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9203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138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105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27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033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1819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211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973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Jump into life. @tom.moutchi in the Tri Solar.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https://scontent.xx.fbcdn.net/v/t1.0-9/p720x720/71151211_2609409339091191_1741591856795353088_o.jpg?_nc_cat=107&amp;_nc_oc=AQn9F2Nt-1TWAuOxR41jRsKdGpqpg7blmBTKRl6x9EwvN3tnGAwzmSC0QbH3ZmYffcQ&amp;_nc_ht=scontent.xx&amp;oh=ff000fd0b4a63539e134107369f86f95&amp;oe=5E62EC28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11/06/2019 14:24:25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06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D9AA9-133D-4189-99BD-98C206F93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3489028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5C116-FD2F-4822-9681-A756A7C0A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37C49-0524-487A-B9F3-1549B9BAB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494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92256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7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037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606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640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845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484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100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17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01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0000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6271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600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576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140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467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154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774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1276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523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731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2341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3294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740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61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04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329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1356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87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62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505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2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13:21:36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https://scontent.xx.fbcdn.net/v/t1.0-9/s720x720/72777055_2670267913005333_4183171148416024576_n.jpg?_nc_cat=105&amp;_nc_oc=AQmR4YUPEWZEQwqtwzujcO1Y37I0WYjhENoG9DFx9IN2V0Gp_grOtfnmJ1uN4wp90Tc&amp;_nc_ht=scontent.xx&amp;oh=27d652235ccb2f948ca1c30a9c1b2bd6&amp;oe=5E62553B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11/06/2019 08:22:15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7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85FC-E258-4DF4-88B8-AB0769447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34349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EAC33-0772-400B-A87C-B9D016F8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Malaysia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E003DA-E027-46F6-BC1D-3A74A90A8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68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30492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03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406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759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549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627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687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80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1502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6132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56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2856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9177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470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092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485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216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7462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369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4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545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816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007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71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2389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5312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8952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8010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591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0790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320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2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- 2019-10-05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Step, stride, stroll, slide or saunter into this Saturday more naturally with our Trigenic range -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https://scontent.xx.fbcdn.net/v/t1.0-9/p720x720/70657350_2609403229091802_2939647231390646272_o.jpg?_nc_cat=107&amp;_nc_oc=AQnIc-PWjuKv6pjsbDyH9oLDfvZJb5-ZQVl_ci6CPeVMjsHh3meMlHtnED2-SwVNxuM&amp;_nc_ht=scontent.xx&amp;oh=81281e17651a27f66d608c975038440d&amp;oe=5E170E08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11/04/2019 08:21:50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91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EF6E5-A027-47AF-BC20-A01E35CB6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13845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C5E6-D054-4CC4-9CB7-8D7BB43DE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9064B4-53BD-4042-98C5-39BD9F2A4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112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4346D-A93B-45E9-BBF9-CD5F36160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5C929-B939-46EE-AA67-989CB7E35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81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6608</Words>
  <Application>Microsoft Office PowerPoint</Application>
  <PresentationFormat>On-screen Show (4:3)</PresentationFormat>
  <Paragraphs>2895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Calibri</vt:lpstr>
      <vt:lpstr>Arial</vt:lpstr>
      <vt:lpstr>quintly_template</vt:lpstr>
      <vt:lpstr>Overview</vt:lpstr>
      <vt:lpstr>Facebook Key Metrics Table | Clarks Malaysia</vt:lpstr>
      <vt:lpstr>Facebook Key Metrics Table | Clarks Malaysia</vt:lpstr>
      <vt:lpstr>Facebook Fans Total | Clarks Malaysia</vt:lpstr>
      <vt:lpstr>Facebook Fans Change Rate | Clarks Malaysia</vt:lpstr>
      <vt:lpstr>Facebook Interaction Rate | Clarks Malaysia</vt:lpstr>
      <vt:lpstr>Facebook Total Interactions | Clarks Malaysia</vt:lpstr>
      <vt:lpstr>Facebook Own Posts Table | Clarks Malaysia - 1 of 24</vt:lpstr>
      <vt:lpstr>Facebook Own Posts Table | Clarks Malaysia - 2 of 24</vt:lpstr>
      <vt:lpstr>Facebook Own Posts Table | Clarks Malaysia - 3 of 24</vt:lpstr>
      <vt:lpstr>Facebook Own Posts Table | Clarks Malaysia - 4 of 24</vt:lpstr>
      <vt:lpstr>Facebook Own Posts Table | Clarks Malaysia - 5 of 24</vt:lpstr>
      <vt:lpstr>Facebook Own Posts Table | Clarks Malaysia - 6 of 24</vt:lpstr>
      <vt:lpstr>Facebook Own Posts Table | Clarks Malaysia - 7 of 24</vt:lpstr>
      <vt:lpstr>Facebook Own Posts Table | Clarks Malaysia - 8 of 24</vt:lpstr>
      <vt:lpstr>Facebook Own Posts Table | Clarks Malaysia - 9 of 24</vt:lpstr>
      <vt:lpstr>Facebook Own Posts Table | Clarks Malaysia - 10 of 24</vt:lpstr>
      <vt:lpstr>Facebook Own Posts Table | Clarks Malaysia - 11 of 24</vt:lpstr>
      <vt:lpstr>Facebook Own Posts Table | Clarks Malaysia - 12 of 24</vt:lpstr>
      <vt:lpstr>Facebook Own Posts Table | Clarks Malaysia - 13 of 24</vt:lpstr>
      <vt:lpstr>Facebook Own Posts Table | Clarks Malaysia - 14 of 24</vt:lpstr>
      <vt:lpstr>Facebook Own Posts Table | Clarks Malaysia - 15 of 24</vt:lpstr>
      <vt:lpstr>Facebook Own Posts Table | Clarks Malaysia - 16 of 24</vt:lpstr>
      <vt:lpstr>Facebook Own Posts Table | Clarks Malaysia - 17 of 24</vt:lpstr>
      <vt:lpstr>Facebook Own Posts Table | Clarks Malaysia - 18 of 24</vt:lpstr>
      <vt:lpstr>Facebook Own Posts Table | Clarks Malaysia - 19 of 24</vt:lpstr>
      <vt:lpstr>Facebook Own Posts Table | Clarks Malaysia - 20 of 24</vt:lpstr>
      <vt:lpstr>Facebook Own Posts Table | Clarks Malaysia - 21 of 24</vt:lpstr>
      <vt:lpstr>Facebook Own Posts Table | Clarks Malaysia - 22 of 24</vt:lpstr>
      <vt:lpstr>Facebook Own Posts Table | Clarks Malaysia - 23 of 24</vt:lpstr>
      <vt:lpstr>Facebook Own Posts Table | Clarks Malaysia - 24 of 24</vt:lpstr>
      <vt:lpstr>Facebook Key Metrics Radar | Clarks Malaysia</vt:lpstr>
      <vt:lpstr>Facebook Total Interactions | Clarks Malaysia</vt:lpstr>
      <vt:lpstr>Facebook Reactions Distribution | Clarks Malaysia</vt:lpstr>
      <vt:lpstr>Facebook Organic, Viral &amp; Paid Reach over Time | Clarks Malaysia</vt:lpstr>
      <vt:lpstr>Facebook Interactions by Post Type | Clarks Malaysia</vt:lpstr>
      <vt:lpstr>Facebook Post Length Efficiency | Clarks Malaysia</vt:lpstr>
      <vt:lpstr>Facebook Fan Demographics Table | Clarks Malaysia - 1 of 3</vt:lpstr>
      <vt:lpstr>Facebook Fan Demographics Table | Clarks Malaysia - 2 of 3</vt:lpstr>
      <vt:lpstr>Facebook Fan Demographics Table | Clarks Malaysia - 3 of 3</vt:lpstr>
      <vt:lpstr>Facebook Own Posts Table | Clarks Malaysia - 1 of 26</vt:lpstr>
      <vt:lpstr>Facebook Own Posts Table | Clarks Malaysia - 2 of 26</vt:lpstr>
      <vt:lpstr>Facebook Own Posts Table | Clarks Malaysia - 3 of 26</vt:lpstr>
      <vt:lpstr>Facebook Own Posts Table | Clarks Malaysia - 4 of 26</vt:lpstr>
      <vt:lpstr>Facebook Own Posts Table | Clarks Malaysia - 5 of 26</vt:lpstr>
      <vt:lpstr>Facebook Own Posts Table | Clarks Malaysia - 6 of 26</vt:lpstr>
      <vt:lpstr>Facebook Own Posts Table | Clarks Malaysia - 7 of 26</vt:lpstr>
      <vt:lpstr>Facebook Own Posts Table | Clarks Malaysia - 8 of 26</vt:lpstr>
      <vt:lpstr>Facebook Own Posts Table | Clarks Malaysia - 9 of 26</vt:lpstr>
      <vt:lpstr>Facebook Own Posts Table | Clarks Malaysia - 10 of 26</vt:lpstr>
      <vt:lpstr>Facebook Own Posts Table | Clarks Malaysia - 11 of 26</vt:lpstr>
      <vt:lpstr>Facebook Own Posts Table | Clarks Malaysia - 12 of 26</vt:lpstr>
      <vt:lpstr>Facebook Own Posts Table | Clarks Malaysia - 13 of 26</vt:lpstr>
      <vt:lpstr>Facebook Own Posts Table | Clarks Malaysia - 14 of 26</vt:lpstr>
      <vt:lpstr>Facebook Own Posts Table | Clarks Malaysia - 15 of 26</vt:lpstr>
      <vt:lpstr>Facebook Own Posts Table | Clarks Malaysia - 16 of 26</vt:lpstr>
      <vt:lpstr>Facebook Own Posts Table | Clarks Malaysia - 17 of 26</vt:lpstr>
      <vt:lpstr>Facebook Own Posts Table | Clarks Malaysia - 18 of 26</vt:lpstr>
      <vt:lpstr>Facebook Own Posts Table | Clarks Malaysia - 19 of 26</vt:lpstr>
      <vt:lpstr>Facebook Own Posts Table | Clarks Malaysia - 20 of 26</vt:lpstr>
      <vt:lpstr>Facebook Own Posts Table | Clarks Malaysia - 21 of 26</vt:lpstr>
      <vt:lpstr>Facebook Own Posts Table | Clarks Malaysia - 22 of 26</vt:lpstr>
      <vt:lpstr>Facebook Own Posts Table | Clarks Malaysia - 23 of 26</vt:lpstr>
      <vt:lpstr>Facebook Own Posts Table | Clarks Malaysia - 24 of 26</vt:lpstr>
      <vt:lpstr>Facebook Own Posts Table | Clarks Malaysia - 25 of 26</vt:lpstr>
      <vt:lpstr>Facebook Own Posts Table | Clarks Malaysia - 26 of 26</vt:lpstr>
      <vt:lpstr>Facebook Reach | Clarks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2020-02-03T10:48:48Z</dcterms:created>
  <dcterms:modified xsi:type="dcterms:W3CDTF">2020-02-03T10:53:55Z</dcterms:modified>
</cp:coreProperties>
</file>