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Clarks Shoes</c:v>
                </c:pt>
              </c:strCache>
            </c:strRef>
          </c:tx>
          <c:spPr>
            <a:ln w="28575" cap="rnd">
              <a:solidFill>
                <a:schemeClr val="accent1"/>
              </a:solidFill>
              <a:round/>
            </a:ln>
            <a:effectLst/>
          </c:spPr>
          <c:marker>
            <c:symbol val="none"/>
          </c:marker>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141</c:v>
                </c:pt>
                <c:pt idx="1">
                  <c:v>89</c:v>
                </c:pt>
                <c:pt idx="2">
                  <c:v>150</c:v>
                </c:pt>
                <c:pt idx="3">
                  <c:v>167</c:v>
                </c:pt>
                <c:pt idx="4">
                  <c:v>187</c:v>
                </c:pt>
                <c:pt idx="5">
                  <c:v>262</c:v>
                </c:pt>
                <c:pt idx="6">
                  <c:v>133</c:v>
                </c:pt>
                <c:pt idx="7">
                  <c:v>240</c:v>
                </c:pt>
                <c:pt idx="8">
                  <c:v>158</c:v>
                </c:pt>
                <c:pt idx="9">
                  <c:v>126</c:v>
                </c:pt>
                <c:pt idx="10">
                  <c:v>247</c:v>
                </c:pt>
                <c:pt idx="11">
                  <c:v>193</c:v>
                </c:pt>
              </c:numCache>
            </c:numRef>
          </c:val>
          <c:smooth val="0"/>
          <c:extLst>
            <c:ext xmlns:c16="http://schemas.microsoft.com/office/drawing/2014/chart" uri="{C3380CC4-5D6E-409C-BE32-E72D297353CC}">
              <c16:uniqueId val="{00000000-FC33-4BC2-9EC5-029E8B3E8073}"/>
            </c:ext>
          </c:extLst>
        </c:ser>
        <c:dLbls>
          <c:showLegendKey val="0"/>
          <c:showVal val="0"/>
          <c:showCatName val="0"/>
          <c:showSerName val="0"/>
          <c:showPercent val="0"/>
          <c:showBubbleSize val="0"/>
        </c:dLbls>
        <c:smooth val="0"/>
        <c:axId val="302320264"/>
        <c:axId val="302320920"/>
      </c:lineChart>
      <c:dateAx>
        <c:axId val="302320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20920"/>
        <c:crosses val="autoZero"/>
        <c:auto val="1"/>
        <c:lblOffset val="100"/>
        <c:baseTimeUnit val="months"/>
      </c:dateAx>
      <c:valAx>
        <c:axId val="30232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2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Clarks Shoes</c:v>
                </c:pt>
              </c:strCache>
            </c:strRef>
          </c:tx>
          <c:spPr>
            <a:solidFill>
              <a:schemeClr val="accent1"/>
            </a:solidFill>
            <a:ln>
              <a:noFill/>
            </a:ln>
            <a:effectLst/>
          </c:spPr>
          <c:invertIfNegative val="0"/>
          <c:cat>
            <c:strRef>
              <c:f>Sheet1!$A$2:$A$6</c:f>
              <c:strCache>
                <c:ptCount val="5"/>
                <c:pt idx="0">
                  <c:v>Album</c:v>
                </c:pt>
                <c:pt idx="1">
                  <c:v>Link</c:v>
                </c:pt>
                <c:pt idx="2">
                  <c:v>Photo</c:v>
                </c:pt>
                <c:pt idx="3">
                  <c:v>Status</c:v>
                </c:pt>
                <c:pt idx="4">
                  <c:v>Video</c:v>
                </c:pt>
              </c:strCache>
            </c:strRef>
          </c:cat>
          <c:val>
            <c:numRef>
              <c:f>Sheet1!$B$2:$B$6</c:f>
              <c:numCache>
                <c:formatCode>General</c:formatCode>
                <c:ptCount val="5"/>
                <c:pt idx="0">
                  <c:v>7.0738807049621402E-3</c:v>
                </c:pt>
                <c:pt idx="1">
                  <c:v>2.6568464560989E-3</c:v>
                </c:pt>
                <c:pt idx="2">
                  <c:v>8.7533862187300204E-3</c:v>
                </c:pt>
                <c:pt idx="3">
                  <c:v>2.9336735209120001E-3</c:v>
                </c:pt>
                <c:pt idx="4">
                  <c:v>3.8772093098745101E-3</c:v>
                </c:pt>
              </c:numCache>
            </c:numRef>
          </c:val>
          <c:extLst>
            <c:ext xmlns:c16="http://schemas.microsoft.com/office/drawing/2014/chart" uri="{C3380CC4-5D6E-409C-BE32-E72D297353CC}">
              <c16:uniqueId val="{00000000-5520-4295-B54F-5746A47FAE1C}"/>
            </c:ext>
          </c:extLst>
        </c:ser>
        <c:dLbls>
          <c:showLegendKey val="0"/>
          <c:showVal val="0"/>
          <c:showCatName val="0"/>
          <c:showSerName val="0"/>
          <c:showPercent val="0"/>
          <c:showBubbleSize val="0"/>
        </c:dLbls>
        <c:gapWidth val="219"/>
        <c:overlap val="-27"/>
        <c:axId val="308441200"/>
        <c:axId val="308868856"/>
      </c:barChart>
      <c:catAx>
        <c:axId val="30844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868856"/>
        <c:crosses val="autoZero"/>
        <c:auto val="1"/>
        <c:lblAlgn val="ctr"/>
        <c:lblOffset val="100"/>
        <c:noMultiLvlLbl val="0"/>
      </c:catAx>
      <c:valAx>
        <c:axId val="30886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4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Clarks Shoes</c:v>
                </c:pt>
              </c:strCache>
            </c:strRef>
          </c:cat>
          <c:val>
            <c:numRef>
              <c:f>Sheet1!$B$2</c:f>
              <c:numCache>
                <c:formatCode>General</c:formatCode>
                <c:ptCount val="1"/>
                <c:pt idx="0">
                  <c:v>25601</c:v>
                </c:pt>
              </c:numCache>
            </c:numRef>
          </c:val>
          <c:extLst>
            <c:ext xmlns:c16="http://schemas.microsoft.com/office/drawing/2014/chart" uri="{C3380CC4-5D6E-409C-BE32-E72D297353CC}">
              <c16:uniqueId val="{00000000-AAE5-45E5-821A-5E9AABB29A0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Clarks Shoes</c:v>
                </c:pt>
              </c:strCache>
            </c:strRef>
          </c:cat>
          <c:val>
            <c:numRef>
              <c:f>Sheet1!$C$2</c:f>
              <c:numCache>
                <c:formatCode>General</c:formatCode>
                <c:ptCount val="1"/>
                <c:pt idx="0">
                  <c:v>2052</c:v>
                </c:pt>
              </c:numCache>
            </c:numRef>
          </c:val>
          <c:extLst>
            <c:ext xmlns:c16="http://schemas.microsoft.com/office/drawing/2014/chart" uri="{C3380CC4-5D6E-409C-BE32-E72D297353CC}">
              <c16:uniqueId val="{00000001-AAE5-45E5-821A-5E9AABB29A0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Clarks Shoes</c:v>
                </c:pt>
              </c:strCache>
            </c:strRef>
          </c:cat>
          <c:val>
            <c:numRef>
              <c:f>Sheet1!$D$2</c:f>
              <c:numCache>
                <c:formatCode>General</c:formatCode>
                <c:ptCount val="1"/>
                <c:pt idx="0">
                  <c:v>14</c:v>
                </c:pt>
              </c:numCache>
            </c:numRef>
          </c:val>
          <c:extLst>
            <c:ext xmlns:c16="http://schemas.microsoft.com/office/drawing/2014/chart" uri="{C3380CC4-5D6E-409C-BE32-E72D297353CC}">
              <c16:uniqueId val="{00000002-AAE5-45E5-821A-5E9AABB29A0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Clarks Shoes</c:v>
                </c:pt>
              </c:strCache>
            </c:strRef>
          </c:cat>
          <c:val>
            <c:numRef>
              <c:f>Sheet1!$E$2</c:f>
              <c:numCache>
                <c:formatCode>General</c:formatCode>
                <c:ptCount val="1"/>
                <c:pt idx="0">
                  <c:v>199</c:v>
                </c:pt>
              </c:numCache>
            </c:numRef>
          </c:val>
          <c:extLst>
            <c:ext xmlns:c16="http://schemas.microsoft.com/office/drawing/2014/chart" uri="{C3380CC4-5D6E-409C-BE32-E72D297353CC}">
              <c16:uniqueId val="{00000003-AAE5-45E5-821A-5E9AABB29A0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Clarks Shoes</c:v>
                </c:pt>
              </c:strCache>
            </c:strRef>
          </c:cat>
          <c:val>
            <c:numRef>
              <c:f>Sheet1!$F$2</c:f>
              <c:numCache>
                <c:formatCode>General</c:formatCode>
                <c:ptCount val="1"/>
                <c:pt idx="0">
                  <c:v>7</c:v>
                </c:pt>
              </c:numCache>
            </c:numRef>
          </c:val>
          <c:extLst>
            <c:ext xmlns:c16="http://schemas.microsoft.com/office/drawing/2014/chart" uri="{C3380CC4-5D6E-409C-BE32-E72D297353CC}">
              <c16:uniqueId val="{00000004-AAE5-45E5-821A-5E9AABB29A0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Clarks Shoes</c:v>
                </c:pt>
              </c:strCache>
            </c:strRef>
          </c:cat>
          <c:val>
            <c:numRef>
              <c:f>Sheet1!$G$2</c:f>
              <c:numCache>
                <c:formatCode>General</c:formatCode>
                <c:ptCount val="1"/>
                <c:pt idx="0">
                  <c:v>10</c:v>
                </c:pt>
              </c:numCache>
            </c:numRef>
          </c:val>
          <c:extLst>
            <c:ext xmlns:c16="http://schemas.microsoft.com/office/drawing/2014/chart" uri="{C3380CC4-5D6E-409C-BE32-E72D297353CC}">
              <c16:uniqueId val="{00000005-AAE5-45E5-821A-5E9AABB29A0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Clarks Shoes</c:v>
                </c:pt>
              </c:strCache>
            </c:strRef>
          </c:cat>
          <c:val>
            <c:numRef>
              <c:f>Sheet1!$H$2</c:f>
              <c:numCache>
                <c:formatCode>General</c:formatCode>
                <c:ptCount val="1"/>
                <c:pt idx="0">
                  <c:v>2052</c:v>
                </c:pt>
              </c:numCache>
            </c:numRef>
          </c:val>
          <c:extLst>
            <c:ext xmlns:c16="http://schemas.microsoft.com/office/drawing/2014/chart" uri="{C3380CC4-5D6E-409C-BE32-E72D297353CC}">
              <c16:uniqueId val="{00000006-AAE5-45E5-821A-5E9AABB29A0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Clarks Shoes</c:v>
                </c:pt>
              </c:strCache>
            </c:strRef>
          </c:cat>
          <c:val>
            <c:numRef>
              <c:f>Sheet1!$I$2</c:f>
              <c:numCache>
                <c:formatCode>General</c:formatCode>
                <c:ptCount val="1"/>
                <c:pt idx="0">
                  <c:v>1121</c:v>
                </c:pt>
              </c:numCache>
            </c:numRef>
          </c:val>
          <c:extLst>
            <c:ext xmlns:c16="http://schemas.microsoft.com/office/drawing/2014/chart" uri="{C3380CC4-5D6E-409C-BE32-E72D297353CC}">
              <c16:uniqueId val="{00000007-AAE5-45E5-821A-5E9AABB29A04}"/>
            </c:ext>
          </c:extLst>
        </c:ser>
        <c:dLbls>
          <c:showLegendKey val="0"/>
          <c:showVal val="0"/>
          <c:showCatName val="0"/>
          <c:showSerName val="0"/>
          <c:showPercent val="0"/>
          <c:showBubbleSize val="0"/>
        </c:dLbls>
        <c:gapWidth val="150"/>
        <c:overlap val="100"/>
        <c:axId val="469013296"/>
        <c:axId val="469009688"/>
      </c:barChart>
      <c:catAx>
        <c:axId val="469013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009688"/>
        <c:crosses val="autoZero"/>
        <c:auto val="1"/>
        <c:lblAlgn val="ctr"/>
        <c:lblOffset val="100"/>
        <c:noMultiLvlLbl val="0"/>
      </c:catAx>
      <c:valAx>
        <c:axId val="469009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01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F4E06-3108-46DB-A643-CE45F764F16F}"/>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64A7196B-8046-466D-8503-510D9BB83399}"/>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4050353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866DE-FEFF-44A3-BC7C-84D158633577}"/>
              </a:ext>
            </a:extLst>
          </p:cNvPr>
          <p:cNvSpPr>
            <a:spLocks noGrp="1"/>
          </p:cNvSpPr>
          <p:nvPr>
            <p:ph type="title"/>
          </p:nvPr>
        </p:nvSpPr>
        <p:spPr/>
        <p:txBody>
          <a:bodyPr/>
          <a:lstStyle/>
          <a:p>
            <a:r>
              <a:rPr lang="en-US"/>
              <a:t>Facebook Key Metrics Table | Clarks Shoes</a:t>
            </a:r>
          </a:p>
        </p:txBody>
      </p:sp>
      <p:graphicFrame>
        <p:nvGraphicFramePr>
          <p:cNvPr id="5" name="Table Placeholder 4">
            <a:extLst>
              <a:ext uri="{FF2B5EF4-FFF2-40B4-BE49-F238E27FC236}">
                <a16:creationId xmlns:a16="http://schemas.microsoft.com/office/drawing/2014/main" id="{BB4874F2-4776-4552-BEF4-B250A009E03B}"/>
              </a:ext>
            </a:extLst>
          </p:cNvPr>
          <p:cNvGraphicFramePr>
            <a:graphicFrameLocks noGrp="1"/>
          </p:cNvGraphicFramePr>
          <p:nvPr>
            <p:ph type="tbl" sz="quarter" idx="13"/>
            <p:extLst>
              <p:ext uri="{D42A27DB-BD31-4B8C-83A1-F6EECF244321}">
                <p14:modId xmlns:p14="http://schemas.microsoft.com/office/powerpoint/2010/main" val="4155681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374462239"/>
                    </a:ext>
                  </a:extLst>
                </a:gridCol>
                <a:gridCol w="493776">
                  <a:extLst>
                    <a:ext uri="{9D8B030D-6E8A-4147-A177-3AD203B41FA5}">
                      <a16:colId xmlns:a16="http://schemas.microsoft.com/office/drawing/2014/main" val="2906767343"/>
                    </a:ext>
                  </a:extLst>
                </a:gridCol>
                <a:gridCol w="246888">
                  <a:extLst>
                    <a:ext uri="{9D8B030D-6E8A-4147-A177-3AD203B41FA5}">
                      <a16:colId xmlns:a16="http://schemas.microsoft.com/office/drawing/2014/main" val="2997579678"/>
                    </a:ext>
                  </a:extLst>
                </a:gridCol>
                <a:gridCol w="246888">
                  <a:extLst>
                    <a:ext uri="{9D8B030D-6E8A-4147-A177-3AD203B41FA5}">
                      <a16:colId xmlns:a16="http://schemas.microsoft.com/office/drawing/2014/main" val="916079065"/>
                    </a:ext>
                  </a:extLst>
                </a:gridCol>
                <a:gridCol w="246888">
                  <a:extLst>
                    <a:ext uri="{9D8B030D-6E8A-4147-A177-3AD203B41FA5}">
                      <a16:colId xmlns:a16="http://schemas.microsoft.com/office/drawing/2014/main" val="409879212"/>
                    </a:ext>
                  </a:extLst>
                </a:gridCol>
                <a:gridCol w="246888">
                  <a:extLst>
                    <a:ext uri="{9D8B030D-6E8A-4147-A177-3AD203B41FA5}">
                      <a16:colId xmlns:a16="http://schemas.microsoft.com/office/drawing/2014/main" val="69010150"/>
                    </a:ext>
                  </a:extLst>
                </a:gridCol>
                <a:gridCol w="246888">
                  <a:extLst>
                    <a:ext uri="{9D8B030D-6E8A-4147-A177-3AD203B41FA5}">
                      <a16:colId xmlns:a16="http://schemas.microsoft.com/office/drawing/2014/main" val="4011094725"/>
                    </a:ext>
                  </a:extLst>
                </a:gridCol>
                <a:gridCol w="246888">
                  <a:extLst>
                    <a:ext uri="{9D8B030D-6E8A-4147-A177-3AD203B41FA5}">
                      <a16:colId xmlns:a16="http://schemas.microsoft.com/office/drawing/2014/main" val="741671947"/>
                    </a:ext>
                  </a:extLst>
                </a:gridCol>
                <a:gridCol w="246888">
                  <a:extLst>
                    <a:ext uri="{9D8B030D-6E8A-4147-A177-3AD203B41FA5}">
                      <a16:colId xmlns:a16="http://schemas.microsoft.com/office/drawing/2014/main" val="1907535505"/>
                    </a:ext>
                  </a:extLst>
                </a:gridCol>
                <a:gridCol w="246888">
                  <a:extLst>
                    <a:ext uri="{9D8B030D-6E8A-4147-A177-3AD203B41FA5}">
                      <a16:colId xmlns:a16="http://schemas.microsoft.com/office/drawing/2014/main" val="2872988599"/>
                    </a:ext>
                  </a:extLst>
                </a:gridCol>
                <a:gridCol w="246888">
                  <a:extLst>
                    <a:ext uri="{9D8B030D-6E8A-4147-A177-3AD203B41FA5}">
                      <a16:colId xmlns:a16="http://schemas.microsoft.com/office/drawing/2014/main" val="1963049128"/>
                    </a:ext>
                  </a:extLst>
                </a:gridCol>
                <a:gridCol w="246888">
                  <a:extLst>
                    <a:ext uri="{9D8B030D-6E8A-4147-A177-3AD203B41FA5}">
                      <a16:colId xmlns:a16="http://schemas.microsoft.com/office/drawing/2014/main" val="3226442987"/>
                    </a:ext>
                  </a:extLst>
                </a:gridCol>
                <a:gridCol w="246888">
                  <a:extLst>
                    <a:ext uri="{9D8B030D-6E8A-4147-A177-3AD203B41FA5}">
                      <a16:colId xmlns:a16="http://schemas.microsoft.com/office/drawing/2014/main" val="3090855091"/>
                    </a:ext>
                  </a:extLst>
                </a:gridCol>
                <a:gridCol w="246888">
                  <a:extLst>
                    <a:ext uri="{9D8B030D-6E8A-4147-A177-3AD203B41FA5}">
                      <a16:colId xmlns:a16="http://schemas.microsoft.com/office/drawing/2014/main" val="1088584300"/>
                    </a:ext>
                  </a:extLst>
                </a:gridCol>
                <a:gridCol w="246888">
                  <a:extLst>
                    <a:ext uri="{9D8B030D-6E8A-4147-A177-3AD203B41FA5}">
                      <a16:colId xmlns:a16="http://schemas.microsoft.com/office/drawing/2014/main" val="35021920"/>
                    </a:ext>
                  </a:extLst>
                </a:gridCol>
                <a:gridCol w="246888">
                  <a:extLst>
                    <a:ext uri="{9D8B030D-6E8A-4147-A177-3AD203B41FA5}">
                      <a16:colId xmlns:a16="http://schemas.microsoft.com/office/drawing/2014/main" val="1711232787"/>
                    </a:ext>
                  </a:extLst>
                </a:gridCol>
                <a:gridCol w="246888">
                  <a:extLst>
                    <a:ext uri="{9D8B030D-6E8A-4147-A177-3AD203B41FA5}">
                      <a16:colId xmlns:a16="http://schemas.microsoft.com/office/drawing/2014/main" val="4246478392"/>
                    </a:ext>
                  </a:extLst>
                </a:gridCol>
                <a:gridCol w="246888">
                  <a:extLst>
                    <a:ext uri="{9D8B030D-6E8A-4147-A177-3AD203B41FA5}">
                      <a16:colId xmlns:a16="http://schemas.microsoft.com/office/drawing/2014/main" val="4173488509"/>
                    </a:ext>
                  </a:extLst>
                </a:gridCol>
                <a:gridCol w="246888">
                  <a:extLst>
                    <a:ext uri="{9D8B030D-6E8A-4147-A177-3AD203B41FA5}">
                      <a16:colId xmlns:a16="http://schemas.microsoft.com/office/drawing/2014/main" val="766109374"/>
                    </a:ext>
                  </a:extLst>
                </a:gridCol>
                <a:gridCol w="246888">
                  <a:extLst>
                    <a:ext uri="{9D8B030D-6E8A-4147-A177-3AD203B41FA5}">
                      <a16:colId xmlns:a16="http://schemas.microsoft.com/office/drawing/2014/main" val="3809660306"/>
                    </a:ext>
                  </a:extLst>
                </a:gridCol>
                <a:gridCol w="246888">
                  <a:extLst>
                    <a:ext uri="{9D8B030D-6E8A-4147-A177-3AD203B41FA5}">
                      <a16:colId xmlns:a16="http://schemas.microsoft.com/office/drawing/2014/main" val="257904579"/>
                    </a:ext>
                  </a:extLst>
                </a:gridCol>
                <a:gridCol w="246888">
                  <a:extLst>
                    <a:ext uri="{9D8B030D-6E8A-4147-A177-3AD203B41FA5}">
                      <a16:colId xmlns:a16="http://schemas.microsoft.com/office/drawing/2014/main" val="1154888563"/>
                    </a:ext>
                  </a:extLst>
                </a:gridCol>
                <a:gridCol w="246888">
                  <a:extLst>
                    <a:ext uri="{9D8B030D-6E8A-4147-A177-3AD203B41FA5}">
                      <a16:colId xmlns:a16="http://schemas.microsoft.com/office/drawing/2014/main" val="31597239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3852815"/>
                  </a:ext>
                </a:extLst>
              </a:tr>
              <a:tr h="370840">
                <a:tc>
                  <a:txBody>
                    <a:bodyPr/>
                    <a:lstStyle/>
                    <a:p>
                      <a:r>
                        <a:rPr lang="en-US" sz="1000"/>
                        <a:t>Clarks Shoes</a:t>
                      </a:r>
                    </a:p>
                  </a:txBody>
                  <a:tcPr/>
                </a:tc>
                <a:tc>
                  <a:txBody>
                    <a:bodyPr/>
                    <a:lstStyle/>
                    <a:p>
                      <a:r>
                        <a:rPr lang="en-US" sz="1000"/>
                        <a:t>2399361</a:t>
                      </a:r>
                    </a:p>
                  </a:txBody>
                  <a:tcPr/>
                </a:tc>
                <a:tc>
                  <a:txBody>
                    <a:bodyPr/>
                    <a:lstStyle/>
                    <a:p>
                      <a:r>
                        <a:rPr lang="en-US" sz="1000"/>
                        <a:t>52457</a:t>
                      </a:r>
                    </a:p>
                  </a:txBody>
                  <a:tcPr/>
                </a:tc>
                <a:tc>
                  <a:txBody>
                    <a:bodyPr/>
                    <a:lstStyle/>
                    <a:p>
                      <a:r>
                        <a:rPr lang="en-US" sz="1000"/>
                        <a:t>189</a:t>
                      </a:r>
                    </a:p>
                  </a:txBody>
                  <a:tcPr/>
                </a:tc>
                <a:tc>
                  <a:txBody>
                    <a:bodyPr/>
                    <a:lstStyle/>
                    <a:p>
                      <a:r>
                        <a:rPr lang="en-US" sz="1000"/>
                        <a:t>2</a:t>
                      </a:r>
                    </a:p>
                  </a:txBody>
                  <a:tcPr/>
                </a:tc>
                <a:tc>
                  <a:txBody>
                    <a:bodyPr/>
                    <a:lstStyle/>
                    <a:p>
                      <a:r>
                        <a:rPr lang="en-US" sz="1000"/>
                        <a:t>117</a:t>
                      </a:r>
                    </a:p>
                  </a:txBody>
                  <a:tcPr/>
                </a:tc>
                <a:tc>
                  <a:txBody>
                    <a:bodyPr/>
                    <a:lstStyle/>
                    <a:p>
                      <a:r>
                        <a:rPr lang="en-US" sz="1000"/>
                        <a:t>3</a:t>
                      </a:r>
                    </a:p>
                  </a:txBody>
                  <a:tcPr/>
                </a:tc>
                <a:tc>
                  <a:txBody>
                    <a:bodyPr/>
                    <a:lstStyle/>
                    <a:p>
                      <a:r>
                        <a:rPr lang="en-US" sz="1000"/>
                        <a:t>41</a:t>
                      </a:r>
                    </a:p>
                  </a:txBody>
                  <a:tcPr/>
                </a:tc>
                <a:tc>
                  <a:txBody>
                    <a:bodyPr/>
                    <a:lstStyle/>
                    <a:p>
                      <a:r>
                        <a:rPr lang="en-US" sz="1000"/>
                        <a:t>27883</a:t>
                      </a:r>
                    </a:p>
                  </a:txBody>
                  <a:tcPr/>
                </a:tc>
                <a:tc>
                  <a:txBody>
                    <a:bodyPr/>
                    <a:lstStyle/>
                    <a:p>
                      <a:r>
                        <a:rPr lang="en-US" sz="1000"/>
                        <a:t>10</a:t>
                      </a:r>
                    </a:p>
                  </a:txBody>
                  <a:tcPr/>
                </a:tc>
                <a:tc>
                  <a:txBody>
                    <a:bodyPr/>
                    <a:lstStyle/>
                    <a:p>
                      <a:r>
                        <a:rPr lang="en-US" sz="1000"/>
                        <a:t>25601</a:t>
                      </a:r>
                    </a:p>
                  </a:txBody>
                  <a:tcPr/>
                </a:tc>
                <a:tc>
                  <a:txBody>
                    <a:bodyPr/>
                    <a:lstStyle/>
                    <a:p>
                      <a:r>
                        <a:rPr lang="en-US" sz="1000"/>
                        <a:t>2052</a:t>
                      </a:r>
                    </a:p>
                  </a:txBody>
                  <a:tcPr/>
                </a:tc>
                <a:tc>
                  <a:txBody>
                    <a:bodyPr/>
                    <a:lstStyle/>
                    <a:p>
                      <a:r>
                        <a:rPr lang="en-US" sz="1000"/>
                        <a:t>14</a:t>
                      </a:r>
                    </a:p>
                  </a:txBody>
                  <a:tcPr/>
                </a:tc>
                <a:tc>
                  <a:txBody>
                    <a:bodyPr/>
                    <a:lstStyle/>
                    <a:p>
                      <a:r>
                        <a:rPr lang="en-US" sz="1000"/>
                        <a:t>199</a:t>
                      </a:r>
                    </a:p>
                  </a:txBody>
                  <a:tcPr/>
                </a:tc>
                <a:tc>
                  <a:txBody>
                    <a:bodyPr/>
                    <a:lstStyle/>
                    <a:p>
                      <a:r>
                        <a:rPr lang="en-US" sz="1000"/>
                        <a:t>7</a:t>
                      </a:r>
                    </a:p>
                  </a:txBody>
                  <a:tcPr/>
                </a:tc>
                <a:tc>
                  <a:txBody>
                    <a:bodyPr/>
                    <a:lstStyle/>
                    <a:p>
                      <a:r>
                        <a:rPr lang="en-US" sz="1000"/>
                        <a:t>10</a:t>
                      </a:r>
                    </a:p>
                  </a:txBody>
                  <a:tcPr/>
                </a:tc>
                <a:tc>
                  <a:txBody>
                    <a:bodyPr/>
                    <a:lstStyle/>
                    <a:p>
                      <a:r>
                        <a:rPr lang="en-US" sz="1000"/>
                        <a:t>2052</a:t>
                      </a:r>
                    </a:p>
                  </a:txBody>
                  <a:tcPr/>
                </a:tc>
                <a:tc>
                  <a:txBody>
                    <a:bodyPr/>
                    <a:lstStyle/>
                    <a:p>
                      <a:r>
                        <a:rPr lang="en-US" sz="1000"/>
                        <a:t>1121</a:t>
                      </a:r>
                    </a:p>
                  </a:txBody>
                  <a:tcPr/>
                </a:tc>
                <a:tc>
                  <a:txBody>
                    <a:bodyPr/>
                    <a:lstStyle/>
                    <a:p>
                      <a:r>
                        <a:rPr lang="en-US" sz="1000"/>
                        <a:t>31056</a:t>
                      </a:r>
                    </a:p>
                  </a:txBody>
                  <a:tcPr/>
                </a:tc>
                <a:tc>
                  <a:txBody>
                    <a:bodyPr/>
                    <a:lstStyle/>
                    <a:p>
                      <a:r>
                        <a:rPr lang="en-US" sz="1000"/>
                        <a:t>7</a:t>
                      </a:r>
                    </a:p>
                  </a:txBody>
                  <a:tcPr/>
                </a:tc>
                <a:tc>
                  <a:txBody>
                    <a:bodyPr/>
                    <a:lstStyle/>
                    <a:p>
                      <a:r>
                        <a:rPr lang="en-US" sz="1000"/>
                        <a:t>2</a:t>
                      </a:r>
                    </a:p>
                  </a:txBody>
                  <a:tcPr/>
                </a:tc>
                <a:tc>
                  <a:txBody>
                    <a:bodyPr/>
                    <a:lstStyle/>
                    <a:p>
                      <a:r>
                        <a:rPr lang="en-US" sz="1000"/>
                        <a:t>0.0069 %</a:t>
                      </a:r>
                    </a:p>
                  </a:txBody>
                  <a:tcPr/>
                </a:tc>
                <a:tc>
                  <a:txBody>
                    <a:bodyPr/>
                    <a:lstStyle/>
                    <a:p>
                      <a:r>
                        <a:rPr lang="en-US" sz="1000"/>
                        <a:t>50.0 %</a:t>
                      </a:r>
                    </a:p>
                  </a:txBody>
                  <a:tcPr/>
                </a:tc>
                <a:extLst>
                  <a:ext uri="{0D108BD9-81ED-4DB2-BD59-A6C34878D82A}">
                    <a16:rowId xmlns:a16="http://schemas.microsoft.com/office/drawing/2014/main" val="776629698"/>
                  </a:ext>
                </a:extLst>
              </a:tr>
            </a:tbl>
          </a:graphicData>
        </a:graphic>
      </p:graphicFrame>
      <p:sp>
        <p:nvSpPr>
          <p:cNvPr id="4" name="Text Placeholder 3">
            <a:extLst>
              <a:ext uri="{FF2B5EF4-FFF2-40B4-BE49-F238E27FC236}">
                <a16:creationId xmlns:a16="http://schemas.microsoft.com/office/drawing/2014/main" id="{D500C0E7-A875-4704-BDB6-60E671CC3D2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204889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C094A-66B2-466F-9C2B-F0648F913CB9}"/>
              </a:ext>
            </a:extLst>
          </p:cNvPr>
          <p:cNvSpPr>
            <a:spLocks noGrp="1"/>
          </p:cNvSpPr>
          <p:nvPr>
            <p:ph type="title"/>
          </p:nvPr>
        </p:nvSpPr>
        <p:spPr/>
        <p:txBody>
          <a:bodyPr/>
          <a:lstStyle/>
          <a:p>
            <a:r>
              <a:rPr lang="en-US"/>
              <a:t>Facebook Average Interactions Per Post | Clarks Shoes</a:t>
            </a:r>
          </a:p>
        </p:txBody>
      </p:sp>
      <p:graphicFrame>
        <p:nvGraphicFramePr>
          <p:cNvPr id="6" name="Chart Placeholder 5">
            <a:extLst>
              <a:ext uri="{FF2B5EF4-FFF2-40B4-BE49-F238E27FC236}">
                <a16:creationId xmlns:a16="http://schemas.microsoft.com/office/drawing/2014/main" id="{39313B87-D8F6-4B25-BCC1-9A7F53899906}"/>
              </a:ext>
            </a:extLst>
          </p:cNvPr>
          <p:cNvGraphicFramePr>
            <a:graphicFrameLocks noGrp="1"/>
          </p:cNvGraphicFramePr>
          <p:nvPr>
            <p:ph type="chart" sz="quarter" idx="13"/>
            <p:extLst>
              <p:ext uri="{D42A27DB-BD31-4B8C-83A1-F6EECF244321}">
                <p14:modId xmlns:p14="http://schemas.microsoft.com/office/powerpoint/2010/main" val="497571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42FE20-BB9B-4C41-AA03-8107A1D56B1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5F7F554-DF11-409E-8B30-21375818CE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54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738A7-507A-47E7-ADBD-E7B9055B19BE}"/>
              </a:ext>
            </a:extLst>
          </p:cNvPr>
          <p:cNvSpPr>
            <a:spLocks noGrp="1"/>
          </p:cNvSpPr>
          <p:nvPr>
            <p:ph type="title"/>
          </p:nvPr>
        </p:nvSpPr>
        <p:spPr/>
        <p:txBody>
          <a:bodyPr/>
          <a:lstStyle/>
          <a:p>
            <a:r>
              <a:rPr lang="en-US"/>
              <a:t>Facebook Interaction Rate By Post Type | Clarks Shoes</a:t>
            </a:r>
          </a:p>
        </p:txBody>
      </p:sp>
      <p:graphicFrame>
        <p:nvGraphicFramePr>
          <p:cNvPr id="6" name="Chart Placeholder 5">
            <a:extLst>
              <a:ext uri="{FF2B5EF4-FFF2-40B4-BE49-F238E27FC236}">
                <a16:creationId xmlns:a16="http://schemas.microsoft.com/office/drawing/2014/main" id="{2A3D85BC-E9B3-4DE7-86E9-1A83C1374704}"/>
              </a:ext>
            </a:extLst>
          </p:cNvPr>
          <p:cNvGraphicFramePr>
            <a:graphicFrameLocks noGrp="1"/>
          </p:cNvGraphicFramePr>
          <p:nvPr>
            <p:ph type="chart" sz="quarter" idx="13"/>
            <p:extLst>
              <p:ext uri="{D42A27DB-BD31-4B8C-83A1-F6EECF244321}">
                <p14:modId xmlns:p14="http://schemas.microsoft.com/office/powerpoint/2010/main" val="1165504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3B27C7-DDDB-47DB-8AC8-C9349DB16A3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F54F6BA-AE74-41A7-9265-75B647DDF8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5525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82AF0-8D32-44BB-BD4E-213A20937729}"/>
              </a:ext>
            </a:extLst>
          </p:cNvPr>
          <p:cNvSpPr>
            <a:spLocks noGrp="1"/>
          </p:cNvSpPr>
          <p:nvPr>
            <p:ph type="title"/>
          </p:nvPr>
        </p:nvSpPr>
        <p:spPr/>
        <p:txBody>
          <a:bodyPr/>
          <a:lstStyle/>
          <a:p>
            <a:r>
              <a:rPr lang="en-US"/>
              <a:t>Facebook Own Posts Table | Clarks Shoes - 1 of 26</a:t>
            </a:r>
          </a:p>
        </p:txBody>
      </p:sp>
      <p:graphicFrame>
        <p:nvGraphicFramePr>
          <p:cNvPr id="5" name="Table Placeholder 4">
            <a:extLst>
              <a:ext uri="{FF2B5EF4-FFF2-40B4-BE49-F238E27FC236}">
                <a16:creationId xmlns:a16="http://schemas.microsoft.com/office/drawing/2014/main" id="{66B9D178-0212-4032-9553-AE519BAB51F2}"/>
              </a:ext>
            </a:extLst>
          </p:cNvPr>
          <p:cNvGraphicFramePr>
            <a:graphicFrameLocks noGrp="1"/>
          </p:cNvGraphicFramePr>
          <p:nvPr>
            <p:ph type="tbl" sz="quarter" idx="13"/>
            <p:extLst>
              <p:ext uri="{D42A27DB-BD31-4B8C-83A1-F6EECF244321}">
                <p14:modId xmlns:p14="http://schemas.microsoft.com/office/powerpoint/2010/main" val="1691427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41056308"/>
                    </a:ext>
                  </a:extLst>
                </a:gridCol>
                <a:gridCol w="905256">
                  <a:extLst>
                    <a:ext uri="{9D8B030D-6E8A-4147-A177-3AD203B41FA5}">
                      <a16:colId xmlns:a16="http://schemas.microsoft.com/office/drawing/2014/main" val="2633935053"/>
                    </a:ext>
                  </a:extLst>
                </a:gridCol>
                <a:gridCol w="658368">
                  <a:extLst>
                    <a:ext uri="{9D8B030D-6E8A-4147-A177-3AD203B41FA5}">
                      <a16:colId xmlns:a16="http://schemas.microsoft.com/office/drawing/2014/main" val="1969414392"/>
                    </a:ext>
                  </a:extLst>
                </a:gridCol>
                <a:gridCol w="329184">
                  <a:extLst>
                    <a:ext uri="{9D8B030D-6E8A-4147-A177-3AD203B41FA5}">
                      <a16:colId xmlns:a16="http://schemas.microsoft.com/office/drawing/2014/main" val="3238948643"/>
                    </a:ext>
                  </a:extLst>
                </a:gridCol>
                <a:gridCol w="329184">
                  <a:extLst>
                    <a:ext uri="{9D8B030D-6E8A-4147-A177-3AD203B41FA5}">
                      <a16:colId xmlns:a16="http://schemas.microsoft.com/office/drawing/2014/main" val="2246550015"/>
                    </a:ext>
                  </a:extLst>
                </a:gridCol>
                <a:gridCol w="329184">
                  <a:extLst>
                    <a:ext uri="{9D8B030D-6E8A-4147-A177-3AD203B41FA5}">
                      <a16:colId xmlns:a16="http://schemas.microsoft.com/office/drawing/2014/main" val="255212593"/>
                    </a:ext>
                  </a:extLst>
                </a:gridCol>
                <a:gridCol w="329184">
                  <a:extLst>
                    <a:ext uri="{9D8B030D-6E8A-4147-A177-3AD203B41FA5}">
                      <a16:colId xmlns:a16="http://schemas.microsoft.com/office/drawing/2014/main" val="878667215"/>
                    </a:ext>
                  </a:extLst>
                </a:gridCol>
                <a:gridCol w="329184">
                  <a:extLst>
                    <a:ext uri="{9D8B030D-6E8A-4147-A177-3AD203B41FA5}">
                      <a16:colId xmlns:a16="http://schemas.microsoft.com/office/drawing/2014/main" val="1138170741"/>
                    </a:ext>
                  </a:extLst>
                </a:gridCol>
                <a:gridCol w="329184">
                  <a:extLst>
                    <a:ext uri="{9D8B030D-6E8A-4147-A177-3AD203B41FA5}">
                      <a16:colId xmlns:a16="http://schemas.microsoft.com/office/drawing/2014/main" val="1961713684"/>
                    </a:ext>
                  </a:extLst>
                </a:gridCol>
                <a:gridCol w="329184">
                  <a:extLst>
                    <a:ext uri="{9D8B030D-6E8A-4147-A177-3AD203B41FA5}">
                      <a16:colId xmlns:a16="http://schemas.microsoft.com/office/drawing/2014/main" val="1926977158"/>
                    </a:ext>
                  </a:extLst>
                </a:gridCol>
                <a:gridCol w="329184">
                  <a:extLst>
                    <a:ext uri="{9D8B030D-6E8A-4147-A177-3AD203B41FA5}">
                      <a16:colId xmlns:a16="http://schemas.microsoft.com/office/drawing/2014/main" val="651678965"/>
                    </a:ext>
                  </a:extLst>
                </a:gridCol>
                <a:gridCol w="329184">
                  <a:extLst>
                    <a:ext uri="{9D8B030D-6E8A-4147-A177-3AD203B41FA5}">
                      <a16:colId xmlns:a16="http://schemas.microsoft.com/office/drawing/2014/main" val="3251257788"/>
                    </a:ext>
                  </a:extLst>
                </a:gridCol>
                <a:gridCol w="329184">
                  <a:extLst>
                    <a:ext uri="{9D8B030D-6E8A-4147-A177-3AD203B41FA5}">
                      <a16:colId xmlns:a16="http://schemas.microsoft.com/office/drawing/2014/main" val="2259112078"/>
                    </a:ext>
                  </a:extLst>
                </a:gridCol>
                <a:gridCol w="329184">
                  <a:extLst>
                    <a:ext uri="{9D8B030D-6E8A-4147-A177-3AD203B41FA5}">
                      <a16:colId xmlns:a16="http://schemas.microsoft.com/office/drawing/2014/main" val="1092212613"/>
                    </a:ext>
                  </a:extLst>
                </a:gridCol>
                <a:gridCol w="329184">
                  <a:extLst>
                    <a:ext uri="{9D8B030D-6E8A-4147-A177-3AD203B41FA5}">
                      <a16:colId xmlns:a16="http://schemas.microsoft.com/office/drawing/2014/main" val="873470466"/>
                    </a:ext>
                  </a:extLst>
                </a:gridCol>
                <a:gridCol w="329184">
                  <a:extLst>
                    <a:ext uri="{9D8B030D-6E8A-4147-A177-3AD203B41FA5}">
                      <a16:colId xmlns:a16="http://schemas.microsoft.com/office/drawing/2014/main" val="3832834091"/>
                    </a:ext>
                  </a:extLst>
                </a:gridCol>
                <a:gridCol w="329184">
                  <a:extLst>
                    <a:ext uri="{9D8B030D-6E8A-4147-A177-3AD203B41FA5}">
                      <a16:colId xmlns:a16="http://schemas.microsoft.com/office/drawing/2014/main" val="1790222626"/>
                    </a:ext>
                  </a:extLst>
                </a:gridCol>
                <a:gridCol w="329184">
                  <a:extLst>
                    <a:ext uri="{9D8B030D-6E8A-4147-A177-3AD203B41FA5}">
                      <a16:colId xmlns:a16="http://schemas.microsoft.com/office/drawing/2014/main" val="2390144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8790966"/>
                  </a:ext>
                </a:extLst>
              </a:tr>
            </a:tbl>
          </a:graphicData>
        </a:graphic>
      </p:graphicFrame>
      <p:sp>
        <p:nvSpPr>
          <p:cNvPr id="4" name="Text Placeholder 3">
            <a:extLst>
              <a:ext uri="{FF2B5EF4-FFF2-40B4-BE49-F238E27FC236}">
                <a16:creationId xmlns:a16="http://schemas.microsoft.com/office/drawing/2014/main" id="{9451A42A-68F3-4BF0-869D-33AE0AD7CE4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172011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4D46F-B987-4383-B584-DD435508E3DA}"/>
              </a:ext>
            </a:extLst>
          </p:cNvPr>
          <p:cNvSpPr>
            <a:spLocks noGrp="1"/>
          </p:cNvSpPr>
          <p:nvPr>
            <p:ph type="title"/>
          </p:nvPr>
        </p:nvSpPr>
        <p:spPr/>
        <p:txBody>
          <a:bodyPr/>
          <a:lstStyle/>
          <a:p>
            <a:r>
              <a:rPr lang="en-US"/>
              <a:t>Facebook Own Posts Table | Clarks Shoes - 2 of 26</a:t>
            </a:r>
          </a:p>
        </p:txBody>
      </p:sp>
      <p:graphicFrame>
        <p:nvGraphicFramePr>
          <p:cNvPr id="5" name="Table Placeholder 4">
            <a:extLst>
              <a:ext uri="{FF2B5EF4-FFF2-40B4-BE49-F238E27FC236}">
                <a16:creationId xmlns:a16="http://schemas.microsoft.com/office/drawing/2014/main" id="{7FB83082-FB6E-4183-9E1D-EB72CA0EEF1D}"/>
              </a:ext>
            </a:extLst>
          </p:cNvPr>
          <p:cNvGraphicFramePr>
            <a:graphicFrameLocks noGrp="1"/>
          </p:cNvGraphicFramePr>
          <p:nvPr>
            <p:ph type="tbl" sz="quarter" idx="13"/>
            <p:extLst>
              <p:ext uri="{D42A27DB-BD31-4B8C-83A1-F6EECF244321}">
                <p14:modId xmlns:p14="http://schemas.microsoft.com/office/powerpoint/2010/main" val="3247325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36773661"/>
                    </a:ext>
                  </a:extLst>
                </a:gridCol>
                <a:gridCol w="905256">
                  <a:extLst>
                    <a:ext uri="{9D8B030D-6E8A-4147-A177-3AD203B41FA5}">
                      <a16:colId xmlns:a16="http://schemas.microsoft.com/office/drawing/2014/main" val="3378339010"/>
                    </a:ext>
                  </a:extLst>
                </a:gridCol>
                <a:gridCol w="658368">
                  <a:extLst>
                    <a:ext uri="{9D8B030D-6E8A-4147-A177-3AD203B41FA5}">
                      <a16:colId xmlns:a16="http://schemas.microsoft.com/office/drawing/2014/main" val="2389767764"/>
                    </a:ext>
                  </a:extLst>
                </a:gridCol>
                <a:gridCol w="329184">
                  <a:extLst>
                    <a:ext uri="{9D8B030D-6E8A-4147-A177-3AD203B41FA5}">
                      <a16:colId xmlns:a16="http://schemas.microsoft.com/office/drawing/2014/main" val="4174380413"/>
                    </a:ext>
                  </a:extLst>
                </a:gridCol>
                <a:gridCol w="329184">
                  <a:extLst>
                    <a:ext uri="{9D8B030D-6E8A-4147-A177-3AD203B41FA5}">
                      <a16:colId xmlns:a16="http://schemas.microsoft.com/office/drawing/2014/main" val="76083089"/>
                    </a:ext>
                  </a:extLst>
                </a:gridCol>
                <a:gridCol w="329184">
                  <a:extLst>
                    <a:ext uri="{9D8B030D-6E8A-4147-A177-3AD203B41FA5}">
                      <a16:colId xmlns:a16="http://schemas.microsoft.com/office/drawing/2014/main" val="2965159627"/>
                    </a:ext>
                  </a:extLst>
                </a:gridCol>
                <a:gridCol w="329184">
                  <a:extLst>
                    <a:ext uri="{9D8B030D-6E8A-4147-A177-3AD203B41FA5}">
                      <a16:colId xmlns:a16="http://schemas.microsoft.com/office/drawing/2014/main" val="3574259930"/>
                    </a:ext>
                  </a:extLst>
                </a:gridCol>
                <a:gridCol w="329184">
                  <a:extLst>
                    <a:ext uri="{9D8B030D-6E8A-4147-A177-3AD203B41FA5}">
                      <a16:colId xmlns:a16="http://schemas.microsoft.com/office/drawing/2014/main" val="3847782514"/>
                    </a:ext>
                  </a:extLst>
                </a:gridCol>
                <a:gridCol w="329184">
                  <a:extLst>
                    <a:ext uri="{9D8B030D-6E8A-4147-A177-3AD203B41FA5}">
                      <a16:colId xmlns:a16="http://schemas.microsoft.com/office/drawing/2014/main" val="1553825356"/>
                    </a:ext>
                  </a:extLst>
                </a:gridCol>
                <a:gridCol w="329184">
                  <a:extLst>
                    <a:ext uri="{9D8B030D-6E8A-4147-A177-3AD203B41FA5}">
                      <a16:colId xmlns:a16="http://schemas.microsoft.com/office/drawing/2014/main" val="2195492608"/>
                    </a:ext>
                  </a:extLst>
                </a:gridCol>
                <a:gridCol w="329184">
                  <a:extLst>
                    <a:ext uri="{9D8B030D-6E8A-4147-A177-3AD203B41FA5}">
                      <a16:colId xmlns:a16="http://schemas.microsoft.com/office/drawing/2014/main" val="3824183367"/>
                    </a:ext>
                  </a:extLst>
                </a:gridCol>
                <a:gridCol w="329184">
                  <a:extLst>
                    <a:ext uri="{9D8B030D-6E8A-4147-A177-3AD203B41FA5}">
                      <a16:colId xmlns:a16="http://schemas.microsoft.com/office/drawing/2014/main" val="3509989676"/>
                    </a:ext>
                  </a:extLst>
                </a:gridCol>
                <a:gridCol w="329184">
                  <a:extLst>
                    <a:ext uri="{9D8B030D-6E8A-4147-A177-3AD203B41FA5}">
                      <a16:colId xmlns:a16="http://schemas.microsoft.com/office/drawing/2014/main" val="3334105572"/>
                    </a:ext>
                  </a:extLst>
                </a:gridCol>
                <a:gridCol w="329184">
                  <a:extLst>
                    <a:ext uri="{9D8B030D-6E8A-4147-A177-3AD203B41FA5}">
                      <a16:colId xmlns:a16="http://schemas.microsoft.com/office/drawing/2014/main" val="4162122345"/>
                    </a:ext>
                  </a:extLst>
                </a:gridCol>
                <a:gridCol w="329184">
                  <a:extLst>
                    <a:ext uri="{9D8B030D-6E8A-4147-A177-3AD203B41FA5}">
                      <a16:colId xmlns:a16="http://schemas.microsoft.com/office/drawing/2014/main" val="3860361810"/>
                    </a:ext>
                  </a:extLst>
                </a:gridCol>
                <a:gridCol w="329184">
                  <a:extLst>
                    <a:ext uri="{9D8B030D-6E8A-4147-A177-3AD203B41FA5}">
                      <a16:colId xmlns:a16="http://schemas.microsoft.com/office/drawing/2014/main" val="433771805"/>
                    </a:ext>
                  </a:extLst>
                </a:gridCol>
                <a:gridCol w="329184">
                  <a:extLst>
                    <a:ext uri="{9D8B030D-6E8A-4147-A177-3AD203B41FA5}">
                      <a16:colId xmlns:a16="http://schemas.microsoft.com/office/drawing/2014/main" val="1537262825"/>
                    </a:ext>
                  </a:extLst>
                </a:gridCol>
                <a:gridCol w="329184">
                  <a:extLst>
                    <a:ext uri="{9D8B030D-6E8A-4147-A177-3AD203B41FA5}">
                      <a16:colId xmlns:a16="http://schemas.microsoft.com/office/drawing/2014/main" val="2240181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8013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- 2019-12-30 19:13:00</a:t>
                      </a:r>
                      <a:r>
                        <a:rPr kumimoji="0" lang="en-US" sz="1000" b="0" i="0" u="none" strike="noStrike" kern="1200" cap="none" spc="0" normalizeH="0" baseline="0" noProof="0">
                          <a:ln>
                            <a:noFill/>
                          </a:ln>
                          <a:solidFill>
                            <a:prstClr val="black"/>
                          </a:solidFill>
                          <a:effectLst/>
                          <a:uLnTx/>
                          <a:uFillTx/>
                          <a:latin typeface="+mn-lt"/>
                          <a:ea typeface="+mn-ea"/>
                          <a:cs typeface="+mn-cs"/>
                        </a:rPr>
                        <a:t>
 Which would you rather, stars or a faux fur collar to keep those toes warm this winter?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https://scontent.xx.fbcdn.net/v/t1.0-9/s720x720/81845293_2532843493705712_4627518474766254080_o.jpg?_nc_cat=104&amp;_nc_ohc=wtvoK8I9mR8AX_SvL0C&amp;_nc_ht=scontent.xx&amp;_nc_tp=1002&amp;oh=c953806430befb0bc8a6b53bb6f42475&amp;oe=5ECFE3E2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15:24:57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7897526"/>
                  </a:ext>
                </a:extLst>
              </a:tr>
            </a:tbl>
          </a:graphicData>
        </a:graphic>
      </p:graphicFrame>
      <p:sp>
        <p:nvSpPr>
          <p:cNvPr id="4" name="Text Placeholder 3">
            <a:extLst>
              <a:ext uri="{FF2B5EF4-FFF2-40B4-BE49-F238E27FC236}">
                <a16:creationId xmlns:a16="http://schemas.microsoft.com/office/drawing/2014/main" id="{715BD62B-63D9-447D-9098-A36CA64E0B5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034217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F87E1-50CA-4AC0-A6D0-4079357DF52D}"/>
              </a:ext>
            </a:extLst>
          </p:cNvPr>
          <p:cNvSpPr>
            <a:spLocks noGrp="1"/>
          </p:cNvSpPr>
          <p:nvPr>
            <p:ph type="title"/>
          </p:nvPr>
        </p:nvSpPr>
        <p:spPr/>
        <p:txBody>
          <a:bodyPr/>
          <a:lstStyle/>
          <a:p>
            <a:r>
              <a:rPr lang="en-US"/>
              <a:t>Facebook Own Posts Table | Clarks Shoes - 3 of 26</a:t>
            </a:r>
          </a:p>
        </p:txBody>
      </p:sp>
      <p:graphicFrame>
        <p:nvGraphicFramePr>
          <p:cNvPr id="5" name="Table Placeholder 4">
            <a:extLst>
              <a:ext uri="{FF2B5EF4-FFF2-40B4-BE49-F238E27FC236}">
                <a16:creationId xmlns:a16="http://schemas.microsoft.com/office/drawing/2014/main" id="{731CF5BC-FB2D-4522-ADB8-556C8D566183}"/>
              </a:ext>
            </a:extLst>
          </p:cNvPr>
          <p:cNvGraphicFramePr>
            <a:graphicFrameLocks noGrp="1"/>
          </p:cNvGraphicFramePr>
          <p:nvPr>
            <p:ph type="tbl" sz="quarter" idx="13"/>
            <p:extLst>
              <p:ext uri="{D42A27DB-BD31-4B8C-83A1-F6EECF244321}">
                <p14:modId xmlns:p14="http://schemas.microsoft.com/office/powerpoint/2010/main" val="2869765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28549286"/>
                    </a:ext>
                  </a:extLst>
                </a:gridCol>
                <a:gridCol w="905256">
                  <a:extLst>
                    <a:ext uri="{9D8B030D-6E8A-4147-A177-3AD203B41FA5}">
                      <a16:colId xmlns:a16="http://schemas.microsoft.com/office/drawing/2014/main" val="1159364353"/>
                    </a:ext>
                  </a:extLst>
                </a:gridCol>
                <a:gridCol w="658368">
                  <a:extLst>
                    <a:ext uri="{9D8B030D-6E8A-4147-A177-3AD203B41FA5}">
                      <a16:colId xmlns:a16="http://schemas.microsoft.com/office/drawing/2014/main" val="3985124727"/>
                    </a:ext>
                  </a:extLst>
                </a:gridCol>
                <a:gridCol w="329184">
                  <a:extLst>
                    <a:ext uri="{9D8B030D-6E8A-4147-A177-3AD203B41FA5}">
                      <a16:colId xmlns:a16="http://schemas.microsoft.com/office/drawing/2014/main" val="2214654379"/>
                    </a:ext>
                  </a:extLst>
                </a:gridCol>
                <a:gridCol w="329184">
                  <a:extLst>
                    <a:ext uri="{9D8B030D-6E8A-4147-A177-3AD203B41FA5}">
                      <a16:colId xmlns:a16="http://schemas.microsoft.com/office/drawing/2014/main" val="1272426087"/>
                    </a:ext>
                  </a:extLst>
                </a:gridCol>
                <a:gridCol w="329184">
                  <a:extLst>
                    <a:ext uri="{9D8B030D-6E8A-4147-A177-3AD203B41FA5}">
                      <a16:colId xmlns:a16="http://schemas.microsoft.com/office/drawing/2014/main" val="3601634038"/>
                    </a:ext>
                  </a:extLst>
                </a:gridCol>
                <a:gridCol w="329184">
                  <a:extLst>
                    <a:ext uri="{9D8B030D-6E8A-4147-A177-3AD203B41FA5}">
                      <a16:colId xmlns:a16="http://schemas.microsoft.com/office/drawing/2014/main" val="126055827"/>
                    </a:ext>
                  </a:extLst>
                </a:gridCol>
                <a:gridCol w="329184">
                  <a:extLst>
                    <a:ext uri="{9D8B030D-6E8A-4147-A177-3AD203B41FA5}">
                      <a16:colId xmlns:a16="http://schemas.microsoft.com/office/drawing/2014/main" val="284420511"/>
                    </a:ext>
                  </a:extLst>
                </a:gridCol>
                <a:gridCol w="329184">
                  <a:extLst>
                    <a:ext uri="{9D8B030D-6E8A-4147-A177-3AD203B41FA5}">
                      <a16:colId xmlns:a16="http://schemas.microsoft.com/office/drawing/2014/main" val="4193277127"/>
                    </a:ext>
                  </a:extLst>
                </a:gridCol>
                <a:gridCol w="329184">
                  <a:extLst>
                    <a:ext uri="{9D8B030D-6E8A-4147-A177-3AD203B41FA5}">
                      <a16:colId xmlns:a16="http://schemas.microsoft.com/office/drawing/2014/main" val="1122025592"/>
                    </a:ext>
                  </a:extLst>
                </a:gridCol>
                <a:gridCol w="329184">
                  <a:extLst>
                    <a:ext uri="{9D8B030D-6E8A-4147-A177-3AD203B41FA5}">
                      <a16:colId xmlns:a16="http://schemas.microsoft.com/office/drawing/2014/main" val="2884265366"/>
                    </a:ext>
                  </a:extLst>
                </a:gridCol>
                <a:gridCol w="329184">
                  <a:extLst>
                    <a:ext uri="{9D8B030D-6E8A-4147-A177-3AD203B41FA5}">
                      <a16:colId xmlns:a16="http://schemas.microsoft.com/office/drawing/2014/main" val="184862490"/>
                    </a:ext>
                  </a:extLst>
                </a:gridCol>
                <a:gridCol w="329184">
                  <a:extLst>
                    <a:ext uri="{9D8B030D-6E8A-4147-A177-3AD203B41FA5}">
                      <a16:colId xmlns:a16="http://schemas.microsoft.com/office/drawing/2014/main" val="1537372429"/>
                    </a:ext>
                  </a:extLst>
                </a:gridCol>
                <a:gridCol w="329184">
                  <a:extLst>
                    <a:ext uri="{9D8B030D-6E8A-4147-A177-3AD203B41FA5}">
                      <a16:colId xmlns:a16="http://schemas.microsoft.com/office/drawing/2014/main" val="1440817047"/>
                    </a:ext>
                  </a:extLst>
                </a:gridCol>
                <a:gridCol w="329184">
                  <a:extLst>
                    <a:ext uri="{9D8B030D-6E8A-4147-A177-3AD203B41FA5}">
                      <a16:colId xmlns:a16="http://schemas.microsoft.com/office/drawing/2014/main" val="3475072876"/>
                    </a:ext>
                  </a:extLst>
                </a:gridCol>
                <a:gridCol w="329184">
                  <a:extLst>
                    <a:ext uri="{9D8B030D-6E8A-4147-A177-3AD203B41FA5}">
                      <a16:colId xmlns:a16="http://schemas.microsoft.com/office/drawing/2014/main" val="457738966"/>
                    </a:ext>
                  </a:extLst>
                </a:gridCol>
                <a:gridCol w="329184">
                  <a:extLst>
                    <a:ext uri="{9D8B030D-6E8A-4147-A177-3AD203B41FA5}">
                      <a16:colId xmlns:a16="http://schemas.microsoft.com/office/drawing/2014/main" val="741380215"/>
                    </a:ext>
                  </a:extLst>
                </a:gridCol>
                <a:gridCol w="329184">
                  <a:extLst>
                    <a:ext uri="{9D8B030D-6E8A-4147-A177-3AD203B41FA5}">
                      <a16:colId xmlns:a16="http://schemas.microsoft.com/office/drawing/2014/main" val="1346080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655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- 2019-12-26 21:13:01</a:t>
                      </a:r>
                      <a:r>
                        <a:rPr kumimoji="0" lang="en-US" sz="1000" b="0" i="0" u="none" strike="noStrike" kern="1200" cap="none" spc="0" normalizeH="0" baseline="0" noProof="0">
                          <a:ln>
                            <a:noFill/>
                          </a:ln>
                          <a:solidFill>
                            <a:prstClr val="black"/>
                          </a:solidFill>
                          <a:effectLst/>
                          <a:uLnTx/>
                          <a:uFillTx/>
                          <a:latin typeface="+mn-lt"/>
                          <a:ea typeface="+mn-ea"/>
                          <a:cs typeface="+mn-cs"/>
                        </a:rPr>
                        <a:t>
 Still looking for the perfect New Year's Eve heel? 👀 Look no further. Laina Rae.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https://scontent.xx.fbcdn.net/v/t1.0-9/s720x720/80755924_2528498257473569_4228089380981440512_o.jpg?_nc_cat=107&amp;_nc_ohc=tQ7MSl-TW9cAX9UYXSB&amp;_nc_ht=scontent.xx&amp;_nc_tp=1002&amp;oh=c55d3ca6df81eacf86d866e40c063c16&amp;oe=5ED109B2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15:24:57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2781533"/>
                  </a:ext>
                </a:extLst>
              </a:tr>
            </a:tbl>
          </a:graphicData>
        </a:graphic>
      </p:graphicFrame>
      <p:sp>
        <p:nvSpPr>
          <p:cNvPr id="4" name="Text Placeholder 3">
            <a:extLst>
              <a:ext uri="{FF2B5EF4-FFF2-40B4-BE49-F238E27FC236}">
                <a16:creationId xmlns:a16="http://schemas.microsoft.com/office/drawing/2014/main" id="{4F0F764A-9FD2-4D6F-B734-03764A0D0F7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046440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522E8-2C53-4AC1-A23C-A2F32B18A6D9}"/>
              </a:ext>
            </a:extLst>
          </p:cNvPr>
          <p:cNvSpPr>
            <a:spLocks noGrp="1"/>
          </p:cNvSpPr>
          <p:nvPr>
            <p:ph type="title"/>
          </p:nvPr>
        </p:nvSpPr>
        <p:spPr/>
        <p:txBody>
          <a:bodyPr/>
          <a:lstStyle/>
          <a:p>
            <a:r>
              <a:rPr lang="en-US"/>
              <a:t>Facebook Own Posts Table | Clarks Shoes - 4 of 26</a:t>
            </a:r>
          </a:p>
        </p:txBody>
      </p:sp>
      <p:graphicFrame>
        <p:nvGraphicFramePr>
          <p:cNvPr id="5" name="Table Placeholder 4">
            <a:extLst>
              <a:ext uri="{FF2B5EF4-FFF2-40B4-BE49-F238E27FC236}">
                <a16:creationId xmlns:a16="http://schemas.microsoft.com/office/drawing/2014/main" id="{9E691BC2-4388-420C-9323-65CB170C3EFC}"/>
              </a:ext>
            </a:extLst>
          </p:cNvPr>
          <p:cNvGraphicFramePr>
            <a:graphicFrameLocks noGrp="1"/>
          </p:cNvGraphicFramePr>
          <p:nvPr>
            <p:ph type="tbl" sz="quarter" idx="13"/>
            <p:extLst>
              <p:ext uri="{D42A27DB-BD31-4B8C-83A1-F6EECF244321}">
                <p14:modId xmlns:p14="http://schemas.microsoft.com/office/powerpoint/2010/main" val="26771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65036962"/>
                    </a:ext>
                  </a:extLst>
                </a:gridCol>
                <a:gridCol w="905256">
                  <a:extLst>
                    <a:ext uri="{9D8B030D-6E8A-4147-A177-3AD203B41FA5}">
                      <a16:colId xmlns:a16="http://schemas.microsoft.com/office/drawing/2014/main" val="1335426703"/>
                    </a:ext>
                  </a:extLst>
                </a:gridCol>
                <a:gridCol w="658368">
                  <a:extLst>
                    <a:ext uri="{9D8B030D-6E8A-4147-A177-3AD203B41FA5}">
                      <a16:colId xmlns:a16="http://schemas.microsoft.com/office/drawing/2014/main" val="3843178625"/>
                    </a:ext>
                  </a:extLst>
                </a:gridCol>
                <a:gridCol w="329184">
                  <a:extLst>
                    <a:ext uri="{9D8B030D-6E8A-4147-A177-3AD203B41FA5}">
                      <a16:colId xmlns:a16="http://schemas.microsoft.com/office/drawing/2014/main" val="2729438448"/>
                    </a:ext>
                  </a:extLst>
                </a:gridCol>
                <a:gridCol w="329184">
                  <a:extLst>
                    <a:ext uri="{9D8B030D-6E8A-4147-A177-3AD203B41FA5}">
                      <a16:colId xmlns:a16="http://schemas.microsoft.com/office/drawing/2014/main" val="1685913225"/>
                    </a:ext>
                  </a:extLst>
                </a:gridCol>
                <a:gridCol w="329184">
                  <a:extLst>
                    <a:ext uri="{9D8B030D-6E8A-4147-A177-3AD203B41FA5}">
                      <a16:colId xmlns:a16="http://schemas.microsoft.com/office/drawing/2014/main" val="3864797002"/>
                    </a:ext>
                  </a:extLst>
                </a:gridCol>
                <a:gridCol w="329184">
                  <a:extLst>
                    <a:ext uri="{9D8B030D-6E8A-4147-A177-3AD203B41FA5}">
                      <a16:colId xmlns:a16="http://schemas.microsoft.com/office/drawing/2014/main" val="3600736766"/>
                    </a:ext>
                  </a:extLst>
                </a:gridCol>
                <a:gridCol w="329184">
                  <a:extLst>
                    <a:ext uri="{9D8B030D-6E8A-4147-A177-3AD203B41FA5}">
                      <a16:colId xmlns:a16="http://schemas.microsoft.com/office/drawing/2014/main" val="2431844551"/>
                    </a:ext>
                  </a:extLst>
                </a:gridCol>
                <a:gridCol w="329184">
                  <a:extLst>
                    <a:ext uri="{9D8B030D-6E8A-4147-A177-3AD203B41FA5}">
                      <a16:colId xmlns:a16="http://schemas.microsoft.com/office/drawing/2014/main" val="4039170116"/>
                    </a:ext>
                  </a:extLst>
                </a:gridCol>
                <a:gridCol w="329184">
                  <a:extLst>
                    <a:ext uri="{9D8B030D-6E8A-4147-A177-3AD203B41FA5}">
                      <a16:colId xmlns:a16="http://schemas.microsoft.com/office/drawing/2014/main" val="947244775"/>
                    </a:ext>
                  </a:extLst>
                </a:gridCol>
                <a:gridCol w="329184">
                  <a:extLst>
                    <a:ext uri="{9D8B030D-6E8A-4147-A177-3AD203B41FA5}">
                      <a16:colId xmlns:a16="http://schemas.microsoft.com/office/drawing/2014/main" val="1485736832"/>
                    </a:ext>
                  </a:extLst>
                </a:gridCol>
                <a:gridCol w="329184">
                  <a:extLst>
                    <a:ext uri="{9D8B030D-6E8A-4147-A177-3AD203B41FA5}">
                      <a16:colId xmlns:a16="http://schemas.microsoft.com/office/drawing/2014/main" val="2386779187"/>
                    </a:ext>
                  </a:extLst>
                </a:gridCol>
                <a:gridCol w="329184">
                  <a:extLst>
                    <a:ext uri="{9D8B030D-6E8A-4147-A177-3AD203B41FA5}">
                      <a16:colId xmlns:a16="http://schemas.microsoft.com/office/drawing/2014/main" val="930484183"/>
                    </a:ext>
                  </a:extLst>
                </a:gridCol>
                <a:gridCol w="329184">
                  <a:extLst>
                    <a:ext uri="{9D8B030D-6E8A-4147-A177-3AD203B41FA5}">
                      <a16:colId xmlns:a16="http://schemas.microsoft.com/office/drawing/2014/main" val="2460721193"/>
                    </a:ext>
                  </a:extLst>
                </a:gridCol>
                <a:gridCol w="329184">
                  <a:extLst>
                    <a:ext uri="{9D8B030D-6E8A-4147-A177-3AD203B41FA5}">
                      <a16:colId xmlns:a16="http://schemas.microsoft.com/office/drawing/2014/main" val="161394292"/>
                    </a:ext>
                  </a:extLst>
                </a:gridCol>
                <a:gridCol w="329184">
                  <a:extLst>
                    <a:ext uri="{9D8B030D-6E8A-4147-A177-3AD203B41FA5}">
                      <a16:colId xmlns:a16="http://schemas.microsoft.com/office/drawing/2014/main" val="2601937335"/>
                    </a:ext>
                  </a:extLst>
                </a:gridCol>
                <a:gridCol w="329184">
                  <a:extLst>
                    <a:ext uri="{9D8B030D-6E8A-4147-A177-3AD203B41FA5}">
                      <a16:colId xmlns:a16="http://schemas.microsoft.com/office/drawing/2014/main" val="931426897"/>
                    </a:ext>
                  </a:extLst>
                </a:gridCol>
                <a:gridCol w="329184">
                  <a:extLst>
                    <a:ext uri="{9D8B030D-6E8A-4147-A177-3AD203B41FA5}">
                      <a16:colId xmlns:a16="http://schemas.microsoft.com/office/drawing/2014/main" val="788209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2017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- 2019-12-24 20:41:00</a:t>
                      </a:r>
                      <a:r>
                        <a:rPr kumimoji="0" lang="en-US" sz="1000" b="0" i="0" u="none" strike="noStrike" kern="1200" cap="none" spc="0" normalizeH="0" baseline="0" noProof="0">
                          <a:ln>
                            <a:noFill/>
                          </a:ln>
                          <a:solidFill>
                            <a:prstClr val="black"/>
                          </a:solidFill>
                          <a:effectLst/>
                          <a:uLnTx/>
                          <a:uFillTx/>
                          <a:latin typeface="+mn-lt"/>
                          <a:ea typeface="+mn-ea"/>
                          <a:cs typeface="+mn-cs"/>
                        </a:rPr>
                        <a:t>
 Celebrate classic shoe making expertise with the Ronnie Up. #ThePerfectGift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https://scontent.xx.fbcdn.net/v/t1.0-9/s720x720/81304326_2526306034359458_7160197819486175232_o.jpg?_nc_cat=103&amp;_nc_ohc=cshgtcJPa6IAX8jXCtr&amp;_nc_ht=scontent.xx&amp;oh=fc7c8b54103adb6a6dafd6d83aa5786a&amp;oe=5ECEBB34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14:32:41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91433394"/>
                  </a:ext>
                </a:extLst>
              </a:tr>
            </a:tbl>
          </a:graphicData>
        </a:graphic>
      </p:graphicFrame>
      <p:sp>
        <p:nvSpPr>
          <p:cNvPr id="4" name="Text Placeholder 3">
            <a:extLst>
              <a:ext uri="{FF2B5EF4-FFF2-40B4-BE49-F238E27FC236}">
                <a16:creationId xmlns:a16="http://schemas.microsoft.com/office/drawing/2014/main" id="{977D7F30-AF60-4A9F-9503-22E24535FFC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602290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EF8DC-7AAC-4604-99A6-D96774C8069E}"/>
              </a:ext>
            </a:extLst>
          </p:cNvPr>
          <p:cNvSpPr>
            <a:spLocks noGrp="1"/>
          </p:cNvSpPr>
          <p:nvPr>
            <p:ph type="title"/>
          </p:nvPr>
        </p:nvSpPr>
        <p:spPr/>
        <p:txBody>
          <a:bodyPr/>
          <a:lstStyle/>
          <a:p>
            <a:r>
              <a:rPr lang="en-US"/>
              <a:t>Facebook Own Posts Table | Clarks Shoes - 5 of 26</a:t>
            </a:r>
          </a:p>
        </p:txBody>
      </p:sp>
      <p:graphicFrame>
        <p:nvGraphicFramePr>
          <p:cNvPr id="5" name="Table Placeholder 4">
            <a:extLst>
              <a:ext uri="{FF2B5EF4-FFF2-40B4-BE49-F238E27FC236}">
                <a16:creationId xmlns:a16="http://schemas.microsoft.com/office/drawing/2014/main" id="{E5BB5BF2-81D4-41C1-9BB3-EF1B353AD6B3}"/>
              </a:ext>
            </a:extLst>
          </p:cNvPr>
          <p:cNvGraphicFramePr>
            <a:graphicFrameLocks noGrp="1"/>
          </p:cNvGraphicFramePr>
          <p:nvPr>
            <p:ph type="tbl" sz="quarter" idx="13"/>
            <p:extLst>
              <p:ext uri="{D42A27DB-BD31-4B8C-83A1-F6EECF244321}">
                <p14:modId xmlns:p14="http://schemas.microsoft.com/office/powerpoint/2010/main" val="3369756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52480987"/>
                    </a:ext>
                  </a:extLst>
                </a:gridCol>
                <a:gridCol w="905256">
                  <a:extLst>
                    <a:ext uri="{9D8B030D-6E8A-4147-A177-3AD203B41FA5}">
                      <a16:colId xmlns:a16="http://schemas.microsoft.com/office/drawing/2014/main" val="1972420279"/>
                    </a:ext>
                  </a:extLst>
                </a:gridCol>
                <a:gridCol w="658368">
                  <a:extLst>
                    <a:ext uri="{9D8B030D-6E8A-4147-A177-3AD203B41FA5}">
                      <a16:colId xmlns:a16="http://schemas.microsoft.com/office/drawing/2014/main" val="2752506109"/>
                    </a:ext>
                  </a:extLst>
                </a:gridCol>
                <a:gridCol w="329184">
                  <a:extLst>
                    <a:ext uri="{9D8B030D-6E8A-4147-A177-3AD203B41FA5}">
                      <a16:colId xmlns:a16="http://schemas.microsoft.com/office/drawing/2014/main" val="575575451"/>
                    </a:ext>
                  </a:extLst>
                </a:gridCol>
                <a:gridCol w="329184">
                  <a:extLst>
                    <a:ext uri="{9D8B030D-6E8A-4147-A177-3AD203B41FA5}">
                      <a16:colId xmlns:a16="http://schemas.microsoft.com/office/drawing/2014/main" val="3510005458"/>
                    </a:ext>
                  </a:extLst>
                </a:gridCol>
                <a:gridCol w="329184">
                  <a:extLst>
                    <a:ext uri="{9D8B030D-6E8A-4147-A177-3AD203B41FA5}">
                      <a16:colId xmlns:a16="http://schemas.microsoft.com/office/drawing/2014/main" val="2128560453"/>
                    </a:ext>
                  </a:extLst>
                </a:gridCol>
                <a:gridCol w="329184">
                  <a:extLst>
                    <a:ext uri="{9D8B030D-6E8A-4147-A177-3AD203B41FA5}">
                      <a16:colId xmlns:a16="http://schemas.microsoft.com/office/drawing/2014/main" val="2900186965"/>
                    </a:ext>
                  </a:extLst>
                </a:gridCol>
                <a:gridCol w="329184">
                  <a:extLst>
                    <a:ext uri="{9D8B030D-6E8A-4147-A177-3AD203B41FA5}">
                      <a16:colId xmlns:a16="http://schemas.microsoft.com/office/drawing/2014/main" val="2370333023"/>
                    </a:ext>
                  </a:extLst>
                </a:gridCol>
                <a:gridCol w="329184">
                  <a:extLst>
                    <a:ext uri="{9D8B030D-6E8A-4147-A177-3AD203B41FA5}">
                      <a16:colId xmlns:a16="http://schemas.microsoft.com/office/drawing/2014/main" val="2093112833"/>
                    </a:ext>
                  </a:extLst>
                </a:gridCol>
                <a:gridCol w="329184">
                  <a:extLst>
                    <a:ext uri="{9D8B030D-6E8A-4147-A177-3AD203B41FA5}">
                      <a16:colId xmlns:a16="http://schemas.microsoft.com/office/drawing/2014/main" val="3118384242"/>
                    </a:ext>
                  </a:extLst>
                </a:gridCol>
                <a:gridCol w="329184">
                  <a:extLst>
                    <a:ext uri="{9D8B030D-6E8A-4147-A177-3AD203B41FA5}">
                      <a16:colId xmlns:a16="http://schemas.microsoft.com/office/drawing/2014/main" val="2941229581"/>
                    </a:ext>
                  </a:extLst>
                </a:gridCol>
                <a:gridCol w="329184">
                  <a:extLst>
                    <a:ext uri="{9D8B030D-6E8A-4147-A177-3AD203B41FA5}">
                      <a16:colId xmlns:a16="http://schemas.microsoft.com/office/drawing/2014/main" val="1090980516"/>
                    </a:ext>
                  </a:extLst>
                </a:gridCol>
                <a:gridCol w="329184">
                  <a:extLst>
                    <a:ext uri="{9D8B030D-6E8A-4147-A177-3AD203B41FA5}">
                      <a16:colId xmlns:a16="http://schemas.microsoft.com/office/drawing/2014/main" val="2806455191"/>
                    </a:ext>
                  </a:extLst>
                </a:gridCol>
                <a:gridCol w="329184">
                  <a:extLst>
                    <a:ext uri="{9D8B030D-6E8A-4147-A177-3AD203B41FA5}">
                      <a16:colId xmlns:a16="http://schemas.microsoft.com/office/drawing/2014/main" val="310696784"/>
                    </a:ext>
                  </a:extLst>
                </a:gridCol>
                <a:gridCol w="329184">
                  <a:extLst>
                    <a:ext uri="{9D8B030D-6E8A-4147-A177-3AD203B41FA5}">
                      <a16:colId xmlns:a16="http://schemas.microsoft.com/office/drawing/2014/main" val="2327599769"/>
                    </a:ext>
                  </a:extLst>
                </a:gridCol>
                <a:gridCol w="329184">
                  <a:extLst>
                    <a:ext uri="{9D8B030D-6E8A-4147-A177-3AD203B41FA5}">
                      <a16:colId xmlns:a16="http://schemas.microsoft.com/office/drawing/2014/main" val="3357702191"/>
                    </a:ext>
                  </a:extLst>
                </a:gridCol>
                <a:gridCol w="329184">
                  <a:extLst>
                    <a:ext uri="{9D8B030D-6E8A-4147-A177-3AD203B41FA5}">
                      <a16:colId xmlns:a16="http://schemas.microsoft.com/office/drawing/2014/main" val="572417493"/>
                    </a:ext>
                  </a:extLst>
                </a:gridCol>
                <a:gridCol w="329184">
                  <a:extLst>
                    <a:ext uri="{9D8B030D-6E8A-4147-A177-3AD203B41FA5}">
                      <a16:colId xmlns:a16="http://schemas.microsoft.com/office/drawing/2014/main" val="3802829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5856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- 2019-12-23 21:22:01</a:t>
                      </a:r>
                      <a:r>
                        <a:rPr kumimoji="0" lang="en-US" sz="1000" b="0" i="0" u="none" strike="noStrike" kern="1200" cap="none" spc="0" normalizeH="0" baseline="0" noProof="0">
                          <a:ln>
                            <a:noFill/>
                          </a:ln>
                          <a:solidFill>
                            <a:prstClr val="black"/>
                          </a:solidFill>
                          <a:effectLst/>
                          <a:uLnTx/>
                          <a:uFillTx/>
                          <a:latin typeface="+mn-lt"/>
                          <a:ea typeface="+mn-ea"/>
                          <a:cs typeface="+mn-cs"/>
                        </a:rPr>
                        <a:t>
 Effortless style. Effortless comfort. Sheer Flora in burgundy. #ThePerfectGift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https://scontent.xx.fbcdn.net/v/t1.0-9/s720x720/80522139_2525287801127948_2693872254772576256_o.jpg?_nc_cat=103&amp;_nc_oc=AQn3yTg0aNfx5ajLGqXUG4dj1TJ7I5wfRk1xEnCOMLk55Nd2W1ZUvtFhjkG_rw7jr9s&amp;_nc_ht=scontent.xx&amp;oh=681ce8db6772bc5aaf0114b73e9dff8f&amp;oe=5EC846C3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02/01/2020 20:35:14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9164964"/>
                  </a:ext>
                </a:extLst>
              </a:tr>
            </a:tbl>
          </a:graphicData>
        </a:graphic>
      </p:graphicFrame>
      <p:sp>
        <p:nvSpPr>
          <p:cNvPr id="4" name="Text Placeholder 3">
            <a:extLst>
              <a:ext uri="{FF2B5EF4-FFF2-40B4-BE49-F238E27FC236}">
                <a16:creationId xmlns:a16="http://schemas.microsoft.com/office/drawing/2014/main" id="{C99519E7-6E81-4CB2-93A4-A2F4EB9A523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615849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A0BC7-7C30-415E-970B-1D1FA4A4D546}"/>
              </a:ext>
            </a:extLst>
          </p:cNvPr>
          <p:cNvSpPr>
            <a:spLocks noGrp="1"/>
          </p:cNvSpPr>
          <p:nvPr>
            <p:ph type="title"/>
          </p:nvPr>
        </p:nvSpPr>
        <p:spPr/>
        <p:txBody>
          <a:bodyPr/>
          <a:lstStyle/>
          <a:p>
            <a:r>
              <a:rPr lang="en-US"/>
              <a:t>Facebook Own Posts Table | Clarks Shoes - 6 of 26</a:t>
            </a:r>
          </a:p>
        </p:txBody>
      </p:sp>
      <p:graphicFrame>
        <p:nvGraphicFramePr>
          <p:cNvPr id="5" name="Table Placeholder 4">
            <a:extLst>
              <a:ext uri="{FF2B5EF4-FFF2-40B4-BE49-F238E27FC236}">
                <a16:creationId xmlns:a16="http://schemas.microsoft.com/office/drawing/2014/main" id="{1F507B71-484D-49B3-8CBA-4C3B4723E249}"/>
              </a:ext>
            </a:extLst>
          </p:cNvPr>
          <p:cNvGraphicFramePr>
            <a:graphicFrameLocks noGrp="1"/>
          </p:cNvGraphicFramePr>
          <p:nvPr>
            <p:ph type="tbl" sz="quarter" idx="13"/>
            <p:extLst>
              <p:ext uri="{D42A27DB-BD31-4B8C-83A1-F6EECF244321}">
                <p14:modId xmlns:p14="http://schemas.microsoft.com/office/powerpoint/2010/main" val="3964069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67061444"/>
                    </a:ext>
                  </a:extLst>
                </a:gridCol>
                <a:gridCol w="905256">
                  <a:extLst>
                    <a:ext uri="{9D8B030D-6E8A-4147-A177-3AD203B41FA5}">
                      <a16:colId xmlns:a16="http://schemas.microsoft.com/office/drawing/2014/main" val="2590881396"/>
                    </a:ext>
                  </a:extLst>
                </a:gridCol>
                <a:gridCol w="658368">
                  <a:extLst>
                    <a:ext uri="{9D8B030D-6E8A-4147-A177-3AD203B41FA5}">
                      <a16:colId xmlns:a16="http://schemas.microsoft.com/office/drawing/2014/main" val="3423905112"/>
                    </a:ext>
                  </a:extLst>
                </a:gridCol>
                <a:gridCol w="329184">
                  <a:extLst>
                    <a:ext uri="{9D8B030D-6E8A-4147-A177-3AD203B41FA5}">
                      <a16:colId xmlns:a16="http://schemas.microsoft.com/office/drawing/2014/main" val="3314593174"/>
                    </a:ext>
                  </a:extLst>
                </a:gridCol>
                <a:gridCol w="329184">
                  <a:extLst>
                    <a:ext uri="{9D8B030D-6E8A-4147-A177-3AD203B41FA5}">
                      <a16:colId xmlns:a16="http://schemas.microsoft.com/office/drawing/2014/main" val="3060374962"/>
                    </a:ext>
                  </a:extLst>
                </a:gridCol>
                <a:gridCol w="329184">
                  <a:extLst>
                    <a:ext uri="{9D8B030D-6E8A-4147-A177-3AD203B41FA5}">
                      <a16:colId xmlns:a16="http://schemas.microsoft.com/office/drawing/2014/main" val="4250552498"/>
                    </a:ext>
                  </a:extLst>
                </a:gridCol>
                <a:gridCol w="329184">
                  <a:extLst>
                    <a:ext uri="{9D8B030D-6E8A-4147-A177-3AD203B41FA5}">
                      <a16:colId xmlns:a16="http://schemas.microsoft.com/office/drawing/2014/main" val="1476503449"/>
                    </a:ext>
                  </a:extLst>
                </a:gridCol>
                <a:gridCol w="329184">
                  <a:extLst>
                    <a:ext uri="{9D8B030D-6E8A-4147-A177-3AD203B41FA5}">
                      <a16:colId xmlns:a16="http://schemas.microsoft.com/office/drawing/2014/main" val="2396085293"/>
                    </a:ext>
                  </a:extLst>
                </a:gridCol>
                <a:gridCol w="329184">
                  <a:extLst>
                    <a:ext uri="{9D8B030D-6E8A-4147-A177-3AD203B41FA5}">
                      <a16:colId xmlns:a16="http://schemas.microsoft.com/office/drawing/2014/main" val="3331108757"/>
                    </a:ext>
                  </a:extLst>
                </a:gridCol>
                <a:gridCol w="329184">
                  <a:extLst>
                    <a:ext uri="{9D8B030D-6E8A-4147-A177-3AD203B41FA5}">
                      <a16:colId xmlns:a16="http://schemas.microsoft.com/office/drawing/2014/main" val="972758265"/>
                    </a:ext>
                  </a:extLst>
                </a:gridCol>
                <a:gridCol w="329184">
                  <a:extLst>
                    <a:ext uri="{9D8B030D-6E8A-4147-A177-3AD203B41FA5}">
                      <a16:colId xmlns:a16="http://schemas.microsoft.com/office/drawing/2014/main" val="2144073401"/>
                    </a:ext>
                  </a:extLst>
                </a:gridCol>
                <a:gridCol w="329184">
                  <a:extLst>
                    <a:ext uri="{9D8B030D-6E8A-4147-A177-3AD203B41FA5}">
                      <a16:colId xmlns:a16="http://schemas.microsoft.com/office/drawing/2014/main" val="4024138830"/>
                    </a:ext>
                  </a:extLst>
                </a:gridCol>
                <a:gridCol w="329184">
                  <a:extLst>
                    <a:ext uri="{9D8B030D-6E8A-4147-A177-3AD203B41FA5}">
                      <a16:colId xmlns:a16="http://schemas.microsoft.com/office/drawing/2014/main" val="1556266047"/>
                    </a:ext>
                  </a:extLst>
                </a:gridCol>
                <a:gridCol w="329184">
                  <a:extLst>
                    <a:ext uri="{9D8B030D-6E8A-4147-A177-3AD203B41FA5}">
                      <a16:colId xmlns:a16="http://schemas.microsoft.com/office/drawing/2014/main" val="2147393848"/>
                    </a:ext>
                  </a:extLst>
                </a:gridCol>
                <a:gridCol w="329184">
                  <a:extLst>
                    <a:ext uri="{9D8B030D-6E8A-4147-A177-3AD203B41FA5}">
                      <a16:colId xmlns:a16="http://schemas.microsoft.com/office/drawing/2014/main" val="3898794589"/>
                    </a:ext>
                  </a:extLst>
                </a:gridCol>
                <a:gridCol w="329184">
                  <a:extLst>
                    <a:ext uri="{9D8B030D-6E8A-4147-A177-3AD203B41FA5}">
                      <a16:colId xmlns:a16="http://schemas.microsoft.com/office/drawing/2014/main" val="2775984633"/>
                    </a:ext>
                  </a:extLst>
                </a:gridCol>
                <a:gridCol w="329184">
                  <a:extLst>
                    <a:ext uri="{9D8B030D-6E8A-4147-A177-3AD203B41FA5}">
                      <a16:colId xmlns:a16="http://schemas.microsoft.com/office/drawing/2014/main" val="367660594"/>
                    </a:ext>
                  </a:extLst>
                </a:gridCol>
                <a:gridCol w="329184">
                  <a:extLst>
                    <a:ext uri="{9D8B030D-6E8A-4147-A177-3AD203B41FA5}">
                      <a16:colId xmlns:a16="http://schemas.microsoft.com/office/drawing/2014/main" val="2707565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1554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- 2019-12-21 19:50:01</a:t>
                      </a:r>
                      <a:r>
                        <a:rPr kumimoji="0" lang="en-US" sz="1000" b="0" i="0" u="none" strike="noStrike" kern="1200" cap="none" spc="0" normalizeH="0" baseline="0" noProof="0">
                          <a:ln>
                            <a:noFill/>
                          </a:ln>
                          <a:solidFill>
                            <a:prstClr val="black"/>
                          </a:solidFill>
                          <a:effectLst/>
                          <a:uLnTx/>
                          <a:uFillTx/>
                          <a:latin typeface="+mn-lt"/>
                          <a:ea typeface="+mn-ea"/>
                          <a:cs typeface="+mn-cs"/>
                        </a:rPr>
                        <a:t>
 Super soft and super stylish. The Pure Rosa is everything you need in an ankle boot this winter. #ThePerfectGift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https://scontent.xx.fbcdn.net/v/t1.0-9/p720x720/70113869_2523114238011971_3601949154282045440_o.jpg?_nc_cat=100&amp;_nc_ohc=Tw-qg3PKlTgAX_1FWZ_&amp;_nc_ht=scontent.xx&amp;_nc_tp=6&amp;oh=5c2b8d60d702383070e7f8e128aff36f&amp;oe=5ED7D985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01/31/2020 08:37:26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1883963"/>
                  </a:ext>
                </a:extLst>
              </a:tr>
            </a:tbl>
          </a:graphicData>
        </a:graphic>
      </p:graphicFrame>
      <p:sp>
        <p:nvSpPr>
          <p:cNvPr id="4" name="Text Placeholder 3">
            <a:extLst>
              <a:ext uri="{FF2B5EF4-FFF2-40B4-BE49-F238E27FC236}">
                <a16:creationId xmlns:a16="http://schemas.microsoft.com/office/drawing/2014/main" id="{90C2CC26-3C01-43F7-802E-B50FE4CF824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699840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BA4CD-8AD1-4E85-97EB-9A73512624FE}"/>
              </a:ext>
            </a:extLst>
          </p:cNvPr>
          <p:cNvSpPr>
            <a:spLocks noGrp="1"/>
          </p:cNvSpPr>
          <p:nvPr>
            <p:ph type="title"/>
          </p:nvPr>
        </p:nvSpPr>
        <p:spPr/>
        <p:txBody>
          <a:bodyPr/>
          <a:lstStyle/>
          <a:p>
            <a:r>
              <a:rPr lang="en-US"/>
              <a:t>Facebook Own Posts Table | Clarks Shoes - 7 of 26</a:t>
            </a:r>
          </a:p>
        </p:txBody>
      </p:sp>
      <p:graphicFrame>
        <p:nvGraphicFramePr>
          <p:cNvPr id="5" name="Table Placeholder 4">
            <a:extLst>
              <a:ext uri="{FF2B5EF4-FFF2-40B4-BE49-F238E27FC236}">
                <a16:creationId xmlns:a16="http://schemas.microsoft.com/office/drawing/2014/main" id="{FDB2195F-E03B-4C2F-BC63-7B5F3482A72D}"/>
              </a:ext>
            </a:extLst>
          </p:cNvPr>
          <p:cNvGraphicFramePr>
            <a:graphicFrameLocks noGrp="1"/>
          </p:cNvGraphicFramePr>
          <p:nvPr>
            <p:ph type="tbl" sz="quarter" idx="13"/>
            <p:extLst>
              <p:ext uri="{D42A27DB-BD31-4B8C-83A1-F6EECF244321}">
                <p14:modId xmlns:p14="http://schemas.microsoft.com/office/powerpoint/2010/main" val="887117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20736368"/>
                    </a:ext>
                  </a:extLst>
                </a:gridCol>
                <a:gridCol w="905256">
                  <a:extLst>
                    <a:ext uri="{9D8B030D-6E8A-4147-A177-3AD203B41FA5}">
                      <a16:colId xmlns:a16="http://schemas.microsoft.com/office/drawing/2014/main" val="3328647601"/>
                    </a:ext>
                  </a:extLst>
                </a:gridCol>
                <a:gridCol w="658368">
                  <a:extLst>
                    <a:ext uri="{9D8B030D-6E8A-4147-A177-3AD203B41FA5}">
                      <a16:colId xmlns:a16="http://schemas.microsoft.com/office/drawing/2014/main" val="3870071766"/>
                    </a:ext>
                  </a:extLst>
                </a:gridCol>
                <a:gridCol w="329184">
                  <a:extLst>
                    <a:ext uri="{9D8B030D-6E8A-4147-A177-3AD203B41FA5}">
                      <a16:colId xmlns:a16="http://schemas.microsoft.com/office/drawing/2014/main" val="170960220"/>
                    </a:ext>
                  </a:extLst>
                </a:gridCol>
                <a:gridCol w="329184">
                  <a:extLst>
                    <a:ext uri="{9D8B030D-6E8A-4147-A177-3AD203B41FA5}">
                      <a16:colId xmlns:a16="http://schemas.microsoft.com/office/drawing/2014/main" val="1941008122"/>
                    </a:ext>
                  </a:extLst>
                </a:gridCol>
                <a:gridCol w="329184">
                  <a:extLst>
                    <a:ext uri="{9D8B030D-6E8A-4147-A177-3AD203B41FA5}">
                      <a16:colId xmlns:a16="http://schemas.microsoft.com/office/drawing/2014/main" val="633801282"/>
                    </a:ext>
                  </a:extLst>
                </a:gridCol>
                <a:gridCol w="329184">
                  <a:extLst>
                    <a:ext uri="{9D8B030D-6E8A-4147-A177-3AD203B41FA5}">
                      <a16:colId xmlns:a16="http://schemas.microsoft.com/office/drawing/2014/main" val="2608197293"/>
                    </a:ext>
                  </a:extLst>
                </a:gridCol>
                <a:gridCol w="329184">
                  <a:extLst>
                    <a:ext uri="{9D8B030D-6E8A-4147-A177-3AD203B41FA5}">
                      <a16:colId xmlns:a16="http://schemas.microsoft.com/office/drawing/2014/main" val="1152373186"/>
                    </a:ext>
                  </a:extLst>
                </a:gridCol>
                <a:gridCol w="329184">
                  <a:extLst>
                    <a:ext uri="{9D8B030D-6E8A-4147-A177-3AD203B41FA5}">
                      <a16:colId xmlns:a16="http://schemas.microsoft.com/office/drawing/2014/main" val="3773775115"/>
                    </a:ext>
                  </a:extLst>
                </a:gridCol>
                <a:gridCol w="329184">
                  <a:extLst>
                    <a:ext uri="{9D8B030D-6E8A-4147-A177-3AD203B41FA5}">
                      <a16:colId xmlns:a16="http://schemas.microsoft.com/office/drawing/2014/main" val="4187876807"/>
                    </a:ext>
                  </a:extLst>
                </a:gridCol>
                <a:gridCol w="329184">
                  <a:extLst>
                    <a:ext uri="{9D8B030D-6E8A-4147-A177-3AD203B41FA5}">
                      <a16:colId xmlns:a16="http://schemas.microsoft.com/office/drawing/2014/main" val="578881738"/>
                    </a:ext>
                  </a:extLst>
                </a:gridCol>
                <a:gridCol w="329184">
                  <a:extLst>
                    <a:ext uri="{9D8B030D-6E8A-4147-A177-3AD203B41FA5}">
                      <a16:colId xmlns:a16="http://schemas.microsoft.com/office/drawing/2014/main" val="3699377838"/>
                    </a:ext>
                  </a:extLst>
                </a:gridCol>
                <a:gridCol w="329184">
                  <a:extLst>
                    <a:ext uri="{9D8B030D-6E8A-4147-A177-3AD203B41FA5}">
                      <a16:colId xmlns:a16="http://schemas.microsoft.com/office/drawing/2014/main" val="857715771"/>
                    </a:ext>
                  </a:extLst>
                </a:gridCol>
                <a:gridCol w="329184">
                  <a:extLst>
                    <a:ext uri="{9D8B030D-6E8A-4147-A177-3AD203B41FA5}">
                      <a16:colId xmlns:a16="http://schemas.microsoft.com/office/drawing/2014/main" val="4071225899"/>
                    </a:ext>
                  </a:extLst>
                </a:gridCol>
                <a:gridCol w="329184">
                  <a:extLst>
                    <a:ext uri="{9D8B030D-6E8A-4147-A177-3AD203B41FA5}">
                      <a16:colId xmlns:a16="http://schemas.microsoft.com/office/drawing/2014/main" val="1255519732"/>
                    </a:ext>
                  </a:extLst>
                </a:gridCol>
                <a:gridCol w="329184">
                  <a:extLst>
                    <a:ext uri="{9D8B030D-6E8A-4147-A177-3AD203B41FA5}">
                      <a16:colId xmlns:a16="http://schemas.microsoft.com/office/drawing/2014/main" val="513591431"/>
                    </a:ext>
                  </a:extLst>
                </a:gridCol>
                <a:gridCol w="329184">
                  <a:extLst>
                    <a:ext uri="{9D8B030D-6E8A-4147-A177-3AD203B41FA5}">
                      <a16:colId xmlns:a16="http://schemas.microsoft.com/office/drawing/2014/main" val="1844181321"/>
                    </a:ext>
                  </a:extLst>
                </a:gridCol>
                <a:gridCol w="329184">
                  <a:extLst>
                    <a:ext uri="{9D8B030D-6E8A-4147-A177-3AD203B41FA5}">
                      <a16:colId xmlns:a16="http://schemas.microsoft.com/office/drawing/2014/main" val="3855878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033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- 2019-12-20 20:00:22</a:t>
                      </a:r>
                      <a:r>
                        <a:rPr kumimoji="0" lang="en-US" sz="1000" b="0" i="0" u="none" strike="noStrike" kern="1200" cap="none" spc="0" normalizeH="0" baseline="0" noProof="0">
                          <a:ln>
                            <a:noFill/>
                          </a:ln>
                          <a:solidFill>
                            <a:prstClr val="black"/>
                          </a:solidFill>
                          <a:effectLst/>
                          <a:uLnTx/>
                          <a:uFillTx/>
                          <a:latin typeface="+mn-lt"/>
                          <a:ea typeface="+mn-ea"/>
                          <a:cs typeface="+mn-cs"/>
                        </a:rPr>
                        <a:t>
 Sheer Flora. Go from day to night and back again. #ThePerfectGift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16:09:14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785638"/>
                  </a:ext>
                </a:extLst>
              </a:tr>
            </a:tbl>
          </a:graphicData>
        </a:graphic>
      </p:graphicFrame>
      <p:sp>
        <p:nvSpPr>
          <p:cNvPr id="4" name="Text Placeholder 3">
            <a:extLst>
              <a:ext uri="{FF2B5EF4-FFF2-40B4-BE49-F238E27FC236}">
                <a16:creationId xmlns:a16="http://schemas.microsoft.com/office/drawing/2014/main" id="{0F6257F4-46A7-4011-A3E3-6B6AC92D7E2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527835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25791-6E19-449E-A80A-B28CD45D1DB2}"/>
              </a:ext>
            </a:extLst>
          </p:cNvPr>
          <p:cNvSpPr>
            <a:spLocks noGrp="1"/>
          </p:cNvSpPr>
          <p:nvPr>
            <p:ph type="title"/>
          </p:nvPr>
        </p:nvSpPr>
        <p:spPr/>
        <p:txBody>
          <a:bodyPr/>
          <a:lstStyle/>
          <a:p>
            <a:r>
              <a:rPr lang="en-US"/>
              <a:t>Facebook Own Posts Table | Clarks Shoes - 8 of 26</a:t>
            </a:r>
          </a:p>
        </p:txBody>
      </p:sp>
      <p:graphicFrame>
        <p:nvGraphicFramePr>
          <p:cNvPr id="5" name="Table Placeholder 4">
            <a:extLst>
              <a:ext uri="{FF2B5EF4-FFF2-40B4-BE49-F238E27FC236}">
                <a16:creationId xmlns:a16="http://schemas.microsoft.com/office/drawing/2014/main" id="{87A86F88-CBE8-4A8A-B116-9209D4A34441}"/>
              </a:ext>
            </a:extLst>
          </p:cNvPr>
          <p:cNvGraphicFramePr>
            <a:graphicFrameLocks noGrp="1"/>
          </p:cNvGraphicFramePr>
          <p:nvPr>
            <p:ph type="tbl" sz="quarter" idx="13"/>
            <p:extLst>
              <p:ext uri="{D42A27DB-BD31-4B8C-83A1-F6EECF244321}">
                <p14:modId xmlns:p14="http://schemas.microsoft.com/office/powerpoint/2010/main" val="829708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89943215"/>
                    </a:ext>
                  </a:extLst>
                </a:gridCol>
                <a:gridCol w="905256">
                  <a:extLst>
                    <a:ext uri="{9D8B030D-6E8A-4147-A177-3AD203B41FA5}">
                      <a16:colId xmlns:a16="http://schemas.microsoft.com/office/drawing/2014/main" val="2398778182"/>
                    </a:ext>
                  </a:extLst>
                </a:gridCol>
                <a:gridCol w="658368">
                  <a:extLst>
                    <a:ext uri="{9D8B030D-6E8A-4147-A177-3AD203B41FA5}">
                      <a16:colId xmlns:a16="http://schemas.microsoft.com/office/drawing/2014/main" val="1516733755"/>
                    </a:ext>
                  </a:extLst>
                </a:gridCol>
                <a:gridCol w="329184">
                  <a:extLst>
                    <a:ext uri="{9D8B030D-6E8A-4147-A177-3AD203B41FA5}">
                      <a16:colId xmlns:a16="http://schemas.microsoft.com/office/drawing/2014/main" val="1523095343"/>
                    </a:ext>
                  </a:extLst>
                </a:gridCol>
                <a:gridCol w="329184">
                  <a:extLst>
                    <a:ext uri="{9D8B030D-6E8A-4147-A177-3AD203B41FA5}">
                      <a16:colId xmlns:a16="http://schemas.microsoft.com/office/drawing/2014/main" val="854418656"/>
                    </a:ext>
                  </a:extLst>
                </a:gridCol>
                <a:gridCol w="329184">
                  <a:extLst>
                    <a:ext uri="{9D8B030D-6E8A-4147-A177-3AD203B41FA5}">
                      <a16:colId xmlns:a16="http://schemas.microsoft.com/office/drawing/2014/main" val="880662662"/>
                    </a:ext>
                  </a:extLst>
                </a:gridCol>
                <a:gridCol w="329184">
                  <a:extLst>
                    <a:ext uri="{9D8B030D-6E8A-4147-A177-3AD203B41FA5}">
                      <a16:colId xmlns:a16="http://schemas.microsoft.com/office/drawing/2014/main" val="1666240114"/>
                    </a:ext>
                  </a:extLst>
                </a:gridCol>
                <a:gridCol w="329184">
                  <a:extLst>
                    <a:ext uri="{9D8B030D-6E8A-4147-A177-3AD203B41FA5}">
                      <a16:colId xmlns:a16="http://schemas.microsoft.com/office/drawing/2014/main" val="3309694764"/>
                    </a:ext>
                  </a:extLst>
                </a:gridCol>
                <a:gridCol w="329184">
                  <a:extLst>
                    <a:ext uri="{9D8B030D-6E8A-4147-A177-3AD203B41FA5}">
                      <a16:colId xmlns:a16="http://schemas.microsoft.com/office/drawing/2014/main" val="3800624916"/>
                    </a:ext>
                  </a:extLst>
                </a:gridCol>
                <a:gridCol w="329184">
                  <a:extLst>
                    <a:ext uri="{9D8B030D-6E8A-4147-A177-3AD203B41FA5}">
                      <a16:colId xmlns:a16="http://schemas.microsoft.com/office/drawing/2014/main" val="1378841870"/>
                    </a:ext>
                  </a:extLst>
                </a:gridCol>
                <a:gridCol w="329184">
                  <a:extLst>
                    <a:ext uri="{9D8B030D-6E8A-4147-A177-3AD203B41FA5}">
                      <a16:colId xmlns:a16="http://schemas.microsoft.com/office/drawing/2014/main" val="1745787846"/>
                    </a:ext>
                  </a:extLst>
                </a:gridCol>
                <a:gridCol w="329184">
                  <a:extLst>
                    <a:ext uri="{9D8B030D-6E8A-4147-A177-3AD203B41FA5}">
                      <a16:colId xmlns:a16="http://schemas.microsoft.com/office/drawing/2014/main" val="2694102079"/>
                    </a:ext>
                  </a:extLst>
                </a:gridCol>
                <a:gridCol w="329184">
                  <a:extLst>
                    <a:ext uri="{9D8B030D-6E8A-4147-A177-3AD203B41FA5}">
                      <a16:colId xmlns:a16="http://schemas.microsoft.com/office/drawing/2014/main" val="1801099629"/>
                    </a:ext>
                  </a:extLst>
                </a:gridCol>
                <a:gridCol w="329184">
                  <a:extLst>
                    <a:ext uri="{9D8B030D-6E8A-4147-A177-3AD203B41FA5}">
                      <a16:colId xmlns:a16="http://schemas.microsoft.com/office/drawing/2014/main" val="2659851190"/>
                    </a:ext>
                  </a:extLst>
                </a:gridCol>
                <a:gridCol w="329184">
                  <a:extLst>
                    <a:ext uri="{9D8B030D-6E8A-4147-A177-3AD203B41FA5}">
                      <a16:colId xmlns:a16="http://schemas.microsoft.com/office/drawing/2014/main" val="2505232489"/>
                    </a:ext>
                  </a:extLst>
                </a:gridCol>
                <a:gridCol w="329184">
                  <a:extLst>
                    <a:ext uri="{9D8B030D-6E8A-4147-A177-3AD203B41FA5}">
                      <a16:colId xmlns:a16="http://schemas.microsoft.com/office/drawing/2014/main" val="94276495"/>
                    </a:ext>
                  </a:extLst>
                </a:gridCol>
                <a:gridCol w="329184">
                  <a:extLst>
                    <a:ext uri="{9D8B030D-6E8A-4147-A177-3AD203B41FA5}">
                      <a16:colId xmlns:a16="http://schemas.microsoft.com/office/drawing/2014/main" val="3651318068"/>
                    </a:ext>
                  </a:extLst>
                </a:gridCol>
                <a:gridCol w="329184">
                  <a:extLst>
                    <a:ext uri="{9D8B030D-6E8A-4147-A177-3AD203B41FA5}">
                      <a16:colId xmlns:a16="http://schemas.microsoft.com/office/drawing/2014/main" val="1538805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0367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- 2019-12-17 20:43:00</a:t>
                      </a:r>
                      <a:r>
                        <a:rPr kumimoji="0" lang="en-US" sz="1000" b="0" i="0" u="none" strike="noStrike" kern="1200" cap="none" spc="0" normalizeH="0" baseline="0" noProof="0">
                          <a:ln>
                            <a:noFill/>
                          </a:ln>
                          <a:solidFill>
                            <a:prstClr val="black"/>
                          </a:solidFill>
                          <a:effectLst/>
                          <a:uLnTx/>
                          <a:uFillTx/>
                          <a:latin typeface="+mn-lt"/>
                          <a:ea typeface="+mn-ea"/>
                          <a:cs typeface="+mn-cs"/>
                        </a:rPr>
                        <a:t>
 Cosy and snug. Slippers really are the #PerfectGift #Clarks #Festive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https://scontent.xx.fbcdn.net/v/t1.0-9/s720x720/79412863_2519091751747553_2275294835277561856_o.jpg?_nc_cat=107&amp;_nc_ohc=QAcjdam3qRcAX98JA5z&amp;_nc_ht=scontent.xx&amp;oh=9f192ec245d799f7e8ca25bd1fac51c5&amp;oe=5ED6F674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14:32:41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54955150"/>
                  </a:ext>
                </a:extLst>
              </a:tr>
            </a:tbl>
          </a:graphicData>
        </a:graphic>
      </p:graphicFrame>
      <p:sp>
        <p:nvSpPr>
          <p:cNvPr id="4" name="Text Placeholder 3">
            <a:extLst>
              <a:ext uri="{FF2B5EF4-FFF2-40B4-BE49-F238E27FC236}">
                <a16:creationId xmlns:a16="http://schemas.microsoft.com/office/drawing/2014/main" id="{EF010EF9-D64D-4617-A53E-1F1775DF0E2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543170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EF81E-6385-4E7F-89F2-BC96CBF9639B}"/>
              </a:ext>
            </a:extLst>
          </p:cNvPr>
          <p:cNvSpPr>
            <a:spLocks noGrp="1"/>
          </p:cNvSpPr>
          <p:nvPr>
            <p:ph type="title"/>
          </p:nvPr>
        </p:nvSpPr>
        <p:spPr/>
        <p:txBody>
          <a:bodyPr/>
          <a:lstStyle/>
          <a:p>
            <a:r>
              <a:rPr lang="en-US"/>
              <a:t>Facebook Own Posts Table | Clarks Shoes - 9 of 26</a:t>
            </a:r>
          </a:p>
        </p:txBody>
      </p:sp>
      <p:graphicFrame>
        <p:nvGraphicFramePr>
          <p:cNvPr id="5" name="Table Placeholder 4">
            <a:extLst>
              <a:ext uri="{FF2B5EF4-FFF2-40B4-BE49-F238E27FC236}">
                <a16:creationId xmlns:a16="http://schemas.microsoft.com/office/drawing/2014/main" id="{DA20929F-7A35-458B-848C-9995D2734FB9}"/>
              </a:ext>
            </a:extLst>
          </p:cNvPr>
          <p:cNvGraphicFramePr>
            <a:graphicFrameLocks noGrp="1"/>
          </p:cNvGraphicFramePr>
          <p:nvPr>
            <p:ph type="tbl" sz="quarter" idx="13"/>
            <p:extLst>
              <p:ext uri="{D42A27DB-BD31-4B8C-83A1-F6EECF244321}">
                <p14:modId xmlns:p14="http://schemas.microsoft.com/office/powerpoint/2010/main" val="106359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29323606"/>
                    </a:ext>
                  </a:extLst>
                </a:gridCol>
                <a:gridCol w="905256">
                  <a:extLst>
                    <a:ext uri="{9D8B030D-6E8A-4147-A177-3AD203B41FA5}">
                      <a16:colId xmlns:a16="http://schemas.microsoft.com/office/drawing/2014/main" val="1498820095"/>
                    </a:ext>
                  </a:extLst>
                </a:gridCol>
                <a:gridCol w="658368">
                  <a:extLst>
                    <a:ext uri="{9D8B030D-6E8A-4147-A177-3AD203B41FA5}">
                      <a16:colId xmlns:a16="http://schemas.microsoft.com/office/drawing/2014/main" val="276635268"/>
                    </a:ext>
                  </a:extLst>
                </a:gridCol>
                <a:gridCol w="329184">
                  <a:extLst>
                    <a:ext uri="{9D8B030D-6E8A-4147-A177-3AD203B41FA5}">
                      <a16:colId xmlns:a16="http://schemas.microsoft.com/office/drawing/2014/main" val="1304221160"/>
                    </a:ext>
                  </a:extLst>
                </a:gridCol>
                <a:gridCol w="329184">
                  <a:extLst>
                    <a:ext uri="{9D8B030D-6E8A-4147-A177-3AD203B41FA5}">
                      <a16:colId xmlns:a16="http://schemas.microsoft.com/office/drawing/2014/main" val="1555199711"/>
                    </a:ext>
                  </a:extLst>
                </a:gridCol>
                <a:gridCol w="329184">
                  <a:extLst>
                    <a:ext uri="{9D8B030D-6E8A-4147-A177-3AD203B41FA5}">
                      <a16:colId xmlns:a16="http://schemas.microsoft.com/office/drawing/2014/main" val="1823849192"/>
                    </a:ext>
                  </a:extLst>
                </a:gridCol>
                <a:gridCol w="329184">
                  <a:extLst>
                    <a:ext uri="{9D8B030D-6E8A-4147-A177-3AD203B41FA5}">
                      <a16:colId xmlns:a16="http://schemas.microsoft.com/office/drawing/2014/main" val="1166145778"/>
                    </a:ext>
                  </a:extLst>
                </a:gridCol>
                <a:gridCol w="329184">
                  <a:extLst>
                    <a:ext uri="{9D8B030D-6E8A-4147-A177-3AD203B41FA5}">
                      <a16:colId xmlns:a16="http://schemas.microsoft.com/office/drawing/2014/main" val="2880948203"/>
                    </a:ext>
                  </a:extLst>
                </a:gridCol>
                <a:gridCol w="329184">
                  <a:extLst>
                    <a:ext uri="{9D8B030D-6E8A-4147-A177-3AD203B41FA5}">
                      <a16:colId xmlns:a16="http://schemas.microsoft.com/office/drawing/2014/main" val="2791603772"/>
                    </a:ext>
                  </a:extLst>
                </a:gridCol>
                <a:gridCol w="329184">
                  <a:extLst>
                    <a:ext uri="{9D8B030D-6E8A-4147-A177-3AD203B41FA5}">
                      <a16:colId xmlns:a16="http://schemas.microsoft.com/office/drawing/2014/main" val="1010877089"/>
                    </a:ext>
                  </a:extLst>
                </a:gridCol>
                <a:gridCol w="329184">
                  <a:extLst>
                    <a:ext uri="{9D8B030D-6E8A-4147-A177-3AD203B41FA5}">
                      <a16:colId xmlns:a16="http://schemas.microsoft.com/office/drawing/2014/main" val="3182988789"/>
                    </a:ext>
                  </a:extLst>
                </a:gridCol>
                <a:gridCol w="329184">
                  <a:extLst>
                    <a:ext uri="{9D8B030D-6E8A-4147-A177-3AD203B41FA5}">
                      <a16:colId xmlns:a16="http://schemas.microsoft.com/office/drawing/2014/main" val="1568891409"/>
                    </a:ext>
                  </a:extLst>
                </a:gridCol>
                <a:gridCol w="329184">
                  <a:extLst>
                    <a:ext uri="{9D8B030D-6E8A-4147-A177-3AD203B41FA5}">
                      <a16:colId xmlns:a16="http://schemas.microsoft.com/office/drawing/2014/main" val="1771898439"/>
                    </a:ext>
                  </a:extLst>
                </a:gridCol>
                <a:gridCol w="329184">
                  <a:extLst>
                    <a:ext uri="{9D8B030D-6E8A-4147-A177-3AD203B41FA5}">
                      <a16:colId xmlns:a16="http://schemas.microsoft.com/office/drawing/2014/main" val="2333447481"/>
                    </a:ext>
                  </a:extLst>
                </a:gridCol>
                <a:gridCol w="329184">
                  <a:extLst>
                    <a:ext uri="{9D8B030D-6E8A-4147-A177-3AD203B41FA5}">
                      <a16:colId xmlns:a16="http://schemas.microsoft.com/office/drawing/2014/main" val="3287227029"/>
                    </a:ext>
                  </a:extLst>
                </a:gridCol>
                <a:gridCol w="329184">
                  <a:extLst>
                    <a:ext uri="{9D8B030D-6E8A-4147-A177-3AD203B41FA5}">
                      <a16:colId xmlns:a16="http://schemas.microsoft.com/office/drawing/2014/main" val="893239048"/>
                    </a:ext>
                  </a:extLst>
                </a:gridCol>
                <a:gridCol w="329184">
                  <a:extLst>
                    <a:ext uri="{9D8B030D-6E8A-4147-A177-3AD203B41FA5}">
                      <a16:colId xmlns:a16="http://schemas.microsoft.com/office/drawing/2014/main" val="2954324992"/>
                    </a:ext>
                  </a:extLst>
                </a:gridCol>
                <a:gridCol w="329184">
                  <a:extLst>
                    <a:ext uri="{9D8B030D-6E8A-4147-A177-3AD203B41FA5}">
                      <a16:colId xmlns:a16="http://schemas.microsoft.com/office/drawing/2014/main" val="2519366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880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- 2019-12-16 21:23:00</a:t>
                      </a:r>
                      <a:r>
                        <a:rPr kumimoji="0" lang="en-US" sz="1000" b="0" i="0" u="none" strike="noStrike" kern="1200" cap="none" spc="0" normalizeH="0" baseline="0" noProof="0">
                          <a:ln>
                            <a:noFill/>
                          </a:ln>
                          <a:solidFill>
                            <a:prstClr val="black"/>
                          </a:solidFill>
                          <a:effectLst/>
                          <a:uLnTx/>
                          <a:uFillTx/>
                          <a:latin typeface="+mn-lt"/>
                          <a:ea typeface="+mn-ea"/>
                          <a:cs typeface="+mn-cs"/>
                        </a:rPr>
                        <a:t>
 Stand out in style this festive season with Laina Rae in Leopard Print. #ThePerfectGift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https://scontent.xx.fbcdn.net/v/t1.0-9/s720x720/79730035_2518120538511341_834470445775323136_o.jpg?_nc_cat=102&amp;_nc_ohc=n-WNuWpQVooAX9aovcd&amp;_nc_ht=scontent.xx&amp;_nc_tp=1002&amp;oh=225248caee8841952cb73dbfe04069d8&amp;oe=5ED7819E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15:24:57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6141316"/>
                  </a:ext>
                </a:extLst>
              </a:tr>
            </a:tbl>
          </a:graphicData>
        </a:graphic>
      </p:graphicFrame>
      <p:sp>
        <p:nvSpPr>
          <p:cNvPr id="4" name="Text Placeholder 3">
            <a:extLst>
              <a:ext uri="{FF2B5EF4-FFF2-40B4-BE49-F238E27FC236}">
                <a16:creationId xmlns:a16="http://schemas.microsoft.com/office/drawing/2014/main" id="{61A5586E-179E-46EC-9563-EF389266CBF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8986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2D05F-AF89-403E-8E3A-A0E52B405B91}"/>
              </a:ext>
            </a:extLst>
          </p:cNvPr>
          <p:cNvSpPr>
            <a:spLocks noGrp="1"/>
          </p:cNvSpPr>
          <p:nvPr>
            <p:ph type="title"/>
          </p:nvPr>
        </p:nvSpPr>
        <p:spPr/>
        <p:txBody>
          <a:bodyPr/>
          <a:lstStyle/>
          <a:p>
            <a:r>
              <a:rPr lang="en-US"/>
              <a:t>Facebook Own Posts Table | Clarks Shoes - 10 of 26</a:t>
            </a:r>
          </a:p>
        </p:txBody>
      </p:sp>
      <p:graphicFrame>
        <p:nvGraphicFramePr>
          <p:cNvPr id="5" name="Table Placeholder 4">
            <a:extLst>
              <a:ext uri="{FF2B5EF4-FFF2-40B4-BE49-F238E27FC236}">
                <a16:creationId xmlns:a16="http://schemas.microsoft.com/office/drawing/2014/main" id="{F59AECC0-A0BD-4278-864C-591CF7B17495}"/>
              </a:ext>
            </a:extLst>
          </p:cNvPr>
          <p:cNvGraphicFramePr>
            <a:graphicFrameLocks noGrp="1"/>
          </p:cNvGraphicFramePr>
          <p:nvPr>
            <p:ph type="tbl" sz="quarter" idx="13"/>
            <p:extLst>
              <p:ext uri="{D42A27DB-BD31-4B8C-83A1-F6EECF244321}">
                <p14:modId xmlns:p14="http://schemas.microsoft.com/office/powerpoint/2010/main" val="117237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90740795"/>
                    </a:ext>
                  </a:extLst>
                </a:gridCol>
                <a:gridCol w="905256">
                  <a:extLst>
                    <a:ext uri="{9D8B030D-6E8A-4147-A177-3AD203B41FA5}">
                      <a16:colId xmlns:a16="http://schemas.microsoft.com/office/drawing/2014/main" val="2538741860"/>
                    </a:ext>
                  </a:extLst>
                </a:gridCol>
                <a:gridCol w="658368">
                  <a:extLst>
                    <a:ext uri="{9D8B030D-6E8A-4147-A177-3AD203B41FA5}">
                      <a16:colId xmlns:a16="http://schemas.microsoft.com/office/drawing/2014/main" val="677797402"/>
                    </a:ext>
                  </a:extLst>
                </a:gridCol>
                <a:gridCol w="329184">
                  <a:extLst>
                    <a:ext uri="{9D8B030D-6E8A-4147-A177-3AD203B41FA5}">
                      <a16:colId xmlns:a16="http://schemas.microsoft.com/office/drawing/2014/main" val="3701976144"/>
                    </a:ext>
                  </a:extLst>
                </a:gridCol>
                <a:gridCol w="329184">
                  <a:extLst>
                    <a:ext uri="{9D8B030D-6E8A-4147-A177-3AD203B41FA5}">
                      <a16:colId xmlns:a16="http://schemas.microsoft.com/office/drawing/2014/main" val="1191608505"/>
                    </a:ext>
                  </a:extLst>
                </a:gridCol>
                <a:gridCol w="329184">
                  <a:extLst>
                    <a:ext uri="{9D8B030D-6E8A-4147-A177-3AD203B41FA5}">
                      <a16:colId xmlns:a16="http://schemas.microsoft.com/office/drawing/2014/main" val="2012305045"/>
                    </a:ext>
                  </a:extLst>
                </a:gridCol>
                <a:gridCol w="329184">
                  <a:extLst>
                    <a:ext uri="{9D8B030D-6E8A-4147-A177-3AD203B41FA5}">
                      <a16:colId xmlns:a16="http://schemas.microsoft.com/office/drawing/2014/main" val="244593535"/>
                    </a:ext>
                  </a:extLst>
                </a:gridCol>
                <a:gridCol w="329184">
                  <a:extLst>
                    <a:ext uri="{9D8B030D-6E8A-4147-A177-3AD203B41FA5}">
                      <a16:colId xmlns:a16="http://schemas.microsoft.com/office/drawing/2014/main" val="371093073"/>
                    </a:ext>
                  </a:extLst>
                </a:gridCol>
                <a:gridCol w="329184">
                  <a:extLst>
                    <a:ext uri="{9D8B030D-6E8A-4147-A177-3AD203B41FA5}">
                      <a16:colId xmlns:a16="http://schemas.microsoft.com/office/drawing/2014/main" val="186029519"/>
                    </a:ext>
                  </a:extLst>
                </a:gridCol>
                <a:gridCol w="329184">
                  <a:extLst>
                    <a:ext uri="{9D8B030D-6E8A-4147-A177-3AD203B41FA5}">
                      <a16:colId xmlns:a16="http://schemas.microsoft.com/office/drawing/2014/main" val="610030130"/>
                    </a:ext>
                  </a:extLst>
                </a:gridCol>
                <a:gridCol w="329184">
                  <a:extLst>
                    <a:ext uri="{9D8B030D-6E8A-4147-A177-3AD203B41FA5}">
                      <a16:colId xmlns:a16="http://schemas.microsoft.com/office/drawing/2014/main" val="4096263609"/>
                    </a:ext>
                  </a:extLst>
                </a:gridCol>
                <a:gridCol w="329184">
                  <a:extLst>
                    <a:ext uri="{9D8B030D-6E8A-4147-A177-3AD203B41FA5}">
                      <a16:colId xmlns:a16="http://schemas.microsoft.com/office/drawing/2014/main" val="4203695879"/>
                    </a:ext>
                  </a:extLst>
                </a:gridCol>
                <a:gridCol w="329184">
                  <a:extLst>
                    <a:ext uri="{9D8B030D-6E8A-4147-A177-3AD203B41FA5}">
                      <a16:colId xmlns:a16="http://schemas.microsoft.com/office/drawing/2014/main" val="3384119503"/>
                    </a:ext>
                  </a:extLst>
                </a:gridCol>
                <a:gridCol w="329184">
                  <a:extLst>
                    <a:ext uri="{9D8B030D-6E8A-4147-A177-3AD203B41FA5}">
                      <a16:colId xmlns:a16="http://schemas.microsoft.com/office/drawing/2014/main" val="3217319060"/>
                    </a:ext>
                  </a:extLst>
                </a:gridCol>
                <a:gridCol w="329184">
                  <a:extLst>
                    <a:ext uri="{9D8B030D-6E8A-4147-A177-3AD203B41FA5}">
                      <a16:colId xmlns:a16="http://schemas.microsoft.com/office/drawing/2014/main" val="895637231"/>
                    </a:ext>
                  </a:extLst>
                </a:gridCol>
                <a:gridCol w="329184">
                  <a:extLst>
                    <a:ext uri="{9D8B030D-6E8A-4147-A177-3AD203B41FA5}">
                      <a16:colId xmlns:a16="http://schemas.microsoft.com/office/drawing/2014/main" val="3952620455"/>
                    </a:ext>
                  </a:extLst>
                </a:gridCol>
                <a:gridCol w="329184">
                  <a:extLst>
                    <a:ext uri="{9D8B030D-6E8A-4147-A177-3AD203B41FA5}">
                      <a16:colId xmlns:a16="http://schemas.microsoft.com/office/drawing/2014/main" val="505776068"/>
                    </a:ext>
                  </a:extLst>
                </a:gridCol>
                <a:gridCol w="329184">
                  <a:extLst>
                    <a:ext uri="{9D8B030D-6E8A-4147-A177-3AD203B41FA5}">
                      <a16:colId xmlns:a16="http://schemas.microsoft.com/office/drawing/2014/main" val="3670875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167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- 2019-12-14 17:04:00</a:t>
                      </a:r>
                      <a:r>
                        <a:rPr kumimoji="0" lang="en-US" sz="1000" b="0" i="0" u="none" strike="noStrike" kern="1200" cap="none" spc="0" normalizeH="0" baseline="0" noProof="0">
                          <a:ln>
                            <a:noFill/>
                          </a:ln>
                          <a:solidFill>
                            <a:prstClr val="black"/>
                          </a:solidFill>
                          <a:effectLst/>
                          <a:uLnTx/>
                          <a:uFillTx/>
                          <a:latin typeface="+mn-lt"/>
                          <a:ea typeface="+mn-ea"/>
                          <a:cs typeface="+mn-cs"/>
                        </a:rPr>
                        <a:t>
 Raise a glass to no longer having to choose between style and comfort 🥂 
Introducing Laina Rae. #ThePerfectGift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https://scontent.xx.fbcdn.net/v/t1.0-9/s720x720/79234966_2515857455404316_1306673418178920448_o.jpg?_nc_cat=104&amp;_nc_oc=AQlwL-m2YTqw4c4pHakvfUpAh1C8cLGzF4MZ13sFWCSKkZVP0iln-EwbZ1e7dsyGlBE&amp;_nc_ht=scontent.xx&amp;oh=c609a0d59d6aa21125dd91f0b02c980f&amp;oe=5EDB1A67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02/01/2020 20:35:14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2025902"/>
                  </a:ext>
                </a:extLst>
              </a:tr>
            </a:tbl>
          </a:graphicData>
        </a:graphic>
      </p:graphicFrame>
      <p:sp>
        <p:nvSpPr>
          <p:cNvPr id="4" name="Text Placeholder 3">
            <a:extLst>
              <a:ext uri="{FF2B5EF4-FFF2-40B4-BE49-F238E27FC236}">
                <a16:creationId xmlns:a16="http://schemas.microsoft.com/office/drawing/2014/main" id="{E6C6CC3F-B586-4821-9818-7CB2A39B95A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656632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8EC7B-D491-4611-9A66-6D35637EE642}"/>
              </a:ext>
            </a:extLst>
          </p:cNvPr>
          <p:cNvSpPr>
            <a:spLocks noGrp="1"/>
          </p:cNvSpPr>
          <p:nvPr>
            <p:ph type="title"/>
          </p:nvPr>
        </p:nvSpPr>
        <p:spPr/>
        <p:txBody>
          <a:bodyPr/>
          <a:lstStyle/>
          <a:p>
            <a:r>
              <a:rPr lang="en-US"/>
              <a:t>Facebook Own Posts Table | Clarks Shoes - 11 of 26</a:t>
            </a:r>
          </a:p>
        </p:txBody>
      </p:sp>
      <p:graphicFrame>
        <p:nvGraphicFramePr>
          <p:cNvPr id="5" name="Table Placeholder 4">
            <a:extLst>
              <a:ext uri="{FF2B5EF4-FFF2-40B4-BE49-F238E27FC236}">
                <a16:creationId xmlns:a16="http://schemas.microsoft.com/office/drawing/2014/main" id="{0B530E8C-8B65-4AC3-A0F7-75AAEDE13FB2}"/>
              </a:ext>
            </a:extLst>
          </p:cNvPr>
          <p:cNvGraphicFramePr>
            <a:graphicFrameLocks noGrp="1"/>
          </p:cNvGraphicFramePr>
          <p:nvPr>
            <p:ph type="tbl" sz="quarter" idx="13"/>
            <p:extLst>
              <p:ext uri="{D42A27DB-BD31-4B8C-83A1-F6EECF244321}">
                <p14:modId xmlns:p14="http://schemas.microsoft.com/office/powerpoint/2010/main" val="3275585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69916066"/>
                    </a:ext>
                  </a:extLst>
                </a:gridCol>
                <a:gridCol w="905256">
                  <a:extLst>
                    <a:ext uri="{9D8B030D-6E8A-4147-A177-3AD203B41FA5}">
                      <a16:colId xmlns:a16="http://schemas.microsoft.com/office/drawing/2014/main" val="2811834469"/>
                    </a:ext>
                  </a:extLst>
                </a:gridCol>
                <a:gridCol w="658368">
                  <a:extLst>
                    <a:ext uri="{9D8B030D-6E8A-4147-A177-3AD203B41FA5}">
                      <a16:colId xmlns:a16="http://schemas.microsoft.com/office/drawing/2014/main" val="2550567068"/>
                    </a:ext>
                  </a:extLst>
                </a:gridCol>
                <a:gridCol w="329184">
                  <a:extLst>
                    <a:ext uri="{9D8B030D-6E8A-4147-A177-3AD203B41FA5}">
                      <a16:colId xmlns:a16="http://schemas.microsoft.com/office/drawing/2014/main" val="347214139"/>
                    </a:ext>
                  </a:extLst>
                </a:gridCol>
                <a:gridCol w="329184">
                  <a:extLst>
                    <a:ext uri="{9D8B030D-6E8A-4147-A177-3AD203B41FA5}">
                      <a16:colId xmlns:a16="http://schemas.microsoft.com/office/drawing/2014/main" val="2359946580"/>
                    </a:ext>
                  </a:extLst>
                </a:gridCol>
                <a:gridCol w="329184">
                  <a:extLst>
                    <a:ext uri="{9D8B030D-6E8A-4147-A177-3AD203B41FA5}">
                      <a16:colId xmlns:a16="http://schemas.microsoft.com/office/drawing/2014/main" val="3857468303"/>
                    </a:ext>
                  </a:extLst>
                </a:gridCol>
                <a:gridCol w="329184">
                  <a:extLst>
                    <a:ext uri="{9D8B030D-6E8A-4147-A177-3AD203B41FA5}">
                      <a16:colId xmlns:a16="http://schemas.microsoft.com/office/drawing/2014/main" val="277582756"/>
                    </a:ext>
                  </a:extLst>
                </a:gridCol>
                <a:gridCol w="329184">
                  <a:extLst>
                    <a:ext uri="{9D8B030D-6E8A-4147-A177-3AD203B41FA5}">
                      <a16:colId xmlns:a16="http://schemas.microsoft.com/office/drawing/2014/main" val="2934996958"/>
                    </a:ext>
                  </a:extLst>
                </a:gridCol>
                <a:gridCol w="329184">
                  <a:extLst>
                    <a:ext uri="{9D8B030D-6E8A-4147-A177-3AD203B41FA5}">
                      <a16:colId xmlns:a16="http://schemas.microsoft.com/office/drawing/2014/main" val="2224804841"/>
                    </a:ext>
                  </a:extLst>
                </a:gridCol>
                <a:gridCol w="329184">
                  <a:extLst>
                    <a:ext uri="{9D8B030D-6E8A-4147-A177-3AD203B41FA5}">
                      <a16:colId xmlns:a16="http://schemas.microsoft.com/office/drawing/2014/main" val="1468270403"/>
                    </a:ext>
                  </a:extLst>
                </a:gridCol>
                <a:gridCol w="329184">
                  <a:extLst>
                    <a:ext uri="{9D8B030D-6E8A-4147-A177-3AD203B41FA5}">
                      <a16:colId xmlns:a16="http://schemas.microsoft.com/office/drawing/2014/main" val="770205694"/>
                    </a:ext>
                  </a:extLst>
                </a:gridCol>
                <a:gridCol w="329184">
                  <a:extLst>
                    <a:ext uri="{9D8B030D-6E8A-4147-A177-3AD203B41FA5}">
                      <a16:colId xmlns:a16="http://schemas.microsoft.com/office/drawing/2014/main" val="503647011"/>
                    </a:ext>
                  </a:extLst>
                </a:gridCol>
                <a:gridCol w="329184">
                  <a:extLst>
                    <a:ext uri="{9D8B030D-6E8A-4147-A177-3AD203B41FA5}">
                      <a16:colId xmlns:a16="http://schemas.microsoft.com/office/drawing/2014/main" val="1318136154"/>
                    </a:ext>
                  </a:extLst>
                </a:gridCol>
                <a:gridCol w="329184">
                  <a:extLst>
                    <a:ext uri="{9D8B030D-6E8A-4147-A177-3AD203B41FA5}">
                      <a16:colId xmlns:a16="http://schemas.microsoft.com/office/drawing/2014/main" val="3320374337"/>
                    </a:ext>
                  </a:extLst>
                </a:gridCol>
                <a:gridCol w="329184">
                  <a:extLst>
                    <a:ext uri="{9D8B030D-6E8A-4147-A177-3AD203B41FA5}">
                      <a16:colId xmlns:a16="http://schemas.microsoft.com/office/drawing/2014/main" val="900627027"/>
                    </a:ext>
                  </a:extLst>
                </a:gridCol>
                <a:gridCol w="329184">
                  <a:extLst>
                    <a:ext uri="{9D8B030D-6E8A-4147-A177-3AD203B41FA5}">
                      <a16:colId xmlns:a16="http://schemas.microsoft.com/office/drawing/2014/main" val="3628297783"/>
                    </a:ext>
                  </a:extLst>
                </a:gridCol>
                <a:gridCol w="329184">
                  <a:extLst>
                    <a:ext uri="{9D8B030D-6E8A-4147-A177-3AD203B41FA5}">
                      <a16:colId xmlns:a16="http://schemas.microsoft.com/office/drawing/2014/main" val="2082596057"/>
                    </a:ext>
                  </a:extLst>
                </a:gridCol>
                <a:gridCol w="329184">
                  <a:extLst>
                    <a:ext uri="{9D8B030D-6E8A-4147-A177-3AD203B41FA5}">
                      <a16:colId xmlns:a16="http://schemas.microsoft.com/office/drawing/2014/main" val="4257232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0363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- 2019-12-12 21:07:01</a:t>
                      </a:r>
                      <a:r>
                        <a:rPr kumimoji="0" lang="en-US" sz="1000" b="0" i="0" u="none" strike="noStrike" kern="1200" cap="none" spc="0" normalizeH="0" baseline="0" noProof="0">
                          <a:ln>
                            <a:noFill/>
                          </a:ln>
                          <a:solidFill>
                            <a:prstClr val="black"/>
                          </a:solidFill>
                          <a:effectLst/>
                          <a:uLnTx/>
                          <a:uFillTx/>
                          <a:latin typeface="+mn-lt"/>
                          <a:ea typeface="+mn-ea"/>
                          <a:cs typeface="+mn-cs"/>
                        </a:rPr>
                        <a:t>
 Sheer Flora. The must have boot for every personality this festive season. #ThePerfectGift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https://scontent.xx.fbcdn.net/v/t1.0-9/s720x720/78824073_2513974315592630_2166479081464397824_o.jpg?_nc_cat=110&amp;_nc_ohc=0JuaKTOp3EwAX8LV88c&amp;_nc_ht=scontent.xx&amp;oh=def866d97700a326a1a80220b224799b&amp;oe=5EC3E5F7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01/31/2020 02:39:04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8125646"/>
                  </a:ext>
                </a:extLst>
              </a:tr>
            </a:tbl>
          </a:graphicData>
        </a:graphic>
      </p:graphicFrame>
      <p:sp>
        <p:nvSpPr>
          <p:cNvPr id="4" name="Text Placeholder 3">
            <a:extLst>
              <a:ext uri="{FF2B5EF4-FFF2-40B4-BE49-F238E27FC236}">
                <a16:creationId xmlns:a16="http://schemas.microsoft.com/office/drawing/2014/main" id="{82085E31-FB37-41D6-B793-8CA2FEE4B05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642316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7D087-DFDD-4CA9-8CFE-6593F007B7B4}"/>
              </a:ext>
            </a:extLst>
          </p:cNvPr>
          <p:cNvSpPr>
            <a:spLocks noGrp="1"/>
          </p:cNvSpPr>
          <p:nvPr>
            <p:ph type="title"/>
          </p:nvPr>
        </p:nvSpPr>
        <p:spPr/>
        <p:txBody>
          <a:bodyPr/>
          <a:lstStyle/>
          <a:p>
            <a:r>
              <a:rPr lang="en-US"/>
              <a:t>Facebook Own Posts Table | Clarks Shoes - 12 of 26</a:t>
            </a:r>
          </a:p>
        </p:txBody>
      </p:sp>
      <p:graphicFrame>
        <p:nvGraphicFramePr>
          <p:cNvPr id="5" name="Table Placeholder 4">
            <a:extLst>
              <a:ext uri="{FF2B5EF4-FFF2-40B4-BE49-F238E27FC236}">
                <a16:creationId xmlns:a16="http://schemas.microsoft.com/office/drawing/2014/main" id="{E4B0855B-3F24-43CF-8B27-C0DBA19A9A52}"/>
              </a:ext>
            </a:extLst>
          </p:cNvPr>
          <p:cNvGraphicFramePr>
            <a:graphicFrameLocks noGrp="1"/>
          </p:cNvGraphicFramePr>
          <p:nvPr>
            <p:ph type="tbl" sz="quarter" idx="13"/>
            <p:extLst>
              <p:ext uri="{D42A27DB-BD31-4B8C-83A1-F6EECF244321}">
                <p14:modId xmlns:p14="http://schemas.microsoft.com/office/powerpoint/2010/main" val="110092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62948123"/>
                    </a:ext>
                  </a:extLst>
                </a:gridCol>
                <a:gridCol w="905256">
                  <a:extLst>
                    <a:ext uri="{9D8B030D-6E8A-4147-A177-3AD203B41FA5}">
                      <a16:colId xmlns:a16="http://schemas.microsoft.com/office/drawing/2014/main" val="3577244454"/>
                    </a:ext>
                  </a:extLst>
                </a:gridCol>
                <a:gridCol w="658368">
                  <a:extLst>
                    <a:ext uri="{9D8B030D-6E8A-4147-A177-3AD203B41FA5}">
                      <a16:colId xmlns:a16="http://schemas.microsoft.com/office/drawing/2014/main" val="2028825123"/>
                    </a:ext>
                  </a:extLst>
                </a:gridCol>
                <a:gridCol w="329184">
                  <a:extLst>
                    <a:ext uri="{9D8B030D-6E8A-4147-A177-3AD203B41FA5}">
                      <a16:colId xmlns:a16="http://schemas.microsoft.com/office/drawing/2014/main" val="438285090"/>
                    </a:ext>
                  </a:extLst>
                </a:gridCol>
                <a:gridCol w="329184">
                  <a:extLst>
                    <a:ext uri="{9D8B030D-6E8A-4147-A177-3AD203B41FA5}">
                      <a16:colId xmlns:a16="http://schemas.microsoft.com/office/drawing/2014/main" val="3638530765"/>
                    </a:ext>
                  </a:extLst>
                </a:gridCol>
                <a:gridCol w="329184">
                  <a:extLst>
                    <a:ext uri="{9D8B030D-6E8A-4147-A177-3AD203B41FA5}">
                      <a16:colId xmlns:a16="http://schemas.microsoft.com/office/drawing/2014/main" val="1927086803"/>
                    </a:ext>
                  </a:extLst>
                </a:gridCol>
                <a:gridCol w="329184">
                  <a:extLst>
                    <a:ext uri="{9D8B030D-6E8A-4147-A177-3AD203B41FA5}">
                      <a16:colId xmlns:a16="http://schemas.microsoft.com/office/drawing/2014/main" val="1449241035"/>
                    </a:ext>
                  </a:extLst>
                </a:gridCol>
                <a:gridCol w="329184">
                  <a:extLst>
                    <a:ext uri="{9D8B030D-6E8A-4147-A177-3AD203B41FA5}">
                      <a16:colId xmlns:a16="http://schemas.microsoft.com/office/drawing/2014/main" val="1735089972"/>
                    </a:ext>
                  </a:extLst>
                </a:gridCol>
                <a:gridCol w="329184">
                  <a:extLst>
                    <a:ext uri="{9D8B030D-6E8A-4147-A177-3AD203B41FA5}">
                      <a16:colId xmlns:a16="http://schemas.microsoft.com/office/drawing/2014/main" val="1696530974"/>
                    </a:ext>
                  </a:extLst>
                </a:gridCol>
                <a:gridCol w="329184">
                  <a:extLst>
                    <a:ext uri="{9D8B030D-6E8A-4147-A177-3AD203B41FA5}">
                      <a16:colId xmlns:a16="http://schemas.microsoft.com/office/drawing/2014/main" val="3175462976"/>
                    </a:ext>
                  </a:extLst>
                </a:gridCol>
                <a:gridCol w="329184">
                  <a:extLst>
                    <a:ext uri="{9D8B030D-6E8A-4147-A177-3AD203B41FA5}">
                      <a16:colId xmlns:a16="http://schemas.microsoft.com/office/drawing/2014/main" val="2946690418"/>
                    </a:ext>
                  </a:extLst>
                </a:gridCol>
                <a:gridCol w="329184">
                  <a:extLst>
                    <a:ext uri="{9D8B030D-6E8A-4147-A177-3AD203B41FA5}">
                      <a16:colId xmlns:a16="http://schemas.microsoft.com/office/drawing/2014/main" val="370483076"/>
                    </a:ext>
                  </a:extLst>
                </a:gridCol>
                <a:gridCol w="329184">
                  <a:extLst>
                    <a:ext uri="{9D8B030D-6E8A-4147-A177-3AD203B41FA5}">
                      <a16:colId xmlns:a16="http://schemas.microsoft.com/office/drawing/2014/main" val="4150559555"/>
                    </a:ext>
                  </a:extLst>
                </a:gridCol>
                <a:gridCol w="329184">
                  <a:extLst>
                    <a:ext uri="{9D8B030D-6E8A-4147-A177-3AD203B41FA5}">
                      <a16:colId xmlns:a16="http://schemas.microsoft.com/office/drawing/2014/main" val="3486706023"/>
                    </a:ext>
                  </a:extLst>
                </a:gridCol>
                <a:gridCol w="329184">
                  <a:extLst>
                    <a:ext uri="{9D8B030D-6E8A-4147-A177-3AD203B41FA5}">
                      <a16:colId xmlns:a16="http://schemas.microsoft.com/office/drawing/2014/main" val="2371173685"/>
                    </a:ext>
                  </a:extLst>
                </a:gridCol>
                <a:gridCol w="329184">
                  <a:extLst>
                    <a:ext uri="{9D8B030D-6E8A-4147-A177-3AD203B41FA5}">
                      <a16:colId xmlns:a16="http://schemas.microsoft.com/office/drawing/2014/main" val="422863963"/>
                    </a:ext>
                  </a:extLst>
                </a:gridCol>
                <a:gridCol w="329184">
                  <a:extLst>
                    <a:ext uri="{9D8B030D-6E8A-4147-A177-3AD203B41FA5}">
                      <a16:colId xmlns:a16="http://schemas.microsoft.com/office/drawing/2014/main" val="3509265263"/>
                    </a:ext>
                  </a:extLst>
                </a:gridCol>
                <a:gridCol w="329184">
                  <a:extLst>
                    <a:ext uri="{9D8B030D-6E8A-4147-A177-3AD203B41FA5}">
                      <a16:colId xmlns:a16="http://schemas.microsoft.com/office/drawing/2014/main" val="1929584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4856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- 2019-12-10 20:39:01</a:t>
                      </a:r>
                      <a:r>
                        <a:rPr kumimoji="0" lang="en-US" sz="1000" b="0" i="0" u="none" strike="noStrike" kern="1200" cap="none" spc="0" normalizeH="0" baseline="0" noProof="0">
                          <a:ln>
                            <a:noFill/>
                          </a:ln>
                          <a:solidFill>
                            <a:prstClr val="black"/>
                          </a:solidFill>
                          <a:effectLst/>
                          <a:uLnTx/>
                          <a:uFillTx/>
                          <a:latin typeface="+mn-lt"/>
                          <a:ea typeface="+mn-ea"/>
                          <a:cs typeface="+mn-cs"/>
                        </a:rPr>
                        <a:t>
 Looking for the perfect party shoe for New Year’s Eve? Look no further! Kaylin Cara, for comfort all night long. #ThePerfectPartyShoe #ThePerfectGift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https://scontent.xx.fbcdn.net/v/t1.0-9/s720x720/79113825_2511928302463898_8173713735160954880_o.jpg?_nc_cat=102&amp;_nc_oc=AQlItnVTUgoKLBA9xAG0zC1mnFN069pR52ZJ-8AsJYtYiCGYao_1pOxJIakJhkXCM8I&amp;_nc_ht=scontent.xx&amp;oh=3a6dc827898fdb97692b9830ae25c94e&amp;oe=5EC41000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01/29/2020 08:38:33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2590646"/>
                  </a:ext>
                </a:extLst>
              </a:tr>
            </a:tbl>
          </a:graphicData>
        </a:graphic>
      </p:graphicFrame>
      <p:sp>
        <p:nvSpPr>
          <p:cNvPr id="4" name="Text Placeholder 3">
            <a:extLst>
              <a:ext uri="{FF2B5EF4-FFF2-40B4-BE49-F238E27FC236}">
                <a16:creationId xmlns:a16="http://schemas.microsoft.com/office/drawing/2014/main" id="{BFEB77D2-7AB9-4983-A409-A9F393248D1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169030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DBCA4-67D6-4821-8A4F-1B3A97BFF284}"/>
              </a:ext>
            </a:extLst>
          </p:cNvPr>
          <p:cNvSpPr>
            <a:spLocks noGrp="1"/>
          </p:cNvSpPr>
          <p:nvPr>
            <p:ph type="title"/>
          </p:nvPr>
        </p:nvSpPr>
        <p:spPr/>
        <p:txBody>
          <a:bodyPr/>
          <a:lstStyle/>
          <a:p>
            <a:r>
              <a:rPr lang="en-US"/>
              <a:t>Facebook Own Posts Table | Clarks Shoes - 13 of 26</a:t>
            </a:r>
          </a:p>
        </p:txBody>
      </p:sp>
      <p:graphicFrame>
        <p:nvGraphicFramePr>
          <p:cNvPr id="5" name="Table Placeholder 4">
            <a:extLst>
              <a:ext uri="{FF2B5EF4-FFF2-40B4-BE49-F238E27FC236}">
                <a16:creationId xmlns:a16="http://schemas.microsoft.com/office/drawing/2014/main" id="{2F1F7118-62F0-4DFA-A1CC-CA023F0443F5}"/>
              </a:ext>
            </a:extLst>
          </p:cNvPr>
          <p:cNvGraphicFramePr>
            <a:graphicFrameLocks noGrp="1"/>
          </p:cNvGraphicFramePr>
          <p:nvPr>
            <p:ph type="tbl" sz="quarter" idx="13"/>
            <p:extLst>
              <p:ext uri="{D42A27DB-BD31-4B8C-83A1-F6EECF244321}">
                <p14:modId xmlns:p14="http://schemas.microsoft.com/office/powerpoint/2010/main" val="4123235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97308109"/>
                    </a:ext>
                  </a:extLst>
                </a:gridCol>
                <a:gridCol w="905256">
                  <a:extLst>
                    <a:ext uri="{9D8B030D-6E8A-4147-A177-3AD203B41FA5}">
                      <a16:colId xmlns:a16="http://schemas.microsoft.com/office/drawing/2014/main" val="1378995699"/>
                    </a:ext>
                  </a:extLst>
                </a:gridCol>
                <a:gridCol w="658368">
                  <a:extLst>
                    <a:ext uri="{9D8B030D-6E8A-4147-A177-3AD203B41FA5}">
                      <a16:colId xmlns:a16="http://schemas.microsoft.com/office/drawing/2014/main" val="3497025439"/>
                    </a:ext>
                  </a:extLst>
                </a:gridCol>
                <a:gridCol w="329184">
                  <a:extLst>
                    <a:ext uri="{9D8B030D-6E8A-4147-A177-3AD203B41FA5}">
                      <a16:colId xmlns:a16="http://schemas.microsoft.com/office/drawing/2014/main" val="2454814263"/>
                    </a:ext>
                  </a:extLst>
                </a:gridCol>
                <a:gridCol w="329184">
                  <a:extLst>
                    <a:ext uri="{9D8B030D-6E8A-4147-A177-3AD203B41FA5}">
                      <a16:colId xmlns:a16="http://schemas.microsoft.com/office/drawing/2014/main" val="1935409381"/>
                    </a:ext>
                  </a:extLst>
                </a:gridCol>
                <a:gridCol w="329184">
                  <a:extLst>
                    <a:ext uri="{9D8B030D-6E8A-4147-A177-3AD203B41FA5}">
                      <a16:colId xmlns:a16="http://schemas.microsoft.com/office/drawing/2014/main" val="1171357220"/>
                    </a:ext>
                  </a:extLst>
                </a:gridCol>
                <a:gridCol w="329184">
                  <a:extLst>
                    <a:ext uri="{9D8B030D-6E8A-4147-A177-3AD203B41FA5}">
                      <a16:colId xmlns:a16="http://schemas.microsoft.com/office/drawing/2014/main" val="2925508260"/>
                    </a:ext>
                  </a:extLst>
                </a:gridCol>
                <a:gridCol w="329184">
                  <a:extLst>
                    <a:ext uri="{9D8B030D-6E8A-4147-A177-3AD203B41FA5}">
                      <a16:colId xmlns:a16="http://schemas.microsoft.com/office/drawing/2014/main" val="2807940296"/>
                    </a:ext>
                  </a:extLst>
                </a:gridCol>
                <a:gridCol w="329184">
                  <a:extLst>
                    <a:ext uri="{9D8B030D-6E8A-4147-A177-3AD203B41FA5}">
                      <a16:colId xmlns:a16="http://schemas.microsoft.com/office/drawing/2014/main" val="3794018693"/>
                    </a:ext>
                  </a:extLst>
                </a:gridCol>
                <a:gridCol w="329184">
                  <a:extLst>
                    <a:ext uri="{9D8B030D-6E8A-4147-A177-3AD203B41FA5}">
                      <a16:colId xmlns:a16="http://schemas.microsoft.com/office/drawing/2014/main" val="1861674372"/>
                    </a:ext>
                  </a:extLst>
                </a:gridCol>
                <a:gridCol w="329184">
                  <a:extLst>
                    <a:ext uri="{9D8B030D-6E8A-4147-A177-3AD203B41FA5}">
                      <a16:colId xmlns:a16="http://schemas.microsoft.com/office/drawing/2014/main" val="3157085276"/>
                    </a:ext>
                  </a:extLst>
                </a:gridCol>
                <a:gridCol w="329184">
                  <a:extLst>
                    <a:ext uri="{9D8B030D-6E8A-4147-A177-3AD203B41FA5}">
                      <a16:colId xmlns:a16="http://schemas.microsoft.com/office/drawing/2014/main" val="3150935523"/>
                    </a:ext>
                  </a:extLst>
                </a:gridCol>
                <a:gridCol w="329184">
                  <a:extLst>
                    <a:ext uri="{9D8B030D-6E8A-4147-A177-3AD203B41FA5}">
                      <a16:colId xmlns:a16="http://schemas.microsoft.com/office/drawing/2014/main" val="850373012"/>
                    </a:ext>
                  </a:extLst>
                </a:gridCol>
                <a:gridCol w="329184">
                  <a:extLst>
                    <a:ext uri="{9D8B030D-6E8A-4147-A177-3AD203B41FA5}">
                      <a16:colId xmlns:a16="http://schemas.microsoft.com/office/drawing/2014/main" val="2469125721"/>
                    </a:ext>
                  </a:extLst>
                </a:gridCol>
                <a:gridCol w="329184">
                  <a:extLst>
                    <a:ext uri="{9D8B030D-6E8A-4147-A177-3AD203B41FA5}">
                      <a16:colId xmlns:a16="http://schemas.microsoft.com/office/drawing/2014/main" val="648189714"/>
                    </a:ext>
                  </a:extLst>
                </a:gridCol>
                <a:gridCol w="329184">
                  <a:extLst>
                    <a:ext uri="{9D8B030D-6E8A-4147-A177-3AD203B41FA5}">
                      <a16:colId xmlns:a16="http://schemas.microsoft.com/office/drawing/2014/main" val="2533452840"/>
                    </a:ext>
                  </a:extLst>
                </a:gridCol>
                <a:gridCol w="329184">
                  <a:extLst>
                    <a:ext uri="{9D8B030D-6E8A-4147-A177-3AD203B41FA5}">
                      <a16:colId xmlns:a16="http://schemas.microsoft.com/office/drawing/2014/main" val="415859372"/>
                    </a:ext>
                  </a:extLst>
                </a:gridCol>
                <a:gridCol w="329184">
                  <a:extLst>
                    <a:ext uri="{9D8B030D-6E8A-4147-A177-3AD203B41FA5}">
                      <a16:colId xmlns:a16="http://schemas.microsoft.com/office/drawing/2014/main" val="124458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192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- 2019-12-09 21:24:01</a:t>
                      </a:r>
                      <a:r>
                        <a:rPr kumimoji="0" lang="en-US" sz="1000" b="0" i="0" u="none" strike="noStrike" kern="1200" cap="none" spc="0" normalizeH="0" baseline="0" noProof="0">
                          <a:ln>
                            <a:noFill/>
                          </a:ln>
                          <a:solidFill>
                            <a:prstClr val="black"/>
                          </a:solidFill>
                          <a:effectLst/>
                          <a:uLnTx/>
                          <a:uFillTx/>
                          <a:latin typeface="+mn-lt"/>
                          <a:ea typeface="+mn-ea"/>
                          <a:cs typeface="+mn-cs"/>
                        </a:rPr>
                        <a:t>
 With a cosy, faux fur collar, the Velma Hiker is winter ready. #ThePerfectGift #WinterReady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https://scontent.xx.fbcdn.net/v/t1.0-9/s720x720/79328459_2510868179236577_9026532500268122112_o.jpg?_nc_cat=108&amp;_nc_ohc=V_Nze-CVMwMAX-FiCVv&amp;_nc_ht=scontent.xx&amp;oh=49247d8a0c2d41cfc03b0bbd73ac0ad7&amp;oe=5EBCE0DB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02:35:12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6154917"/>
                  </a:ext>
                </a:extLst>
              </a:tr>
            </a:tbl>
          </a:graphicData>
        </a:graphic>
      </p:graphicFrame>
      <p:sp>
        <p:nvSpPr>
          <p:cNvPr id="4" name="Text Placeholder 3">
            <a:extLst>
              <a:ext uri="{FF2B5EF4-FFF2-40B4-BE49-F238E27FC236}">
                <a16:creationId xmlns:a16="http://schemas.microsoft.com/office/drawing/2014/main" id="{9753126F-8429-47DE-8883-C0DB25193F1D}"/>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963104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B03D6-A335-473A-A690-33068B97985D}"/>
              </a:ext>
            </a:extLst>
          </p:cNvPr>
          <p:cNvSpPr>
            <a:spLocks noGrp="1"/>
          </p:cNvSpPr>
          <p:nvPr>
            <p:ph type="title"/>
          </p:nvPr>
        </p:nvSpPr>
        <p:spPr/>
        <p:txBody>
          <a:bodyPr/>
          <a:lstStyle/>
          <a:p>
            <a:r>
              <a:rPr lang="en-US"/>
              <a:t>Facebook Own Posts Table | Clarks Shoes - 14 of 26</a:t>
            </a:r>
          </a:p>
        </p:txBody>
      </p:sp>
      <p:graphicFrame>
        <p:nvGraphicFramePr>
          <p:cNvPr id="5" name="Table Placeholder 4">
            <a:extLst>
              <a:ext uri="{FF2B5EF4-FFF2-40B4-BE49-F238E27FC236}">
                <a16:creationId xmlns:a16="http://schemas.microsoft.com/office/drawing/2014/main" id="{6E7640F3-B2D5-4B04-B45E-93E4F408109F}"/>
              </a:ext>
            </a:extLst>
          </p:cNvPr>
          <p:cNvGraphicFramePr>
            <a:graphicFrameLocks noGrp="1"/>
          </p:cNvGraphicFramePr>
          <p:nvPr>
            <p:ph type="tbl" sz="quarter" idx="13"/>
            <p:extLst>
              <p:ext uri="{D42A27DB-BD31-4B8C-83A1-F6EECF244321}">
                <p14:modId xmlns:p14="http://schemas.microsoft.com/office/powerpoint/2010/main" val="3436569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31609082"/>
                    </a:ext>
                  </a:extLst>
                </a:gridCol>
                <a:gridCol w="905256">
                  <a:extLst>
                    <a:ext uri="{9D8B030D-6E8A-4147-A177-3AD203B41FA5}">
                      <a16:colId xmlns:a16="http://schemas.microsoft.com/office/drawing/2014/main" val="2634126123"/>
                    </a:ext>
                  </a:extLst>
                </a:gridCol>
                <a:gridCol w="658368">
                  <a:extLst>
                    <a:ext uri="{9D8B030D-6E8A-4147-A177-3AD203B41FA5}">
                      <a16:colId xmlns:a16="http://schemas.microsoft.com/office/drawing/2014/main" val="3567223063"/>
                    </a:ext>
                  </a:extLst>
                </a:gridCol>
                <a:gridCol w="329184">
                  <a:extLst>
                    <a:ext uri="{9D8B030D-6E8A-4147-A177-3AD203B41FA5}">
                      <a16:colId xmlns:a16="http://schemas.microsoft.com/office/drawing/2014/main" val="1399746289"/>
                    </a:ext>
                  </a:extLst>
                </a:gridCol>
                <a:gridCol w="329184">
                  <a:extLst>
                    <a:ext uri="{9D8B030D-6E8A-4147-A177-3AD203B41FA5}">
                      <a16:colId xmlns:a16="http://schemas.microsoft.com/office/drawing/2014/main" val="1505043018"/>
                    </a:ext>
                  </a:extLst>
                </a:gridCol>
                <a:gridCol w="329184">
                  <a:extLst>
                    <a:ext uri="{9D8B030D-6E8A-4147-A177-3AD203B41FA5}">
                      <a16:colId xmlns:a16="http://schemas.microsoft.com/office/drawing/2014/main" val="3116910613"/>
                    </a:ext>
                  </a:extLst>
                </a:gridCol>
                <a:gridCol w="329184">
                  <a:extLst>
                    <a:ext uri="{9D8B030D-6E8A-4147-A177-3AD203B41FA5}">
                      <a16:colId xmlns:a16="http://schemas.microsoft.com/office/drawing/2014/main" val="1814057636"/>
                    </a:ext>
                  </a:extLst>
                </a:gridCol>
                <a:gridCol w="329184">
                  <a:extLst>
                    <a:ext uri="{9D8B030D-6E8A-4147-A177-3AD203B41FA5}">
                      <a16:colId xmlns:a16="http://schemas.microsoft.com/office/drawing/2014/main" val="4108015014"/>
                    </a:ext>
                  </a:extLst>
                </a:gridCol>
                <a:gridCol w="329184">
                  <a:extLst>
                    <a:ext uri="{9D8B030D-6E8A-4147-A177-3AD203B41FA5}">
                      <a16:colId xmlns:a16="http://schemas.microsoft.com/office/drawing/2014/main" val="2115741072"/>
                    </a:ext>
                  </a:extLst>
                </a:gridCol>
                <a:gridCol w="329184">
                  <a:extLst>
                    <a:ext uri="{9D8B030D-6E8A-4147-A177-3AD203B41FA5}">
                      <a16:colId xmlns:a16="http://schemas.microsoft.com/office/drawing/2014/main" val="4045511007"/>
                    </a:ext>
                  </a:extLst>
                </a:gridCol>
                <a:gridCol w="329184">
                  <a:extLst>
                    <a:ext uri="{9D8B030D-6E8A-4147-A177-3AD203B41FA5}">
                      <a16:colId xmlns:a16="http://schemas.microsoft.com/office/drawing/2014/main" val="2990105607"/>
                    </a:ext>
                  </a:extLst>
                </a:gridCol>
                <a:gridCol w="329184">
                  <a:extLst>
                    <a:ext uri="{9D8B030D-6E8A-4147-A177-3AD203B41FA5}">
                      <a16:colId xmlns:a16="http://schemas.microsoft.com/office/drawing/2014/main" val="2114146428"/>
                    </a:ext>
                  </a:extLst>
                </a:gridCol>
                <a:gridCol w="329184">
                  <a:extLst>
                    <a:ext uri="{9D8B030D-6E8A-4147-A177-3AD203B41FA5}">
                      <a16:colId xmlns:a16="http://schemas.microsoft.com/office/drawing/2014/main" val="714961287"/>
                    </a:ext>
                  </a:extLst>
                </a:gridCol>
                <a:gridCol w="329184">
                  <a:extLst>
                    <a:ext uri="{9D8B030D-6E8A-4147-A177-3AD203B41FA5}">
                      <a16:colId xmlns:a16="http://schemas.microsoft.com/office/drawing/2014/main" val="270194750"/>
                    </a:ext>
                  </a:extLst>
                </a:gridCol>
                <a:gridCol w="329184">
                  <a:extLst>
                    <a:ext uri="{9D8B030D-6E8A-4147-A177-3AD203B41FA5}">
                      <a16:colId xmlns:a16="http://schemas.microsoft.com/office/drawing/2014/main" val="4074266780"/>
                    </a:ext>
                  </a:extLst>
                </a:gridCol>
                <a:gridCol w="329184">
                  <a:extLst>
                    <a:ext uri="{9D8B030D-6E8A-4147-A177-3AD203B41FA5}">
                      <a16:colId xmlns:a16="http://schemas.microsoft.com/office/drawing/2014/main" val="2013470162"/>
                    </a:ext>
                  </a:extLst>
                </a:gridCol>
                <a:gridCol w="329184">
                  <a:extLst>
                    <a:ext uri="{9D8B030D-6E8A-4147-A177-3AD203B41FA5}">
                      <a16:colId xmlns:a16="http://schemas.microsoft.com/office/drawing/2014/main" val="1674318220"/>
                    </a:ext>
                  </a:extLst>
                </a:gridCol>
                <a:gridCol w="329184">
                  <a:extLst>
                    <a:ext uri="{9D8B030D-6E8A-4147-A177-3AD203B41FA5}">
                      <a16:colId xmlns:a16="http://schemas.microsoft.com/office/drawing/2014/main" val="4191471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1208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- 2019-12-07 17:07:01</a:t>
                      </a:r>
                      <a:r>
                        <a:rPr kumimoji="0" lang="en-US" sz="1000" b="0" i="0" u="none" strike="noStrike" kern="1200" cap="none" spc="0" normalizeH="0" baseline="0" noProof="0">
                          <a:ln>
                            <a:noFill/>
                          </a:ln>
                          <a:solidFill>
                            <a:prstClr val="black"/>
                          </a:solidFill>
                          <a:effectLst/>
                          <a:uLnTx/>
                          <a:uFillTx/>
                          <a:latin typeface="+mn-lt"/>
                          <a:ea typeface="+mn-ea"/>
                          <a:cs typeface="+mn-cs"/>
                        </a:rPr>
                        <a:t>
 Every last detail of the #DesertBoot remains true to one revolutionary original. #DesertBoot #ClarksOriginals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https://scontent.xx.fbcdn.net/v/t1.0-9/p720x720/78583780_2508510796138982_443724796610478080_o.jpg?_nc_cat=101&amp;_nc_ohc=ERq6nDFX8KUAX8h_tMI&amp;_nc_ht=scontent.xx&amp;_nc_tp=6&amp;oh=bc0d2a66f447bc990756c62dc985a8a7&amp;oe=5EBE8F7D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02:35:12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5249013"/>
                  </a:ext>
                </a:extLst>
              </a:tr>
            </a:tbl>
          </a:graphicData>
        </a:graphic>
      </p:graphicFrame>
      <p:sp>
        <p:nvSpPr>
          <p:cNvPr id="4" name="Text Placeholder 3">
            <a:extLst>
              <a:ext uri="{FF2B5EF4-FFF2-40B4-BE49-F238E27FC236}">
                <a16:creationId xmlns:a16="http://schemas.microsoft.com/office/drawing/2014/main" id="{95BEFFDB-E4DE-4F3D-8462-2A7927E3FF8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991352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9B456-42F4-4165-9617-718339ACE592}"/>
              </a:ext>
            </a:extLst>
          </p:cNvPr>
          <p:cNvSpPr>
            <a:spLocks noGrp="1"/>
          </p:cNvSpPr>
          <p:nvPr>
            <p:ph type="title"/>
          </p:nvPr>
        </p:nvSpPr>
        <p:spPr/>
        <p:txBody>
          <a:bodyPr/>
          <a:lstStyle/>
          <a:p>
            <a:r>
              <a:rPr lang="en-US"/>
              <a:t>Facebook Own Posts Table | Clarks Shoes - 15 of 26</a:t>
            </a:r>
          </a:p>
        </p:txBody>
      </p:sp>
      <p:graphicFrame>
        <p:nvGraphicFramePr>
          <p:cNvPr id="5" name="Table Placeholder 4">
            <a:extLst>
              <a:ext uri="{FF2B5EF4-FFF2-40B4-BE49-F238E27FC236}">
                <a16:creationId xmlns:a16="http://schemas.microsoft.com/office/drawing/2014/main" id="{13897191-B3AC-456A-8AA2-CD2E22AD13DB}"/>
              </a:ext>
            </a:extLst>
          </p:cNvPr>
          <p:cNvGraphicFramePr>
            <a:graphicFrameLocks noGrp="1"/>
          </p:cNvGraphicFramePr>
          <p:nvPr>
            <p:ph type="tbl" sz="quarter" idx="13"/>
            <p:extLst>
              <p:ext uri="{D42A27DB-BD31-4B8C-83A1-F6EECF244321}">
                <p14:modId xmlns:p14="http://schemas.microsoft.com/office/powerpoint/2010/main" val="3662336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45082004"/>
                    </a:ext>
                  </a:extLst>
                </a:gridCol>
                <a:gridCol w="905256">
                  <a:extLst>
                    <a:ext uri="{9D8B030D-6E8A-4147-A177-3AD203B41FA5}">
                      <a16:colId xmlns:a16="http://schemas.microsoft.com/office/drawing/2014/main" val="2327148760"/>
                    </a:ext>
                  </a:extLst>
                </a:gridCol>
                <a:gridCol w="658368">
                  <a:extLst>
                    <a:ext uri="{9D8B030D-6E8A-4147-A177-3AD203B41FA5}">
                      <a16:colId xmlns:a16="http://schemas.microsoft.com/office/drawing/2014/main" val="377116596"/>
                    </a:ext>
                  </a:extLst>
                </a:gridCol>
                <a:gridCol w="329184">
                  <a:extLst>
                    <a:ext uri="{9D8B030D-6E8A-4147-A177-3AD203B41FA5}">
                      <a16:colId xmlns:a16="http://schemas.microsoft.com/office/drawing/2014/main" val="63047960"/>
                    </a:ext>
                  </a:extLst>
                </a:gridCol>
                <a:gridCol w="329184">
                  <a:extLst>
                    <a:ext uri="{9D8B030D-6E8A-4147-A177-3AD203B41FA5}">
                      <a16:colId xmlns:a16="http://schemas.microsoft.com/office/drawing/2014/main" val="328154005"/>
                    </a:ext>
                  </a:extLst>
                </a:gridCol>
                <a:gridCol w="329184">
                  <a:extLst>
                    <a:ext uri="{9D8B030D-6E8A-4147-A177-3AD203B41FA5}">
                      <a16:colId xmlns:a16="http://schemas.microsoft.com/office/drawing/2014/main" val="3020868742"/>
                    </a:ext>
                  </a:extLst>
                </a:gridCol>
                <a:gridCol w="329184">
                  <a:extLst>
                    <a:ext uri="{9D8B030D-6E8A-4147-A177-3AD203B41FA5}">
                      <a16:colId xmlns:a16="http://schemas.microsoft.com/office/drawing/2014/main" val="354567711"/>
                    </a:ext>
                  </a:extLst>
                </a:gridCol>
                <a:gridCol w="329184">
                  <a:extLst>
                    <a:ext uri="{9D8B030D-6E8A-4147-A177-3AD203B41FA5}">
                      <a16:colId xmlns:a16="http://schemas.microsoft.com/office/drawing/2014/main" val="1868230345"/>
                    </a:ext>
                  </a:extLst>
                </a:gridCol>
                <a:gridCol w="329184">
                  <a:extLst>
                    <a:ext uri="{9D8B030D-6E8A-4147-A177-3AD203B41FA5}">
                      <a16:colId xmlns:a16="http://schemas.microsoft.com/office/drawing/2014/main" val="3033431755"/>
                    </a:ext>
                  </a:extLst>
                </a:gridCol>
                <a:gridCol w="329184">
                  <a:extLst>
                    <a:ext uri="{9D8B030D-6E8A-4147-A177-3AD203B41FA5}">
                      <a16:colId xmlns:a16="http://schemas.microsoft.com/office/drawing/2014/main" val="1784255267"/>
                    </a:ext>
                  </a:extLst>
                </a:gridCol>
                <a:gridCol w="329184">
                  <a:extLst>
                    <a:ext uri="{9D8B030D-6E8A-4147-A177-3AD203B41FA5}">
                      <a16:colId xmlns:a16="http://schemas.microsoft.com/office/drawing/2014/main" val="1475959078"/>
                    </a:ext>
                  </a:extLst>
                </a:gridCol>
                <a:gridCol w="329184">
                  <a:extLst>
                    <a:ext uri="{9D8B030D-6E8A-4147-A177-3AD203B41FA5}">
                      <a16:colId xmlns:a16="http://schemas.microsoft.com/office/drawing/2014/main" val="3508664953"/>
                    </a:ext>
                  </a:extLst>
                </a:gridCol>
                <a:gridCol w="329184">
                  <a:extLst>
                    <a:ext uri="{9D8B030D-6E8A-4147-A177-3AD203B41FA5}">
                      <a16:colId xmlns:a16="http://schemas.microsoft.com/office/drawing/2014/main" val="4271893473"/>
                    </a:ext>
                  </a:extLst>
                </a:gridCol>
                <a:gridCol w="329184">
                  <a:extLst>
                    <a:ext uri="{9D8B030D-6E8A-4147-A177-3AD203B41FA5}">
                      <a16:colId xmlns:a16="http://schemas.microsoft.com/office/drawing/2014/main" val="4004576982"/>
                    </a:ext>
                  </a:extLst>
                </a:gridCol>
                <a:gridCol w="329184">
                  <a:extLst>
                    <a:ext uri="{9D8B030D-6E8A-4147-A177-3AD203B41FA5}">
                      <a16:colId xmlns:a16="http://schemas.microsoft.com/office/drawing/2014/main" val="3576441597"/>
                    </a:ext>
                  </a:extLst>
                </a:gridCol>
                <a:gridCol w="329184">
                  <a:extLst>
                    <a:ext uri="{9D8B030D-6E8A-4147-A177-3AD203B41FA5}">
                      <a16:colId xmlns:a16="http://schemas.microsoft.com/office/drawing/2014/main" val="1927501572"/>
                    </a:ext>
                  </a:extLst>
                </a:gridCol>
                <a:gridCol w="329184">
                  <a:extLst>
                    <a:ext uri="{9D8B030D-6E8A-4147-A177-3AD203B41FA5}">
                      <a16:colId xmlns:a16="http://schemas.microsoft.com/office/drawing/2014/main" val="2247521607"/>
                    </a:ext>
                  </a:extLst>
                </a:gridCol>
                <a:gridCol w="329184">
                  <a:extLst>
                    <a:ext uri="{9D8B030D-6E8A-4147-A177-3AD203B41FA5}">
                      <a16:colId xmlns:a16="http://schemas.microsoft.com/office/drawing/2014/main" val="754182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4952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- 2019-12-06 20:54:00</a:t>
                      </a:r>
                      <a:r>
                        <a:rPr kumimoji="0" lang="en-US" sz="1000" b="0" i="0" u="none" strike="noStrike" kern="1200" cap="none" spc="0" normalizeH="0" baseline="0" noProof="0">
                          <a:ln>
                            <a:noFill/>
                          </a:ln>
                          <a:solidFill>
                            <a:prstClr val="black"/>
                          </a:solidFill>
                          <a:effectLst/>
                          <a:uLnTx/>
                          <a:uFillTx/>
                          <a:latin typeface="+mn-lt"/>
                          <a:ea typeface="+mn-ea"/>
                          <a:cs typeface="+mn-cs"/>
                        </a:rPr>
                        <a:t>
 The Ronnie Top takes the iconic Chelsea boot profile and adds some classic brogue detailing for a completely original take. #ThePerfectGift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https://scontent.xx.fbcdn.net/v/t1.0-9/s720x720/79376256_2507650442891684_882068209652465664_o.jpg?_nc_cat=102&amp;_nc_ohc=pBwa9joDK7QAX9OGrEj&amp;_nc_ht=scontent.xx&amp;oh=52c7edae3cf772748531c49f11787a95&amp;oe=5EC8D2C2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14:32:41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62349979"/>
                  </a:ext>
                </a:extLst>
              </a:tr>
            </a:tbl>
          </a:graphicData>
        </a:graphic>
      </p:graphicFrame>
      <p:sp>
        <p:nvSpPr>
          <p:cNvPr id="4" name="Text Placeholder 3">
            <a:extLst>
              <a:ext uri="{FF2B5EF4-FFF2-40B4-BE49-F238E27FC236}">
                <a16:creationId xmlns:a16="http://schemas.microsoft.com/office/drawing/2014/main" id="{24508DFC-4ABF-4C3C-AE44-F870808206E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42972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941D2-ADDE-4E59-8D4A-B5560214BC8E}"/>
              </a:ext>
            </a:extLst>
          </p:cNvPr>
          <p:cNvSpPr>
            <a:spLocks noGrp="1"/>
          </p:cNvSpPr>
          <p:nvPr>
            <p:ph type="title"/>
          </p:nvPr>
        </p:nvSpPr>
        <p:spPr/>
        <p:txBody>
          <a:bodyPr/>
          <a:lstStyle/>
          <a:p>
            <a:r>
              <a:rPr lang="en-US"/>
              <a:t>Facebook Own Posts Table | Clarks Shoes - 16 of 26</a:t>
            </a:r>
          </a:p>
        </p:txBody>
      </p:sp>
      <p:graphicFrame>
        <p:nvGraphicFramePr>
          <p:cNvPr id="5" name="Table Placeholder 4">
            <a:extLst>
              <a:ext uri="{FF2B5EF4-FFF2-40B4-BE49-F238E27FC236}">
                <a16:creationId xmlns:a16="http://schemas.microsoft.com/office/drawing/2014/main" id="{8E4D5E06-CF64-4AFE-A10F-CFC86A16A5BD}"/>
              </a:ext>
            </a:extLst>
          </p:cNvPr>
          <p:cNvGraphicFramePr>
            <a:graphicFrameLocks noGrp="1"/>
          </p:cNvGraphicFramePr>
          <p:nvPr>
            <p:ph type="tbl" sz="quarter" idx="13"/>
            <p:extLst>
              <p:ext uri="{D42A27DB-BD31-4B8C-83A1-F6EECF244321}">
                <p14:modId xmlns:p14="http://schemas.microsoft.com/office/powerpoint/2010/main" val="1253078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51121267"/>
                    </a:ext>
                  </a:extLst>
                </a:gridCol>
                <a:gridCol w="905256">
                  <a:extLst>
                    <a:ext uri="{9D8B030D-6E8A-4147-A177-3AD203B41FA5}">
                      <a16:colId xmlns:a16="http://schemas.microsoft.com/office/drawing/2014/main" val="2389639889"/>
                    </a:ext>
                  </a:extLst>
                </a:gridCol>
                <a:gridCol w="658368">
                  <a:extLst>
                    <a:ext uri="{9D8B030D-6E8A-4147-A177-3AD203B41FA5}">
                      <a16:colId xmlns:a16="http://schemas.microsoft.com/office/drawing/2014/main" val="2943776626"/>
                    </a:ext>
                  </a:extLst>
                </a:gridCol>
                <a:gridCol w="329184">
                  <a:extLst>
                    <a:ext uri="{9D8B030D-6E8A-4147-A177-3AD203B41FA5}">
                      <a16:colId xmlns:a16="http://schemas.microsoft.com/office/drawing/2014/main" val="4243393207"/>
                    </a:ext>
                  </a:extLst>
                </a:gridCol>
                <a:gridCol w="329184">
                  <a:extLst>
                    <a:ext uri="{9D8B030D-6E8A-4147-A177-3AD203B41FA5}">
                      <a16:colId xmlns:a16="http://schemas.microsoft.com/office/drawing/2014/main" val="3718565507"/>
                    </a:ext>
                  </a:extLst>
                </a:gridCol>
                <a:gridCol w="329184">
                  <a:extLst>
                    <a:ext uri="{9D8B030D-6E8A-4147-A177-3AD203B41FA5}">
                      <a16:colId xmlns:a16="http://schemas.microsoft.com/office/drawing/2014/main" val="2879225675"/>
                    </a:ext>
                  </a:extLst>
                </a:gridCol>
                <a:gridCol w="329184">
                  <a:extLst>
                    <a:ext uri="{9D8B030D-6E8A-4147-A177-3AD203B41FA5}">
                      <a16:colId xmlns:a16="http://schemas.microsoft.com/office/drawing/2014/main" val="733879906"/>
                    </a:ext>
                  </a:extLst>
                </a:gridCol>
                <a:gridCol w="329184">
                  <a:extLst>
                    <a:ext uri="{9D8B030D-6E8A-4147-A177-3AD203B41FA5}">
                      <a16:colId xmlns:a16="http://schemas.microsoft.com/office/drawing/2014/main" val="3417842858"/>
                    </a:ext>
                  </a:extLst>
                </a:gridCol>
                <a:gridCol w="329184">
                  <a:extLst>
                    <a:ext uri="{9D8B030D-6E8A-4147-A177-3AD203B41FA5}">
                      <a16:colId xmlns:a16="http://schemas.microsoft.com/office/drawing/2014/main" val="2167273672"/>
                    </a:ext>
                  </a:extLst>
                </a:gridCol>
                <a:gridCol w="329184">
                  <a:extLst>
                    <a:ext uri="{9D8B030D-6E8A-4147-A177-3AD203B41FA5}">
                      <a16:colId xmlns:a16="http://schemas.microsoft.com/office/drawing/2014/main" val="4154715716"/>
                    </a:ext>
                  </a:extLst>
                </a:gridCol>
                <a:gridCol w="329184">
                  <a:extLst>
                    <a:ext uri="{9D8B030D-6E8A-4147-A177-3AD203B41FA5}">
                      <a16:colId xmlns:a16="http://schemas.microsoft.com/office/drawing/2014/main" val="4169183901"/>
                    </a:ext>
                  </a:extLst>
                </a:gridCol>
                <a:gridCol w="329184">
                  <a:extLst>
                    <a:ext uri="{9D8B030D-6E8A-4147-A177-3AD203B41FA5}">
                      <a16:colId xmlns:a16="http://schemas.microsoft.com/office/drawing/2014/main" val="2908184971"/>
                    </a:ext>
                  </a:extLst>
                </a:gridCol>
                <a:gridCol w="329184">
                  <a:extLst>
                    <a:ext uri="{9D8B030D-6E8A-4147-A177-3AD203B41FA5}">
                      <a16:colId xmlns:a16="http://schemas.microsoft.com/office/drawing/2014/main" val="458352933"/>
                    </a:ext>
                  </a:extLst>
                </a:gridCol>
                <a:gridCol w="329184">
                  <a:extLst>
                    <a:ext uri="{9D8B030D-6E8A-4147-A177-3AD203B41FA5}">
                      <a16:colId xmlns:a16="http://schemas.microsoft.com/office/drawing/2014/main" val="1238204229"/>
                    </a:ext>
                  </a:extLst>
                </a:gridCol>
                <a:gridCol w="329184">
                  <a:extLst>
                    <a:ext uri="{9D8B030D-6E8A-4147-A177-3AD203B41FA5}">
                      <a16:colId xmlns:a16="http://schemas.microsoft.com/office/drawing/2014/main" val="2719616438"/>
                    </a:ext>
                  </a:extLst>
                </a:gridCol>
                <a:gridCol w="329184">
                  <a:extLst>
                    <a:ext uri="{9D8B030D-6E8A-4147-A177-3AD203B41FA5}">
                      <a16:colId xmlns:a16="http://schemas.microsoft.com/office/drawing/2014/main" val="3333812078"/>
                    </a:ext>
                  </a:extLst>
                </a:gridCol>
                <a:gridCol w="329184">
                  <a:extLst>
                    <a:ext uri="{9D8B030D-6E8A-4147-A177-3AD203B41FA5}">
                      <a16:colId xmlns:a16="http://schemas.microsoft.com/office/drawing/2014/main" val="4042704477"/>
                    </a:ext>
                  </a:extLst>
                </a:gridCol>
                <a:gridCol w="329184">
                  <a:extLst>
                    <a:ext uri="{9D8B030D-6E8A-4147-A177-3AD203B41FA5}">
                      <a16:colId xmlns:a16="http://schemas.microsoft.com/office/drawing/2014/main" val="585491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3361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- 2019-12-03 21:05:01</a:t>
                      </a:r>
                      <a:r>
                        <a:rPr kumimoji="0" lang="en-US" sz="1000" b="0" i="0" u="none" strike="noStrike" kern="1200" cap="none" spc="0" normalizeH="0" baseline="0" noProof="0">
                          <a:ln>
                            <a:noFill/>
                          </a:ln>
                          <a:solidFill>
                            <a:prstClr val="black"/>
                          </a:solidFill>
                          <a:effectLst/>
                          <a:uLnTx/>
                          <a:uFillTx/>
                          <a:latin typeface="+mn-lt"/>
                          <a:ea typeface="+mn-ea"/>
                          <a:cs typeface="+mn-cs"/>
                        </a:rPr>
                        <a:t>
 Jenna Lace. The must have lace up boot this season. Tag someone who needs these. #ThePerfectGift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https://scontent.xx.fbcdn.net/v/t1.0-9/s720x720/79097746_2504591193197609_5841378341168349184_o.jpg?_nc_cat=109&amp;_nc_ohc=qEhRom0wwQUAX95dPDO&amp;_nc_ht=scontent.xx&amp;oh=ebf887ebacaa6e95e7f6b01ad455921f&amp;oe=5ED5E495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01/27/2020 16:06:56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57999028"/>
                  </a:ext>
                </a:extLst>
              </a:tr>
            </a:tbl>
          </a:graphicData>
        </a:graphic>
      </p:graphicFrame>
      <p:sp>
        <p:nvSpPr>
          <p:cNvPr id="4" name="Text Placeholder 3">
            <a:extLst>
              <a:ext uri="{FF2B5EF4-FFF2-40B4-BE49-F238E27FC236}">
                <a16:creationId xmlns:a16="http://schemas.microsoft.com/office/drawing/2014/main" id="{BEBCC26F-53DF-4754-9BD9-EFC189F75EF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158375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9374D-5302-4286-A180-1CAD1D63761E}"/>
              </a:ext>
            </a:extLst>
          </p:cNvPr>
          <p:cNvSpPr>
            <a:spLocks noGrp="1"/>
          </p:cNvSpPr>
          <p:nvPr>
            <p:ph type="title"/>
          </p:nvPr>
        </p:nvSpPr>
        <p:spPr/>
        <p:txBody>
          <a:bodyPr/>
          <a:lstStyle/>
          <a:p>
            <a:r>
              <a:rPr lang="en-US"/>
              <a:t>Facebook Own Posts Table | Clarks Shoes - 17 of 26</a:t>
            </a:r>
          </a:p>
        </p:txBody>
      </p:sp>
      <p:graphicFrame>
        <p:nvGraphicFramePr>
          <p:cNvPr id="5" name="Table Placeholder 4">
            <a:extLst>
              <a:ext uri="{FF2B5EF4-FFF2-40B4-BE49-F238E27FC236}">
                <a16:creationId xmlns:a16="http://schemas.microsoft.com/office/drawing/2014/main" id="{DAF27C11-ECDD-403C-9FBD-30AD4F51A671}"/>
              </a:ext>
            </a:extLst>
          </p:cNvPr>
          <p:cNvGraphicFramePr>
            <a:graphicFrameLocks noGrp="1"/>
          </p:cNvGraphicFramePr>
          <p:nvPr>
            <p:ph type="tbl" sz="quarter" idx="13"/>
            <p:extLst>
              <p:ext uri="{D42A27DB-BD31-4B8C-83A1-F6EECF244321}">
                <p14:modId xmlns:p14="http://schemas.microsoft.com/office/powerpoint/2010/main" val="2463243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6126962"/>
                    </a:ext>
                  </a:extLst>
                </a:gridCol>
                <a:gridCol w="905256">
                  <a:extLst>
                    <a:ext uri="{9D8B030D-6E8A-4147-A177-3AD203B41FA5}">
                      <a16:colId xmlns:a16="http://schemas.microsoft.com/office/drawing/2014/main" val="4242891500"/>
                    </a:ext>
                  </a:extLst>
                </a:gridCol>
                <a:gridCol w="658368">
                  <a:extLst>
                    <a:ext uri="{9D8B030D-6E8A-4147-A177-3AD203B41FA5}">
                      <a16:colId xmlns:a16="http://schemas.microsoft.com/office/drawing/2014/main" val="3442632602"/>
                    </a:ext>
                  </a:extLst>
                </a:gridCol>
                <a:gridCol w="329184">
                  <a:extLst>
                    <a:ext uri="{9D8B030D-6E8A-4147-A177-3AD203B41FA5}">
                      <a16:colId xmlns:a16="http://schemas.microsoft.com/office/drawing/2014/main" val="1861419486"/>
                    </a:ext>
                  </a:extLst>
                </a:gridCol>
                <a:gridCol w="329184">
                  <a:extLst>
                    <a:ext uri="{9D8B030D-6E8A-4147-A177-3AD203B41FA5}">
                      <a16:colId xmlns:a16="http://schemas.microsoft.com/office/drawing/2014/main" val="1087522463"/>
                    </a:ext>
                  </a:extLst>
                </a:gridCol>
                <a:gridCol w="329184">
                  <a:extLst>
                    <a:ext uri="{9D8B030D-6E8A-4147-A177-3AD203B41FA5}">
                      <a16:colId xmlns:a16="http://schemas.microsoft.com/office/drawing/2014/main" val="2732473899"/>
                    </a:ext>
                  </a:extLst>
                </a:gridCol>
                <a:gridCol w="329184">
                  <a:extLst>
                    <a:ext uri="{9D8B030D-6E8A-4147-A177-3AD203B41FA5}">
                      <a16:colId xmlns:a16="http://schemas.microsoft.com/office/drawing/2014/main" val="608754873"/>
                    </a:ext>
                  </a:extLst>
                </a:gridCol>
                <a:gridCol w="329184">
                  <a:extLst>
                    <a:ext uri="{9D8B030D-6E8A-4147-A177-3AD203B41FA5}">
                      <a16:colId xmlns:a16="http://schemas.microsoft.com/office/drawing/2014/main" val="1793393370"/>
                    </a:ext>
                  </a:extLst>
                </a:gridCol>
                <a:gridCol w="329184">
                  <a:extLst>
                    <a:ext uri="{9D8B030D-6E8A-4147-A177-3AD203B41FA5}">
                      <a16:colId xmlns:a16="http://schemas.microsoft.com/office/drawing/2014/main" val="4202927577"/>
                    </a:ext>
                  </a:extLst>
                </a:gridCol>
                <a:gridCol w="329184">
                  <a:extLst>
                    <a:ext uri="{9D8B030D-6E8A-4147-A177-3AD203B41FA5}">
                      <a16:colId xmlns:a16="http://schemas.microsoft.com/office/drawing/2014/main" val="2788429217"/>
                    </a:ext>
                  </a:extLst>
                </a:gridCol>
                <a:gridCol w="329184">
                  <a:extLst>
                    <a:ext uri="{9D8B030D-6E8A-4147-A177-3AD203B41FA5}">
                      <a16:colId xmlns:a16="http://schemas.microsoft.com/office/drawing/2014/main" val="2950302779"/>
                    </a:ext>
                  </a:extLst>
                </a:gridCol>
                <a:gridCol w="329184">
                  <a:extLst>
                    <a:ext uri="{9D8B030D-6E8A-4147-A177-3AD203B41FA5}">
                      <a16:colId xmlns:a16="http://schemas.microsoft.com/office/drawing/2014/main" val="373214557"/>
                    </a:ext>
                  </a:extLst>
                </a:gridCol>
                <a:gridCol w="329184">
                  <a:extLst>
                    <a:ext uri="{9D8B030D-6E8A-4147-A177-3AD203B41FA5}">
                      <a16:colId xmlns:a16="http://schemas.microsoft.com/office/drawing/2014/main" val="3585625301"/>
                    </a:ext>
                  </a:extLst>
                </a:gridCol>
                <a:gridCol w="329184">
                  <a:extLst>
                    <a:ext uri="{9D8B030D-6E8A-4147-A177-3AD203B41FA5}">
                      <a16:colId xmlns:a16="http://schemas.microsoft.com/office/drawing/2014/main" val="3032667464"/>
                    </a:ext>
                  </a:extLst>
                </a:gridCol>
                <a:gridCol w="329184">
                  <a:extLst>
                    <a:ext uri="{9D8B030D-6E8A-4147-A177-3AD203B41FA5}">
                      <a16:colId xmlns:a16="http://schemas.microsoft.com/office/drawing/2014/main" val="1890716229"/>
                    </a:ext>
                  </a:extLst>
                </a:gridCol>
                <a:gridCol w="329184">
                  <a:extLst>
                    <a:ext uri="{9D8B030D-6E8A-4147-A177-3AD203B41FA5}">
                      <a16:colId xmlns:a16="http://schemas.microsoft.com/office/drawing/2014/main" val="4256608366"/>
                    </a:ext>
                  </a:extLst>
                </a:gridCol>
                <a:gridCol w="329184">
                  <a:extLst>
                    <a:ext uri="{9D8B030D-6E8A-4147-A177-3AD203B41FA5}">
                      <a16:colId xmlns:a16="http://schemas.microsoft.com/office/drawing/2014/main" val="1337921280"/>
                    </a:ext>
                  </a:extLst>
                </a:gridCol>
                <a:gridCol w="329184">
                  <a:extLst>
                    <a:ext uri="{9D8B030D-6E8A-4147-A177-3AD203B41FA5}">
                      <a16:colId xmlns:a16="http://schemas.microsoft.com/office/drawing/2014/main" val="3457960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0589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- 2019-12-02 18:49:00</a:t>
                      </a:r>
                      <a:r>
                        <a:rPr kumimoji="0" lang="en-US" sz="1000" b="0" i="0" u="none" strike="noStrike" kern="1200" cap="none" spc="0" normalizeH="0" baseline="0" noProof="0">
                          <a:ln>
                            <a:noFill/>
                          </a:ln>
                          <a:solidFill>
                            <a:prstClr val="black"/>
                          </a:solidFill>
                          <a:effectLst/>
                          <a:uLnTx/>
                          <a:uFillTx/>
                          <a:latin typeface="+mn-lt"/>
                          <a:ea typeface="+mn-ea"/>
                          <a:cs typeface="+mn-cs"/>
                        </a:rPr>
                        <a:t>
 Are you all about animal print, serious about suede or loving the leather? Pure Rosa. #ThePerfectGift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https://scontent.xx.fbcdn.net/v/t1.0-9/s720x720/78097991_2503467506643311_3490485037734821888_o.jpg?_nc_cat=106&amp;_nc_ohc=3PHEpXUQXXgAX_Sxtny&amp;_nc_ht=scontent.xx&amp;_nc_tp=1002&amp;oh=6ce54aaac0ec290ae324e11a185418e4&amp;oe=5E9292CD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15:24:57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913496"/>
                  </a:ext>
                </a:extLst>
              </a:tr>
            </a:tbl>
          </a:graphicData>
        </a:graphic>
      </p:graphicFrame>
      <p:sp>
        <p:nvSpPr>
          <p:cNvPr id="4" name="Text Placeholder 3">
            <a:extLst>
              <a:ext uri="{FF2B5EF4-FFF2-40B4-BE49-F238E27FC236}">
                <a16:creationId xmlns:a16="http://schemas.microsoft.com/office/drawing/2014/main" id="{40F9908A-CE28-486C-9EC5-4C8A61BD4A41}"/>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771391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2BA6-D2F1-47E6-8127-038F6DCB77CC}"/>
              </a:ext>
            </a:extLst>
          </p:cNvPr>
          <p:cNvSpPr>
            <a:spLocks noGrp="1"/>
          </p:cNvSpPr>
          <p:nvPr>
            <p:ph type="title"/>
          </p:nvPr>
        </p:nvSpPr>
        <p:spPr/>
        <p:txBody>
          <a:bodyPr/>
          <a:lstStyle/>
          <a:p>
            <a:r>
              <a:rPr lang="en-US"/>
              <a:t>Facebook Own Posts Table | Clarks Shoes - 18 of 26</a:t>
            </a:r>
          </a:p>
        </p:txBody>
      </p:sp>
      <p:graphicFrame>
        <p:nvGraphicFramePr>
          <p:cNvPr id="5" name="Table Placeholder 4">
            <a:extLst>
              <a:ext uri="{FF2B5EF4-FFF2-40B4-BE49-F238E27FC236}">
                <a16:creationId xmlns:a16="http://schemas.microsoft.com/office/drawing/2014/main" id="{0827433F-5D88-431B-93D2-A31294DDD862}"/>
              </a:ext>
            </a:extLst>
          </p:cNvPr>
          <p:cNvGraphicFramePr>
            <a:graphicFrameLocks noGrp="1"/>
          </p:cNvGraphicFramePr>
          <p:nvPr>
            <p:ph type="tbl" sz="quarter" idx="13"/>
            <p:extLst>
              <p:ext uri="{D42A27DB-BD31-4B8C-83A1-F6EECF244321}">
                <p14:modId xmlns:p14="http://schemas.microsoft.com/office/powerpoint/2010/main" val="2335459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91242372"/>
                    </a:ext>
                  </a:extLst>
                </a:gridCol>
                <a:gridCol w="905256">
                  <a:extLst>
                    <a:ext uri="{9D8B030D-6E8A-4147-A177-3AD203B41FA5}">
                      <a16:colId xmlns:a16="http://schemas.microsoft.com/office/drawing/2014/main" val="2232917346"/>
                    </a:ext>
                  </a:extLst>
                </a:gridCol>
                <a:gridCol w="658368">
                  <a:extLst>
                    <a:ext uri="{9D8B030D-6E8A-4147-A177-3AD203B41FA5}">
                      <a16:colId xmlns:a16="http://schemas.microsoft.com/office/drawing/2014/main" val="176709365"/>
                    </a:ext>
                  </a:extLst>
                </a:gridCol>
                <a:gridCol w="329184">
                  <a:extLst>
                    <a:ext uri="{9D8B030D-6E8A-4147-A177-3AD203B41FA5}">
                      <a16:colId xmlns:a16="http://schemas.microsoft.com/office/drawing/2014/main" val="1724190105"/>
                    </a:ext>
                  </a:extLst>
                </a:gridCol>
                <a:gridCol w="329184">
                  <a:extLst>
                    <a:ext uri="{9D8B030D-6E8A-4147-A177-3AD203B41FA5}">
                      <a16:colId xmlns:a16="http://schemas.microsoft.com/office/drawing/2014/main" val="2758540851"/>
                    </a:ext>
                  </a:extLst>
                </a:gridCol>
                <a:gridCol w="329184">
                  <a:extLst>
                    <a:ext uri="{9D8B030D-6E8A-4147-A177-3AD203B41FA5}">
                      <a16:colId xmlns:a16="http://schemas.microsoft.com/office/drawing/2014/main" val="1435094508"/>
                    </a:ext>
                  </a:extLst>
                </a:gridCol>
                <a:gridCol w="329184">
                  <a:extLst>
                    <a:ext uri="{9D8B030D-6E8A-4147-A177-3AD203B41FA5}">
                      <a16:colId xmlns:a16="http://schemas.microsoft.com/office/drawing/2014/main" val="1370142235"/>
                    </a:ext>
                  </a:extLst>
                </a:gridCol>
                <a:gridCol w="329184">
                  <a:extLst>
                    <a:ext uri="{9D8B030D-6E8A-4147-A177-3AD203B41FA5}">
                      <a16:colId xmlns:a16="http://schemas.microsoft.com/office/drawing/2014/main" val="436361121"/>
                    </a:ext>
                  </a:extLst>
                </a:gridCol>
                <a:gridCol w="329184">
                  <a:extLst>
                    <a:ext uri="{9D8B030D-6E8A-4147-A177-3AD203B41FA5}">
                      <a16:colId xmlns:a16="http://schemas.microsoft.com/office/drawing/2014/main" val="937927298"/>
                    </a:ext>
                  </a:extLst>
                </a:gridCol>
                <a:gridCol w="329184">
                  <a:extLst>
                    <a:ext uri="{9D8B030D-6E8A-4147-A177-3AD203B41FA5}">
                      <a16:colId xmlns:a16="http://schemas.microsoft.com/office/drawing/2014/main" val="1055108532"/>
                    </a:ext>
                  </a:extLst>
                </a:gridCol>
                <a:gridCol w="329184">
                  <a:extLst>
                    <a:ext uri="{9D8B030D-6E8A-4147-A177-3AD203B41FA5}">
                      <a16:colId xmlns:a16="http://schemas.microsoft.com/office/drawing/2014/main" val="4001339845"/>
                    </a:ext>
                  </a:extLst>
                </a:gridCol>
                <a:gridCol w="329184">
                  <a:extLst>
                    <a:ext uri="{9D8B030D-6E8A-4147-A177-3AD203B41FA5}">
                      <a16:colId xmlns:a16="http://schemas.microsoft.com/office/drawing/2014/main" val="662462689"/>
                    </a:ext>
                  </a:extLst>
                </a:gridCol>
                <a:gridCol w="329184">
                  <a:extLst>
                    <a:ext uri="{9D8B030D-6E8A-4147-A177-3AD203B41FA5}">
                      <a16:colId xmlns:a16="http://schemas.microsoft.com/office/drawing/2014/main" val="892327172"/>
                    </a:ext>
                  </a:extLst>
                </a:gridCol>
                <a:gridCol w="329184">
                  <a:extLst>
                    <a:ext uri="{9D8B030D-6E8A-4147-A177-3AD203B41FA5}">
                      <a16:colId xmlns:a16="http://schemas.microsoft.com/office/drawing/2014/main" val="1293307446"/>
                    </a:ext>
                  </a:extLst>
                </a:gridCol>
                <a:gridCol w="329184">
                  <a:extLst>
                    <a:ext uri="{9D8B030D-6E8A-4147-A177-3AD203B41FA5}">
                      <a16:colId xmlns:a16="http://schemas.microsoft.com/office/drawing/2014/main" val="1316654827"/>
                    </a:ext>
                  </a:extLst>
                </a:gridCol>
                <a:gridCol w="329184">
                  <a:extLst>
                    <a:ext uri="{9D8B030D-6E8A-4147-A177-3AD203B41FA5}">
                      <a16:colId xmlns:a16="http://schemas.microsoft.com/office/drawing/2014/main" val="2355810305"/>
                    </a:ext>
                  </a:extLst>
                </a:gridCol>
                <a:gridCol w="329184">
                  <a:extLst>
                    <a:ext uri="{9D8B030D-6E8A-4147-A177-3AD203B41FA5}">
                      <a16:colId xmlns:a16="http://schemas.microsoft.com/office/drawing/2014/main" val="1847044503"/>
                    </a:ext>
                  </a:extLst>
                </a:gridCol>
                <a:gridCol w="329184">
                  <a:extLst>
                    <a:ext uri="{9D8B030D-6E8A-4147-A177-3AD203B41FA5}">
                      <a16:colId xmlns:a16="http://schemas.microsoft.com/office/drawing/2014/main" val="1203134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29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- 2019-11-27 17:32:00</a:t>
                      </a:r>
                      <a:r>
                        <a:rPr kumimoji="0" lang="en-US" sz="1000" b="0" i="0" u="none" strike="noStrike" kern="1200" cap="none" spc="0" normalizeH="0" baseline="0" noProof="0">
                          <a:ln>
                            <a:noFill/>
                          </a:ln>
                          <a:solidFill>
                            <a:prstClr val="black"/>
                          </a:solidFill>
                          <a:effectLst/>
                          <a:uLnTx/>
                          <a:uFillTx/>
                          <a:latin typeface="+mn-lt"/>
                          <a:ea typeface="+mn-ea"/>
                          <a:cs typeface="+mn-cs"/>
                        </a:rPr>
                        <a:t>
 Add a bit of sparkle to someone’s festive season with the Topsham Mila. #PerfectGift #Festive #Backpack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https://scontent.xx.fbcdn.net/v/t1.0-9/s720x720/78104672_2498127663843962_5980990500847484928_o.jpg?_nc_cat=102&amp;_nc_ohc=eARtoyw4aoYAX9jpe5R&amp;_nc_ht=scontent.xx&amp;_nc_tp=1002&amp;oh=c72ba84a54564fc2de83f48254a4ffe3&amp;oe=5E9D632D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15:24:57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3666327"/>
                  </a:ext>
                </a:extLst>
              </a:tr>
            </a:tbl>
          </a:graphicData>
        </a:graphic>
      </p:graphicFrame>
      <p:sp>
        <p:nvSpPr>
          <p:cNvPr id="4" name="Text Placeholder 3">
            <a:extLst>
              <a:ext uri="{FF2B5EF4-FFF2-40B4-BE49-F238E27FC236}">
                <a16:creationId xmlns:a16="http://schemas.microsoft.com/office/drawing/2014/main" id="{7F8C0C90-58D1-4482-B85A-9CC3B1B62FC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32253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5AE61-A6A3-4CDB-8641-60D516D9786E}"/>
              </a:ext>
            </a:extLst>
          </p:cNvPr>
          <p:cNvSpPr>
            <a:spLocks noGrp="1"/>
          </p:cNvSpPr>
          <p:nvPr>
            <p:ph type="title"/>
          </p:nvPr>
        </p:nvSpPr>
        <p:spPr/>
        <p:txBody>
          <a:bodyPr/>
          <a:lstStyle/>
          <a:p>
            <a:r>
              <a:rPr lang="en-US"/>
              <a:t>Facebook Own Posts Table | Clarks Shoes - 19 of 26</a:t>
            </a:r>
          </a:p>
        </p:txBody>
      </p:sp>
      <p:graphicFrame>
        <p:nvGraphicFramePr>
          <p:cNvPr id="5" name="Table Placeholder 4">
            <a:extLst>
              <a:ext uri="{FF2B5EF4-FFF2-40B4-BE49-F238E27FC236}">
                <a16:creationId xmlns:a16="http://schemas.microsoft.com/office/drawing/2014/main" id="{2F0E6262-6A39-449C-840D-AF1F88180EEA}"/>
              </a:ext>
            </a:extLst>
          </p:cNvPr>
          <p:cNvGraphicFramePr>
            <a:graphicFrameLocks noGrp="1"/>
          </p:cNvGraphicFramePr>
          <p:nvPr>
            <p:ph type="tbl" sz="quarter" idx="13"/>
            <p:extLst>
              <p:ext uri="{D42A27DB-BD31-4B8C-83A1-F6EECF244321}">
                <p14:modId xmlns:p14="http://schemas.microsoft.com/office/powerpoint/2010/main" val="3758360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91878206"/>
                    </a:ext>
                  </a:extLst>
                </a:gridCol>
                <a:gridCol w="905256">
                  <a:extLst>
                    <a:ext uri="{9D8B030D-6E8A-4147-A177-3AD203B41FA5}">
                      <a16:colId xmlns:a16="http://schemas.microsoft.com/office/drawing/2014/main" val="3104724608"/>
                    </a:ext>
                  </a:extLst>
                </a:gridCol>
                <a:gridCol w="658368">
                  <a:extLst>
                    <a:ext uri="{9D8B030D-6E8A-4147-A177-3AD203B41FA5}">
                      <a16:colId xmlns:a16="http://schemas.microsoft.com/office/drawing/2014/main" val="1809501810"/>
                    </a:ext>
                  </a:extLst>
                </a:gridCol>
                <a:gridCol w="329184">
                  <a:extLst>
                    <a:ext uri="{9D8B030D-6E8A-4147-A177-3AD203B41FA5}">
                      <a16:colId xmlns:a16="http://schemas.microsoft.com/office/drawing/2014/main" val="2124040565"/>
                    </a:ext>
                  </a:extLst>
                </a:gridCol>
                <a:gridCol w="329184">
                  <a:extLst>
                    <a:ext uri="{9D8B030D-6E8A-4147-A177-3AD203B41FA5}">
                      <a16:colId xmlns:a16="http://schemas.microsoft.com/office/drawing/2014/main" val="3570157990"/>
                    </a:ext>
                  </a:extLst>
                </a:gridCol>
                <a:gridCol w="329184">
                  <a:extLst>
                    <a:ext uri="{9D8B030D-6E8A-4147-A177-3AD203B41FA5}">
                      <a16:colId xmlns:a16="http://schemas.microsoft.com/office/drawing/2014/main" val="456645462"/>
                    </a:ext>
                  </a:extLst>
                </a:gridCol>
                <a:gridCol w="329184">
                  <a:extLst>
                    <a:ext uri="{9D8B030D-6E8A-4147-A177-3AD203B41FA5}">
                      <a16:colId xmlns:a16="http://schemas.microsoft.com/office/drawing/2014/main" val="1265498249"/>
                    </a:ext>
                  </a:extLst>
                </a:gridCol>
                <a:gridCol w="329184">
                  <a:extLst>
                    <a:ext uri="{9D8B030D-6E8A-4147-A177-3AD203B41FA5}">
                      <a16:colId xmlns:a16="http://schemas.microsoft.com/office/drawing/2014/main" val="1323733898"/>
                    </a:ext>
                  </a:extLst>
                </a:gridCol>
                <a:gridCol w="329184">
                  <a:extLst>
                    <a:ext uri="{9D8B030D-6E8A-4147-A177-3AD203B41FA5}">
                      <a16:colId xmlns:a16="http://schemas.microsoft.com/office/drawing/2014/main" val="4178432269"/>
                    </a:ext>
                  </a:extLst>
                </a:gridCol>
                <a:gridCol w="329184">
                  <a:extLst>
                    <a:ext uri="{9D8B030D-6E8A-4147-A177-3AD203B41FA5}">
                      <a16:colId xmlns:a16="http://schemas.microsoft.com/office/drawing/2014/main" val="3178149590"/>
                    </a:ext>
                  </a:extLst>
                </a:gridCol>
                <a:gridCol w="329184">
                  <a:extLst>
                    <a:ext uri="{9D8B030D-6E8A-4147-A177-3AD203B41FA5}">
                      <a16:colId xmlns:a16="http://schemas.microsoft.com/office/drawing/2014/main" val="1127273022"/>
                    </a:ext>
                  </a:extLst>
                </a:gridCol>
                <a:gridCol w="329184">
                  <a:extLst>
                    <a:ext uri="{9D8B030D-6E8A-4147-A177-3AD203B41FA5}">
                      <a16:colId xmlns:a16="http://schemas.microsoft.com/office/drawing/2014/main" val="2746710073"/>
                    </a:ext>
                  </a:extLst>
                </a:gridCol>
                <a:gridCol w="329184">
                  <a:extLst>
                    <a:ext uri="{9D8B030D-6E8A-4147-A177-3AD203B41FA5}">
                      <a16:colId xmlns:a16="http://schemas.microsoft.com/office/drawing/2014/main" val="1530580855"/>
                    </a:ext>
                  </a:extLst>
                </a:gridCol>
                <a:gridCol w="329184">
                  <a:extLst>
                    <a:ext uri="{9D8B030D-6E8A-4147-A177-3AD203B41FA5}">
                      <a16:colId xmlns:a16="http://schemas.microsoft.com/office/drawing/2014/main" val="93342843"/>
                    </a:ext>
                  </a:extLst>
                </a:gridCol>
                <a:gridCol w="329184">
                  <a:extLst>
                    <a:ext uri="{9D8B030D-6E8A-4147-A177-3AD203B41FA5}">
                      <a16:colId xmlns:a16="http://schemas.microsoft.com/office/drawing/2014/main" val="4028833527"/>
                    </a:ext>
                  </a:extLst>
                </a:gridCol>
                <a:gridCol w="329184">
                  <a:extLst>
                    <a:ext uri="{9D8B030D-6E8A-4147-A177-3AD203B41FA5}">
                      <a16:colId xmlns:a16="http://schemas.microsoft.com/office/drawing/2014/main" val="1548164577"/>
                    </a:ext>
                  </a:extLst>
                </a:gridCol>
                <a:gridCol w="329184">
                  <a:extLst>
                    <a:ext uri="{9D8B030D-6E8A-4147-A177-3AD203B41FA5}">
                      <a16:colId xmlns:a16="http://schemas.microsoft.com/office/drawing/2014/main" val="3529397010"/>
                    </a:ext>
                  </a:extLst>
                </a:gridCol>
                <a:gridCol w="329184">
                  <a:extLst>
                    <a:ext uri="{9D8B030D-6E8A-4147-A177-3AD203B41FA5}">
                      <a16:colId xmlns:a16="http://schemas.microsoft.com/office/drawing/2014/main" val="2481380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8584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- 2019-11-26 21:03:04</a:t>
                      </a:r>
                      <a:r>
                        <a:rPr kumimoji="0" lang="en-US" sz="1000" b="0" i="0" u="none" strike="noStrike" kern="1200" cap="none" spc="0" normalizeH="0" baseline="0" noProof="0">
                          <a:ln>
                            <a:noFill/>
                          </a:ln>
                          <a:solidFill>
                            <a:prstClr val="black"/>
                          </a:solidFill>
                          <a:effectLst/>
                          <a:uLnTx/>
                          <a:uFillTx/>
                          <a:latin typeface="+mn-lt"/>
                          <a:ea typeface="+mn-ea"/>
                          <a:cs typeface="+mn-cs"/>
                        </a:rPr>
                        <a:t>
 Slip into some effortless sophistication this #festive season with Sense Lula. #ThePerfectGift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https://scontent.xx.fbcdn.net/v/t1.0-9/s720x720/76717575_2497273527262709_9109222096868737024_o.jpg?_nc_cat=100&amp;_nc_ohc=3qHN4VmFoIIAX84a_zh&amp;_nc_ht=scontent.xx&amp;oh=e15feb842ad5e95c2cc74ac96342615a&amp;oe=5E91EF4E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02:35:12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8478288"/>
                  </a:ext>
                </a:extLst>
              </a:tr>
            </a:tbl>
          </a:graphicData>
        </a:graphic>
      </p:graphicFrame>
      <p:sp>
        <p:nvSpPr>
          <p:cNvPr id="4" name="Text Placeholder 3">
            <a:extLst>
              <a:ext uri="{FF2B5EF4-FFF2-40B4-BE49-F238E27FC236}">
                <a16:creationId xmlns:a16="http://schemas.microsoft.com/office/drawing/2014/main" id="{ACE2DF80-260B-4E2C-8DD0-93E8309E3FB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186225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B23D5-CA73-4016-BF3D-3C950A9A4138}"/>
              </a:ext>
            </a:extLst>
          </p:cNvPr>
          <p:cNvSpPr>
            <a:spLocks noGrp="1"/>
          </p:cNvSpPr>
          <p:nvPr>
            <p:ph type="title"/>
          </p:nvPr>
        </p:nvSpPr>
        <p:spPr/>
        <p:txBody>
          <a:bodyPr/>
          <a:lstStyle/>
          <a:p>
            <a:r>
              <a:rPr lang="en-US"/>
              <a:t>Facebook Own Posts Table | Clarks Shoes - 20 of 26</a:t>
            </a:r>
          </a:p>
        </p:txBody>
      </p:sp>
      <p:graphicFrame>
        <p:nvGraphicFramePr>
          <p:cNvPr id="5" name="Table Placeholder 4">
            <a:extLst>
              <a:ext uri="{FF2B5EF4-FFF2-40B4-BE49-F238E27FC236}">
                <a16:creationId xmlns:a16="http://schemas.microsoft.com/office/drawing/2014/main" id="{8BB0C9C4-0187-4514-B560-682A98AC78F0}"/>
              </a:ext>
            </a:extLst>
          </p:cNvPr>
          <p:cNvGraphicFramePr>
            <a:graphicFrameLocks noGrp="1"/>
          </p:cNvGraphicFramePr>
          <p:nvPr>
            <p:ph type="tbl" sz="quarter" idx="13"/>
            <p:extLst>
              <p:ext uri="{D42A27DB-BD31-4B8C-83A1-F6EECF244321}">
                <p14:modId xmlns:p14="http://schemas.microsoft.com/office/powerpoint/2010/main" val="1907523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8227176"/>
                    </a:ext>
                  </a:extLst>
                </a:gridCol>
                <a:gridCol w="905256">
                  <a:extLst>
                    <a:ext uri="{9D8B030D-6E8A-4147-A177-3AD203B41FA5}">
                      <a16:colId xmlns:a16="http://schemas.microsoft.com/office/drawing/2014/main" val="2264546704"/>
                    </a:ext>
                  </a:extLst>
                </a:gridCol>
                <a:gridCol w="658368">
                  <a:extLst>
                    <a:ext uri="{9D8B030D-6E8A-4147-A177-3AD203B41FA5}">
                      <a16:colId xmlns:a16="http://schemas.microsoft.com/office/drawing/2014/main" val="4212607637"/>
                    </a:ext>
                  </a:extLst>
                </a:gridCol>
                <a:gridCol w="329184">
                  <a:extLst>
                    <a:ext uri="{9D8B030D-6E8A-4147-A177-3AD203B41FA5}">
                      <a16:colId xmlns:a16="http://schemas.microsoft.com/office/drawing/2014/main" val="1471892273"/>
                    </a:ext>
                  </a:extLst>
                </a:gridCol>
                <a:gridCol w="329184">
                  <a:extLst>
                    <a:ext uri="{9D8B030D-6E8A-4147-A177-3AD203B41FA5}">
                      <a16:colId xmlns:a16="http://schemas.microsoft.com/office/drawing/2014/main" val="4116612105"/>
                    </a:ext>
                  </a:extLst>
                </a:gridCol>
                <a:gridCol w="329184">
                  <a:extLst>
                    <a:ext uri="{9D8B030D-6E8A-4147-A177-3AD203B41FA5}">
                      <a16:colId xmlns:a16="http://schemas.microsoft.com/office/drawing/2014/main" val="1836177677"/>
                    </a:ext>
                  </a:extLst>
                </a:gridCol>
                <a:gridCol w="329184">
                  <a:extLst>
                    <a:ext uri="{9D8B030D-6E8A-4147-A177-3AD203B41FA5}">
                      <a16:colId xmlns:a16="http://schemas.microsoft.com/office/drawing/2014/main" val="1098222169"/>
                    </a:ext>
                  </a:extLst>
                </a:gridCol>
                <a:gridCol w="329184">
                  <a:extLst>
                    <a:ext uri="{9D8B030D-6E8A-4147-A177-3AD203B41FA5}">
                      <a16:colId xmlns:a16="http://schemas.microsoft.com/office/drawing/2014/main" val="2972728427"/>
                    </a:ext>
                  </a:extLst>
                </a:gridCol>
                <a:gridCol w="329184">
                  <a:extLst>
                    <a:ext uri="{9D8B030D-6E8A-4147-A177-3AD203B41FA5}">
                      <a16:colId xmlns:a16="http://schemas.microsoft.com/office/drawing/2014/main" val="2547288409"/>
                    </a:ext>
                  </a:extLst>
                </a:gridCol>
                <a:gridCol w="329184">
                  <a:extLst>
                    <a:ext uri="{9D8B030D-6E8A-4147-A177-3AD203B41FA5}">
                      <a16:colId xmlns:a16="http://schemas.microsoft.com/office/drawing/2014/main" val="3359073157"/>
                    </a:ext>
                  </a:extLst>
                </a:gridCol>
                <a:gridCol w="329184">
                  <a:extLst>
                    <a:ext uri="{9D8B030D-6E8A-4147-A177-3AD203B41FA5}">
                      <a16:colId xmlns:a16="http://schemas.microsoft.com/office/drawing/2014/main" val="418460462"/>
                    </a:ext>
                  </a:extLst>
                </a:gridCol>
                <a:gridCol w="329184">
                  <a:extLst>
                    <a:ext uri="{9D8B030D-6E8A-4147-A177-3AD203B41FA5}">
                      <a16:colId xmlns:a16="http://schemas.microsoft.com/office/drawing/2014/main" val="2066812155"/>
                    </a:ext>
                  </a:extLst>
                </a:gridCol>
                <a:gridCol w="329184">
                  <a:extLst>
                    <a:ext uri="{9D8B030D-6E8A-4147-A177-3AD203B41FA5}">
                      <a16:colId xmlns:a16="http://schemas.microsoft.com/office/drawing/2014/main" val="3958578374"/>
                    </a:ext>
                  </a:extLst>
                </a:gridCol>
                <a:gridCol w="329184">
                  <a:extLst>
                    <a:ext uri="{9D8B030D-6E8A-4147-A177-3AD203B41FA5}">
                      <a16:colId xmlns:a16="http://schemas.microsoft.com/office/drawing/2014/main" val="3155686905"/>
                    </a:ext>
                  </a:extLst>
                </a:gridCol>
                <a:gridCol w="329184">
                  <a:extLst>
                    <a:ext uri="{9D8B030D-6E8A-4147-A177-3AD203B41FA5}">
                      <a16:colId xmlns:a16="http://schemas.microsoft.com/office/drawing/2014/main" val="160003621"/>
                    </a:ext>
                  </a:extLst>
                </a:gridCol>
                <a:gridCol w="329184">
                  <a:extLst>
                    <a:ext uri="{9D8B030D-6E8A-4147-A177-3AD203B41FA5}">
                      <a16:colId xmlns:a16="http://schemas.microsoft.com/office/drawing/2014/main" val="28871823"/>
                    </a:ext>
                  </a:extLst>
                </a:gridCol>
                <a:gridCol w="329184">
                  <a:extLst>
                    <a:ext uri="{9D8B030D-6E8A-4147-A177-3AD203B41FA5}">
                      <a16:colId xmlns:a16="http://schemas.microsoft.com/office/drawing/2014/main" val="4093585517"/>
                    </a:ext>
                  </a:extLst>
                </a:gridCol>
                <a:gridCol w="329184">
                  <a:extLst>
                    <a:ext uri="{9D8B030D-6E8A-4147-A177-3AD203B41FA5}">
                      <a16:colId xmlns:a16="http://schemas.microsoft.com/office/drawing/2014/main" val="2383062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450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- 2019-11-25 21:20:01</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cosying up with some super snug slippers? Nothing! That’s why they’re the #PerfectGift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https://scontent.xx.fbcdn.net/v/t1.0-9/s720x720/76775069_2496249810698414_3054926352638541824_o.jpg?_nc_cat=107&amp;_nc_ohc=bZ3fXGQSJMAAX-Z7Vnp&amp;_nc_ht=scontent.xx&amp;_nc_tp=1002&amp;oh=cb659fc24b722e17ceaeeb0d2b3b0043&amp;oe=5E96248E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15:24:57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90827461"/>
                  </a:ext>
                </a:extLst>
              </a:tr>
            </a:tbl>
          </a:graphicData>
        </a:graphic>
      </p:graphicFrame>
      <p:sp>
        <p:nvSpPr>
          <p:cNvPr id="4" name="Text Placeholder 3">
            <a:extLst>
              <a:ext uri="{FF2B5EF4-FFF2-40B4-BE49-F238E27FC236}">
                <a16:creationId xmlns:a16="http://schemas.microsoft.com/office/drawing/2014/main" id="{074B0FE4-CE7C-4D85-96B7-D5F02A4C6ED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948885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0A487-AE29-48DB-B811-5CF9DE18AB3B}"/>
              </a:ext>
            </a:extLst>
          </p:cNvPr>
          <p:cNvSpPr>
            <a:spLocks noGrp="1"/>
          </p:cNvSpPr>
          <p:nvPr>
            <p:ph type="title"/>
          </p:nvPr>
        </p:nvSpPr>
        <p:spPr/>
        <p:txBody>
          <a:bodyPr/>
          <a:lstStyle/>
          <a:p>
            <a:r>
              <a:rPr lang="en-US"/>
              <a:t>Facebook Own Posts Table | Clarks Shoes - 21 of 26</a:t>
            </a:r>
          </a:p>
        </p:txBody>
      </p:sp>
      <p:graphicFrame>
        <p:nvGraphicFramePr>
          <p:cNvPr id="5" name="Table Placeholder 4">
            <a:extLst>
              <a:ext uri="{FF2B5EF4-FFF2-40B4-BE49-F238E27FC236}">
                <a16:creationId xmlns:a16="http://schemas.microsoft.com/office/drawing/2014/main" id="{52FDFE10-BC48-49E7-8703-A5D23E60FC2E}"/>
              </a:ext>
            </a:extLst>
          </p:cNvPr>
          <p:cNvGraphicFramePr>
            <a:graphicFrameLocks noGrp="1"/>
          </p:cNvGraphicFramePr>
          <p:nvPr>
            <p:ph type="tbl" sz="quarter" idx="13"/>
            <p:extLst>
              <p:ext uri="{D42A27DB-BD31-4B8C-83A1-F6EECF244321}">
                <p14:modId xmlns:p14="http://schemas.microsoft.com/office/powerpoint/2010/main" val="919586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92837373"/>
                    </a:ext>
                  </a:extLst>
                </a:gridCol>
                <a:gridCol w="905256">
                  <a:extLst>
                    <a:ext uri="{9D8B030D-6E8A-4147-A177-3AD203B41FA5}">
                      <a16:colId xmlns:a16="http://schemas.microsoft.com/office/drawing/2014/main" val="17147854"/>
                    </a:ext>
                  </a:extLst>
                </a:gridCol>
                <a:gridCol w="658368">
                  <a:extLst>
                    <a:ext uri="{9D8B030D-6E8A-4147-A177-3AD203B41FA5}">
                      <a16:colId xmlns:a16="http://schemas.microsoft.com/office/drawing/2014/main" val="3316793106"/>
                    </a:ext>
                  </a:extLst>
                </a:gridCol>
                <a:gridCol w="329184">
                  <a:extLst>
                    <a:ext uri="{9D8B030D-6E8A-4147-A177-3AD203B41FA5}">
                      <a16:colId xmlns:a16="http://schemas.microsoft.com/office/drawing/2014/main" val="3230201184"/>
                    </a:ext>
                  </a:extLst>
                </a:gridCol>
                <a:gridCol w="329184">
                  <a:extLst>
                    <a:ext uri="{9D8B030D-6E8A-4147-A177-3AD203B41FA5}">
                      <a16:colId xmlns:a16="http://schemas.microsoft.com/office/drawing/2014/main" val="2544641329"/>
                    </a:ext>
                  </a:extLst>
                </a:gridCol>
                <a:gridCol w="329184">
                  <a:extLst>
                    <a:ext uri="{9D8B030D-6E8A-4147-A177-3AD203B41FA5}">
                      <a16:colId xmlns:a16="http://schemas.microsoft.com/office/drawing/2014/main" val="1990179761"/>
                    </a:ext>
                  </a:extLst>
                </a:gridCol>
                <a:gridCol w="329184">
                  <a:extLst>
                    <a:ext uri="{9D8B030D-6E8A-4147-A177-3AD203B41FA5}">
                      <a16:colId xmlns:a16="http://schemas.microsoft.com/office/drawing/2014/main" val="2175474647"/>
                    </a:ext>
                  </a:extLst>
                </a:gridCol>
                <a:gridCol w="329184">
                  <a:extLst>
                    <a:ext uri="{9D8B030D-6E8A-4147-A177-3AD203B41FA5}">
                      <a16:colId xmlns:a16="http://schemas.microsoft.com/office/drawing/2014/main" val="2114244096"/>
                    </a:ext>
                  </a:extLst>
                </a:gridCol>
                <a:gridCol w="329184">
                  <a:extLst>
                    <a:ext uri="{9D8B030D-6E8A-4147-A177-3AD203B41FA5}">
                      <a16:colId xmlns:a16="http://schemas.microsoft.com/office/drawing/2014/main" val="402524801"/>
                    </a:ext>
                  </a:extLst>
                </a:gridCol>
                <a:gridCol w="329184">
                  <a:extLst>
                    <a:ext uri="{9D8B030D-6E8A-4147-A177-3AD203B41FA5}">
                      <a16:colId xmlns:a16="http://schemas.microsoft.com/office/drawing/2014/main" val="2934977831"/>
                    </a:ext>
                  </a:extLst>
                </a:gridCol>
                <a:gridCol w="329184">
                  <a:extLst>
                    <a:ext uri="{9D8B030D-6E8A-4147-A177-3AD203B41FA5}">
                      <a16:colId xmlns:a16="http://schemas.microsoft.com/office/drawing/2014/main" val="3600512989"/>
                    </a:ext>
                  </a:extLst>
                </a:gridCol>
                <a:gridCol w="329184">
                  <a:extLst>
                    <a:ext uri="{9D8B030D-6E8A-4147-A177-3AD203B41FA5}">
                      <a16:colId xmlns:a16="http://schemas.microsoft.com/office/drawing/2014/main" val="1088795288"/>
                    </a:ext>
                  </a:extLst>
                </a:gridCol>
                <a:gridCol w="329184">
                  <a:extLst>
                    <a:ext uri="{9D8B030D-6E8A-4147-A177-3AD203B41FA5}">
                      <a16:colId xmlns:a16="http://schemas.microsoft.com/office/drawing/2014/main" val="3381272963"/>
                    </a:ext>
                  </a:extLst>
                </a:gridCol>
                <a:gridCol w="329184">
                  <a:extLst>
                    <a:ext uri="{9D8B030D-6E8A-4147-A177-3AD203B41FA5}">
                      <a16:colId xmlns:a16="http://schemas.microsoft.com/office/drawing/2014/main" val="1782810592"/>
                    </a:ext>
                  </a:extLst>
                </a:gridCol>
                <a:gridCol w="329184">
                  <a:extLst>
                    <a:ext uri="{9D8B030D-6E8A-4147-A177-3AD203B41FA5}">
                      <a16:colId xmlns:a16="http://schemas.microsoft.com/office/drawing/2014/main" val="1980790425"/>
                    </a:ext>
                  </a:extLst>
                </a:gridCol>
                <a:gridCol w="329184">
                  <a:extLst>
                    <a:ext uri="{9D8B030D-6E8A-4147-A177-3AD203B41FA5}">
                      <a16:colId xmlns:a16="http://schemas.microsoft.com/office/drawing/2014/main" val="1441807246"/>
                    </a:ext>
                  </a:extLst>
                </a:gridCol>
                <a:gridCol w="329184">
                  <a:extLst>
                    <a:ext uri="{9D8B030D-6E8A-4147-A177-3AD203B41FA5}">
                      <a16:colId xmlns:a16="http://schemas.microsoft.com/office/drawing/2014/main" val="2273260456"/>
                    </a:ext>
                  </a:extLst>
                </a:gridCol>
                <a:gridCol w="329184">
                  <a:extLst>
                    <a:ext uri="{9D8B030D-6E8A-4147-A177-3AD203B41FA5}">
                      <a16:colId xmlns:a16="http://schemas.microsoft.com/office/drawing/2014/main" val="1499692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3210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- 2019-11-23 19:11:00</a:t>
                      </a:r>
                      <a:r>
                        <a:rPr kumimoji="0" lang="en-US" sz="1000" b="0" i="0" u="none" strike="noStrike" kern="1200" cap="none" spc="0" normalizeH="0" baseline="0" noProof="0">
                          <a:ln>
                            <a:noFill/>
                          </a:ln>
                          <a:solidFill>
                            <a:prstClr val="black"/>
                          </a:solidFill>
                          <a:effectLst/>
                          <a:uLnTx/>
                          <a:uFillTx/>
                          <a:latin typeface="+mn-lt"/>
                          <a:ea typeface="+mn-ea"/>
                          <a:cs typeface="+mn-cs"/>
                        </a:rPr>
                        <a:t>
 Give any outfit an edge this winter with Witcombe Flo. #ThePerfectGift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https://scontent.xx.fbcdn.net/v/t1.0-9/p720x720/78484781_2494053440918051_6979955080208318464_o.jpg?_nc_cat=106&amp;_nc_ohc=I2FU7-WVOj4AX80uilA&amp;_nc_ht=scontent.xx&amp;_nc_tp=6&amp;oh=85a06a92db551d8e54d0fc29bfd63825&amp;oe=5EC1384A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02:35:12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89697973"/>
                  </a:ext>
                </a:extLst>
              </a:tr>
            </a:tbl>
          </a:graphicData>
        </a:graphic>
      </p:graphicFrame>
      <p:sp>
        <p:nvSpPr>
          <p:cNvPr id="4" name="Text Placeholder 3">
            <a:extLst>
              <a:ext uri="{FF2B5EF4-FFF2-40B4-BE49-F238E27FC236}">
                <a16:creationId xmlns:a16="http://schemas.microsoft.com/office/drawing/2014/main" id="{44D5D4B8-0309-4089-B811-5D499F616B3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172064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4AC64-4D66-47EB-B973-C0E595B3FD1B}"/>
              </a:ext>
            </a:extLst>
          </p:cNvPr>
          <p:cNvSpPr>
            <a:spLocks noGrp="1"/>
          </p:cNvSpPr>
          <p:nvPr>
            <p:ph type="title"/>
          </p:nvPr>
        </p:nvSpPr>
        <p:spPr/>
        <p:txBody>
          <a:bodyPr/>
          <a:lstStyle/>
          <a:p>
            <a:r>
              <a:rPr lang="en-US"/>
              <a:t>Facebook Own Posts Table | Clarks Shoes - 22 of 26</a:t>
            </a:r>
          </a:p>
        </p:txBody>
      </p:sp>
      <p:graphicFrame>
        <p:nvGraphicFramePr>
          <p:cNvPr id="5" name="Table Placeholder 4">
            <a:extLst>
              <a:ext uri="{FF2B5EF4-FFF2-40B4-BE49-F238E27FC236}">
                <a16:creationId xmlns:a16="http://schemas.microsoft.com/office/drawing/2014/main" id="{3A98B7BF-2859-48D9-957D-98FF02CCB97E}"/>
              </a:ext>
            </a:extLst>
          </p:cNvPr>
          <p:cNvGraphicFramePr>
            <a:graphicFrameLocks noGrp="1"/>
          </p:cNvGraphicFramePr>
          <p:nvPr>
            <p:ph type="tbl" sz="quarter" idx="13"/>
            <p:extLst>
              <p:ext uri="{D42A27DB-BD31-4B8C-83A1-F6EECF244321}">
                <p14:modId xmlns:p14="http://schemas.microsoft.com/office/powerpoint/2010/main" val="685478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036171"/>
                    </a:ext>
                  </a:extLst>
                </a:gridCol>
                <a:gridCol w="905256">
                  <a:extLst>
                    <a:ext uri="{9D8B030D-6E8A-4147-A177-3AD203B41FA5}">
                      <a16:colId xmlns:a16="http://schemas.microsoft.com/office/drawing/2014/main" val="3776955975"/>
                    </a:ext>
                  </a:extLst>
                </a:gridCol>
                <a:gridCol w="658368">
                  <a:extLst>
                    <a:ext uri="{9D8B030D-6E8A-4147-A177-3AD203B41FA5}">
                      <a16:colId xmlns:a16="http://schemas.microsoft.com/office/drawing/2014/main" val="3836449130"/>
                    </a:ext>
                  </a:extLst>
                </a:gridCol>
                <a:gridCol w="329184">
                  <a:extLst>
                    <a:ext uri="{9D8B030D-6E8A-4147-A177-3AD203B41FA5}">
                      <a16:colId xmlns:a16="http://schemas.microsoft.com/office/drawing/2014/main" val="596843763"/>
                    </a:ext>
                  </a:extLst>
                </a:gridCol>
                <a:gridCol w="329184">
                  <a:extLst>
                    <a:ext uri="{9D8B030D-6E8A-4147-A177-3AD203B41FA5}">
                      <a16:colId xmlns:a16="http://schemas.microsoft.com/office/drawing/2014/main" val="2789090101"/>
                    </a:ext>
                  </a:extLst>
                </a:gridCol>
                <a:gridCol w="329184">
                  <a:extLst>
                    <a:ext uri="{9D8B030D-6E8A-4147-A177-3AD203B41FA5}">
                      <a16:colId xmlns:a16="http://schemas.microsoft.com/office/drawing/2014/main" val="4063593044"/>
                    </a:ext>
                  </a:extLst>
                </a:gridCol>
                <a:gridCol w="329184">
                  <a:extLst>
                    <a:ext uri="{9D8B030D-6E8A-4147-A177-3AD203B41FA5}">
                      <a16:colId xmlns:a16="http://schemas.microsoft.com/office/drawing/2014/main" val="2040249052"/>
                    </a:ext>
                  </a:extLst>
                </a:gridCol>
                <a:gridCol w="329184">
                  <a:extLst>
                    <a:ext uri="{9D8B030D-6E8A-4147-A177-3AD203B41FA5}">
                      <a16:colId xmlns:a16="http://schemas.microsoft.com/office/drawing/2014/main" val="3690329580"/>
                    </a:ext>
                  </a:extLst>
                </a:gridCol>
                <a:gridCol w="329184">
                  <a:extLst>
                    <a:ext uri="{9D8B030D-6E8A-4147-A177-3AD203B41FA5}">
                      <a16:colId xmlns:a16="http://schemas.microsoft.com/office/drawing/2014/main" val="2044769511"/>
                    </a:ext>
                  </a:extLst>
                </a:gridCol>
                <a:gridCol w="329184">
                  <a:extLst>
                    <a:ext uri="{9D8B030D-6E8A-4147-A177-3AD203B41FA5}">
                      <a16:colId xmlns:a16="http://schemas.microsoft.com/office/drawing/2014/main" val="699917311"/>
                    </a:ext>
                  </a:extLst>
                </a:gridCol>
                <a:gridCol w="329184">
                  <a:extLst>
                    <a:ext uri="{9D8B030D-6E8A-4147-A177-3AD203B41FA5}">
                      <a16:colId xmlns:a16="http://schemas.microsoft.com/office/drawing/2014/main" val="1353864373"/>
                    </a:ext>
                  </a:extLst>
                </a:gridCol>
                <a:gridCol w="329184">
                  <a:extLst>
                    <a:ext uri="{9D8B030D-6E8A-4147-A177-3AD203B41FA5}">
                      <a16:colId xmlns:a16="http://schemas.microsoft.com/office/drawing/2014/main" val="2375897235"/>
                    </a:ext>
                  </a:extLst>
                </a:gridCol>
                <a:gridCol w="329184">
                  <a:extLst>
                    <a:ext uri="{9D8B030D-6E8A-4147-A177-3AD203B41FA5}">
                      <a16:colId xmlns:a16="http://schemas.microsoft.com/office/drawing/2014/main" val="1224450456"/>
                    </a:ext>
                  </a:extLst>
                </a:gridCol>
                <a:gridCol w="329184">
                  <a:extLst>
                    <a:ext uri="{9D8B030D-6E8A-4147-A177-3AD203B41FA5}">
                      <a16:colId xmlns:a16="http://schemas.microsoft.com/office/drawing/2014/main" val="1526616502"/>
                    </a:ext>
                  </a:extLst>
                </a:gridCol>
                <a:gridCol w="329184">
                  <a:extLst>
                    <a:ext uri="{9D8B030D-6E8A-4147-A177-3AD203B41FA5}">
                      <a16:colId xmlns:a16="http://schemas.microsoft.com/office/drawing/2014/main" val="1997256053"/>
                    </a:ext>
                  </a:extLst>
                </a:gridCol>
                <a:gridCol w="329184">
                  <a:extLst>
                    <a:ext uri="{9D8B030D-6E8A-4147-A177-3AD203B41FA5}">
                      <a16:colId xmlns:a16="http://schemas.microsoft.com/office/drawing/2014/main" val="2397143656"/>
                    </a:ext>
                  </a:extLst>
                </a:gridCol>
                <a:gridCol w="329184">
                  <a:extLst>
                    <a:ext uri="{9D8B030D-6E8A-4147-A177-3AD203B41FA5}">
                      <a16:colId xmlns:a16="http://schemas.microsoft.com/office/drawing/2014/main" val="2044312377"/>
                    </a:ext>
                  </a:extLst>
                </a:gridCol>
                <a:gridCol w="329184">
                  <a:extLst>
                    <a:ext uri="{9D8B030D-6E8A-4147-A177-3AD203B41FA5}">
                      <a16:colId xmlns:a16="http://schemas.microsoft.com/office/drawing/2014/main" val="3691382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5010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- 2019-11-22 20:31:00</a:t>
                      </a:r>
                      <a:r>
                        <a:rPr kumimoji="0" lang="en-US" sz="1000" b="0" i="0" u="none" strike="noStrike" kern="1200" cap="none" spc="0" normalizeH="0" baseline="0" noProof="0">
                          <a:ln>
                            <a:noFill/>
                          </a:ln>
                          <a:solidFill>
                            <a:prstClr val="black"/>
                          </a:solidFill>
                          <a:effectLst/>
                          <a:uLnTx/>
                          <a:uFillTx/>
                          <a:latin typeface="+mn-lt"/>
                          <a:ea typeface="+mn-ea"/>
                          <a:cs typeface="+mn-cs"/>
                        </a:rPr>
                        <a:t>
 Effortless style. Effortless comfort. The super-light Trace Pine. #ThePerfectGift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https://scontent.xx.fbcdn.net/v/t1.0-9/s720x720/75481891_2493092627680799_3846999093175910400_o.jpg?_nc_cat=107&amp;_nc_ohc=T_f8BX_6Uo8AX-__OfU&amp;_nc_ht=scontent.xx&amp;_nc_tp=1002&amp;oh=92475c068254c18177f62022315e0615&amp;oe=5E8E85AC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15:24:57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3902683"/>
                  </a:ext>
                </a:extLst>
              </a:tr>
            </a:tbl>
          </a:graphicData>
        </a:graphic>
      </p:graphicFrame>
      <p:sp>
        <p:nvSpPr>
          <p:cNvPr id="4" name="Text Placeholder 3">
            <a:extLst>
              <a:ext uri="{FF2B5EF4-FFF2-40B4-BE49-F238E27FC236}">
                <a16:creationId xmlns:a16="http://schemas.microsoft.com/office/drawing/2014/main" id="{72684B72-34F3-4871-9A3B-A46DD4EB196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195137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520F-7217-49F6-A668-B2A4AB4EE196}"/>
              </a:ext>
            </a:extLst>
          </p:cNvPr>
          <p:cNvSpPr>
            <a:spLocks noGrp="1"/>
          </p:cNvSpPr>
          <p:nvPr>
            <p:ph type="title"/>
          </p:nvPr>
        </p:nvSpPr>
        <p:spPr/>
        <p:txBody>
          <a:bodyPr/>
          <a:lstStyle/>
          <a:p>
            <a:r>
              <a:rPr lang="en-US"/>
              <a:t>Facebook Own Posts Table | Clarks Shoes - 23 of 26</a:t>
            </a:r>
          </a:p>
        </p:txBody>
      </p:sp>
      <p:graphicFrame>
        <p:nvGraphicFramePr>
          <p:cNvPr id="5" name="Table Placeholder 4">
            <a:extLst>
              <a:ext uri="{FF2B5EF4-FFF2-40B4-BE49-F238E27FC236}">
                <a16:creationId xmlns:a16="http://schemas.microsoft.com/office/drawing/2014/main" id="{3EE11174-7C8C-48CE-A727-449DF2FD79F5}"/>
              </a:ext>
            </a:extLst>
          </p:cNvPr>
          <p:cNvGraphicFramePr>
            <a:graphicFrameLocks noGrp="1"/>
          </p:cNvGraphicFramePr>
          <p:nvPr>
            <p:ph type="tbl" sz="quarter" idx="13"/>
            <p:extLst>
              <p:ext uri="{D42A27DB-BD31-4B8C-83A1-F6EECF244321}">
                <p14:modId xmlns:p14="http://schemas.microsoft.com/office/powerpoint/2010/main" val="1603663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65067101"/>
                    </a:ext>
                  </a:extLst>
                </a:gridCol>
                <a:gridCol w="905256">
                  <a:extLst>
                    <a:ext uri="{9D8B030D-6E8A-4147-A177-3AD203B41FA5}">
                      <a16:colId xmlns:a16="http://schemas.microsoft.com/office/drawing/2014/main" val="2298832858"/>
                    </a:ext>
                  </a:extLst>
                </a:gridCol>
                <a:gridCol w="658368">
                  <a:extLst>
                    <a:ext uri="{9D8B030D-6E8A-4147-A177-3AD203B41FA5}">
                      <a16:colId xmlns:a16="http://schemas.microsoft.com/office/drawing/2014/main" val="2705850065"/>
                    </a:ext>
                  </a:extLst>
                </a:gridCol>
                <a:gridCol w="329184">
                  <a:extLst>
                    <a:ext uri="{9D8B030D-6E8A-4147-A177-3AD203B41FA5}">
                      <a16:colId xmlns:a16="http://schemas.microsoft.com/office/drawing/2014/main" val="2059533102"/>
                    </a:ext>
                  </a:extLst>
                </a:gridCol>
                <a:gridCol w="329184">
                  <a:extLst>
                    <a:ext uri="{9D8B030D-6E8A-4147-A177-3AD203B41FA5}">
                      <a16:colId xmlns:a16="http://schemas.microsoft.com/office/drawing/2014/main" val="222321277"/>
                    </a:ext>
                  </a:extLst>
                </a:gridCol>
                <a:gridCol w="329184">
                  <a:extLst>
                    <a:ext uri="{9D8B030D-6E8A-4147-A177-3AD203B41FA5}">
                      <a16:colId xmlns:a16="http://schemas.microsoft.com/office/drawing/2014/main" val="731366405"/>
                    </a:ext>
                  </a:extLst>
                </a:gridCol>
                <a:gridCol w="329184">
                  <a:extLst>
                    <a:ext uri="{9D8B030D-6E8A-4147-A177-3AD203B41FA5}">
                      <a16:colId xmlns:a16="http://schemas.microsoft.com/office/drawing/2014/main" val="1762385662"/>
                    </a:ext>
                  </a:extLst>
                </a:gridCol>
                <a:gridCol w="329184">
                  <a:extLst>
                    <a:ext uri="{9D8B030D-6E8A-4147-A177-3AD203B41FA5}">
                      <a16:colId xmlns:a16="http://schemas.microsoft.com/office/drawing/2014/main" val="677317983"/>
                    </a:ext>
                  </a:extLst>
                </a:gridCol>
                <a:gridCol w="329184">
                  <a:extLst>
                    <a:ext uri="{9D8B030D-6E8A-4147-A177-3AD203B41FA5}">
                      <a16:colId xmlns:a16="http://schemas.microsoft.com/office/drawing/2014/main" val="1215619072"/>
                    </a:ext>
                  </a:extLst>
                </a:gridCol>
                <a:gridCol w="329184">
                  <a:extLst>
                    <a:ext uri="{9D8B030D-6E8A-4147-A177-3AD203B41FA5}">
                      <a16:colId xmlns:a16="http://schemas.microsoft.com/office/drawing/2014/main" val="3110281149"/>
                    </a:ext>
                  </a:extLst>
                </a:gridCol>
                <a:gridCol w="329184">
                  <a:extLst>
                    <a:ext uri="{9D8B030D-6E8A-4147-A177-3AD203B41FA5}">
                      <a16:colId xmlns:a16="http://schemas.microsoft.com/office/drawing/2014/main" val="1478776169"/>
                    </a:ext>
                  </a:extLst>
                </a:gridCol>
                <a:gridCol w="329184">
                  <a:extLst>
                    <a:ext uri="{9D8B030D-6E8A-4147-A177-3AD203B41FA5}">
                      <a16:colId xmlns:a16="http://schemas.microsoft.com/office/drawing/2014/main" val="1906584977"/>
                    </a:ext>
                  </a:extLst>
                </a:gridCol>
                <a:gridCol w="329184">
                  <a:extLst>
                    <a:ext uri="{9D8B030D-6E8A-4147-A177-3AD203B41FA5}">
                      <a16:colId xmlns:a16="http://schemas.microsoft.com/office/drawing/2014/main" val="1552792415"/>
                    </a:ext>
                  </a:extLst>
                </a:gridCol>
                <a:gridCol w="329184">
                  <a:extLst>
                    <a:ext uri="{9D8B030D-6E8A-4147-A177-3AD203B41FA5}">
                      <a16:colId xmlns:a16="http://schemas.microsoft.com/office/drawing/2014/main" val="454824333"/>
                    </a:ext>
                  </a:extLst>
                </a:gridCol>
                <a:gridCol w="329184">
                  <a:extLst>
                    <a:ext uri="{9D8B030D-6E8A-4147-A177-3AD203B41FA5}">
                      <a16:colId xmlns:a16="http://schemas.microsoft.com/office/drawing/2014/main" val="2767764361"/>
                    </a:ext>
                  </a:extLst>
                </a:gridCol>
                <a:gridCol w="329184">
                  <a:extLst>
                    <a:ext uri="{9D8B030D-6E8A-4147-A177-3AD203B41FA5}">
                      <a16:colId xmlns:a16="http://schemas.microsoft.com/office/drawing/2014/main" val="1882415183"/>
                    </a:ext>
                  </a:extLst>
                </a:gridCol>
                <a:gridCol w="329184">
                  <a:extLst>
                    <a:ext uri="{9D8B030D-6E8A-4147-A177-3AD203B41FA5}">
                      <a16:colId xmlns:a16="http://schemas.microsoft.com/office/drawing/2014/main" val="1063094950"/>
                    </a:ext>
                  </a:extLst>
                </a:gridCol>
                <a:gridCol w="329184">
                  <a:extLst>
                    <a:ext uri="{9D8B030D-6E8A-4147-A177-3AD203B41FA5}">
                      <a16:colId xmlns:a16="http://schemas.microsoft.com/office/drawing/2014/main" val="775714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6471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- 2019-11-20 18:20:15</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Children’s day, so we’re taking the opportunity to celebrate and promote our partnership with @UNICEF.  Since 2008 Clarks ShoeShare has collected over 1700 tonnes of used or unwanted shoes donated by our customers, not only diverting them from landfill but raising £1.6m that has helped fund educational programmes like the School in a Box programme for disadvantaged children across the world. 
Join us in helping UNICEF and children everywhere. Drop your used or unwanted shoes to any UK Clarks store and help us re-home a whole heap in our ShoeShare boxes. We’ll then make a donation to UNICEF. Or DONATE directly via our Instagram 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02/03/2020 08:30:18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6470879"/>
                  </a:ext>
                </a:extLst>
              </a:tr>
            </a:tbl>
          </a:graphicData>
        </a:graphic>
      </p:graphicFrame>
      <p:sp>
        <p:nvSpPr>
          <p:cNvPr id="4" name="Text Placeholder 3">
            <a:extLst>
              <a:ext uri="{FF2B5EF4-FFF2-40B4-BE49-F238E27FC236}">
                <a16:creationId xmlns:a16="http://schemas.microsoft.com/office/drawing/2014/main" id="{C47A1177-7271-4CC4-9C32-C3A75DB35073}"/>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4551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F22E-91F5-4CB4-9BAC-2E8C72350991}"/>
              </a:ext>
            </a:extLst>
          </p:cNvPr>
          <p:cNvSpPr>
            <a:spLocks noGrp="1"/>
          </p:cNvSpPr>
          <p:nvPr>
            <p:ph type="title"/>
          </p:nvPr>
        </p:nvSpPr>
        <p:spPr/>
        <p:txBody>
          <a:bodyPr/>
          <a:lstStyle/>
          <a:p>
            <a:r>
              <a:rPr lang="en-US"/>
              <a:t>Facebook Own Posts Table | Clarks Shoes - 24 of 26</a:t>
            </a:r>
          </a:p>
        </p:txBody>
      </p:sp>
      <p:graphicFrame>
        <p:nvGraphicFramePr>
          <p:cNvPr id="5" name="Table Placeholder 4">
            <a:extLst>
              <a:ext uri="{FF2B5EF4-FFF2-40B4-BE49-F238E27FC236}">
                <a16:creationId xmlns:a16="http://schemas.microsoft.com/office/drawing/2014/main" id="{33ED71AD-1716-439B-B3B6-B9EDCA57327E}"/>
              </a:ext>
            </a:extLst>
          </p:cNvPr>
          <p:cNvGraphicFramePr>
            <a:graphicFrameLocks noGrp="1"/>
          </p:cNvGraphicFramePr>
          <p:nvPr>
            <p:ph type="tbl" sz="quarter" idx="13"/>
            <p:extLst>
              <p:ext uri="{D42A27DB-BD31-4B8C-83A1-F6EECF244321}">
                <p14:modId xmlns:p14="http://schemas.microsoft.com/office/powerpoint/2010/main" val="2126384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26119905"/>
                    </a:ext>
                  </a:extLst>
                </a:gridCol>
                <a:gridCol w="905256">
                  <a:extLst>
                    <a:ext uri="{9D8B030D-6E8A-4147-A177-3AD203B41FA5}">
                      <a16:colId xmlns:a16="http://schemas.microsoft.com/office/drawing/2014/main" val="3492849780"/>
                    </a:ext>
                  </a:extLst>
                </a:gridCol>
                <a:gridCol w="658368">
                  <a:extLst>
                    <a:ext uri="{9D8B030D-6E8A-4147-A177-3AD203B41FA5}">
                      <a16:colId xmlns:a16="http://schemas.microsoft.com/office/drawing/2014/main" val="2467374907"/>
                    </a:ext>
                  </a:extLst>
                </a:gridCol>
                <a:gridCol w="329184">
                  <a:extLst>
                    <a:ext uri="{9D8B030D-6E8A-4147-A177-3AD203B41FA5}">
                      <a16:colId xmlns:a16="http://schemas.microsoft.com/office/drawing/2014/main" val="2392089292"/>
                    </a:ext>
                  </a:extLst>
                </a:gridCol>
                <a:gridCol w="329184">
                  <a:extLst>
                    <a:ext uri="{9D8B030D-6E8A-4147-A177-3AD203B41FA5}">
                      <a16:colId xmlns:a16="http://schemas.microsoft.com/office/drawing/2014/main" val="354491601"/>
                    </a:ext>
                  </a:extLst>
                </a:gridCol>
                <a:gridCol w="329184">
                  <a:extLst>
                    <a:ext uri="{9D8B030D-6E8A-4147-A177-3AD203B41FA5}">
                      <a16:colId xmlns:a16="http://schemas.microsoft.com/office/drawing/2014/main" val="1253562404"/>
                    </a:ext>
                  </a:extLst>
                </a:gridCol>
                <a:gridCol w="329184">
                  <a:extLst>
                    <a:ext uri="{9D8B030D-6E8A-4147-A177-3AD203B41FA5}">
                      <a16:colId xmlns:a16="http://schemas.microsoft.com/office/drawing/2014/main" val="1833062194"/>
                    </a:ext>
                  </a:extLst>
                </a:gridCol>
                <a:gridCol w="329184">
                  <a:extLst>
                    <a:ext uri="{9D8B030D-6E8A-4147-A177-3AD203B41FA5}">
                      <a16:colId xmlns:a16="http://schemas.microsoft.com/office/drawing/2014/main" val="160846532"/>
                    </a:ext>
                  </a:extLst>
                </a:gridCol>
                <a:gridCol w="329184">
                  <a:extLst>
                    <a:ext uri="{9D8B030D-6E8A-4147-A177-3AD203B41FA5}">
                      <a16:colId xmlns:a16="http://schemas.microsoft.com/office/drawing/2014/main" val="985923185"/>
                    </a:ext>
                  </a:extLst>
                </a:gridCol>
                <a:gridCol w="329184">
                  <a:extLst>
                    <a:ext uri="{9D8B030D-6E8A-4147-A177-3AD203B41FA5}">
                      <a16:colId xmlns:a16="http://schemas.microsoft.com/office/drawing/2014/main" val="4192298830"/>
                    </a:ext>
                  </a:extLst>
                </a:gridCol>
                <a:gridCol w="329184">
                  <a:extLst>
                    <a:ext uri="{9D8B030D-6E8A-4147-A177-3AD203B41FA5}">
                      <a16:colId xmlns:a16="http://schemas.microsoft.com/office/drawing/2014/main" val="3751528655"/>
                    </a:ext>
                  </a:extLst>
                </a:gridCol>
                <a:gridCol w="329184">
                  <a:extLst>
                    <a:ext uri="{9D8B030D-6E8A-4147-A177-3AD203B41FA5}">
                      <a16:colId xmlns:a16="http://schemas.microsoft.com/office/drawing/2014/main" val="2662604440"/>
                    </a:ext>
                  </a:extLst>
                </a:gridCol>
                <a:gridCol w="329184">
                  <a:extLst>
                    <a:ext uri="{9D8B030D-6E8A-4147-A177-3AD203B41FA5}">
                      <a16:colId xmlns:a16="http://schemas.microsoft.com/office/drawing/2014/main" val="3285227600"/>
                    </a:ext>
                  </a:extLst>
                </a:gridCol>
                <a:gridCol w="329184">
                  <a:extLst>
                    <a:ext uri="{9D8B030D-6E8A-4147-A177-3AD203B41FA5}">
                      <a16:colId xmlns:a16="http://schemas.microsoft.com/office/drawing/2014/main" val="3410664519"/>
                    </a:ext>
                  </a:extLst>
                </a:gridCol>
                <a:gridCol w="329184">
                  <a:extLst>
                    <a:ext uri="{9D8B030D-6E8A-4147-A177-3AD203B41FA5}">
                      <a16:colId xmlns:a16="http://schemas.microsoft.com/office/drawing/2014/main" val="2329879852"/>
                    </a:ext>
                  </a:extLst>
                </a:gridCol>
                <a:gridCol w="329184">
                  <a:extLst>
                    <a:ext uri="{9D8B030D-6E8A-4147-A177-3AD203B41FA5}">
                      <a16:colId xmlns:a16="http://schemas.microsoft.com/office/drawing/2014/main" val="3561028062"/>
                    </a:ext>
                  </a:extLst>
                </a:gridCol>
                <a:gridCol w="329184">
                  <a:extLst>
                    <a:ext uri="{9D8B030D-6E8A-4147-A177-3AD203B41FA5}">
                      <a16:colId xmlns:a16="http://schemas.microsoft.com/office/drawing/2014/main" val="2780891641"/>
                    </a:ext>
                  </a:extLst>
                </a:gridCol>
                <a:gridCol w="329184">
                  <a:extLst>
                    <a:ext uri="{9D8B030D-6E8A-4147-A177-3AD203B41FA5}">
                      <a16:colId xmlns:a16="http://schemas.microsoft.com/office/drawing/2014/main" val="2446879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853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- 2019-11-19 20:41:00</a:t>
                      </a:r>
                      <a:r>
                        <a:rPr kumimoji="0" lang="en-US" sz="1000" b="0" i="0" u="none" strike="noStrike" kern="1200" cap="none" spc="0" normalizeH="0" baseline="0" noProof="0">
                          <a:ln>
                            <a:noFill/>
                          </a:ln>
                          <a:solidFill>
                            <a:prstClr val="black"/>
                          </a:solidFill>
                          <a:effectLst/>
                          <a:uLnTx/>
                          <a:uFillTx/>
                          <a:latin typeface="+mn-lt"/>
                          <a:ea typeface="+mn-ea"/>
                          <a:cs typeface="+mn-cs"/>
                        </a:rPr>
                        <a:t>
 Un Blush Ease. In leopard print. Because it wouldn’t be winter if you didn’t go a bit wild.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https://scontent.xx.fbcdn.net/v/t1.0-9/s720x720/75407825_2490085724648156_2134922685430366208_o.jpg?_nc_cat=102&amp;_nc_oc=AQmpCYZ_rwoHzqLN87_NUH03zeY8BYouXeEOaI5z5nQ1TfuB6YyVoear4CUg431JM_U&amp;_nc_ht=scontent.xx&amp;oh=5352a59417642305b92118ce02d81fa5&amp;oe=5ECBDD38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01/29/2020 08:38:33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2355578"/>
                  </a:ext>
                </a:extLst>
              </a:tr>
            </a:tbl>
          </a:graphicData>
        </a:graphic>
      </p:graphicFrame>
      <p:sp>
        <p:nvSpPr>
          <p:cNvPr id="4" name="Text Placeholder 3">
            <a:extLst>
              <a:ext uri="{FF2B5EF4-FFF2-40B4-BE49-F238E27FC236}">
                <a16:creationId xmlns:a16="http://schemas.microsoft.com/office/drawing/2014/main" id="{85E36D02-7E12-42DB-BBA7-7D3AEB5CE5F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891451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1619F-7791-4FC2-A39B-A217DDC2FFE0}"/>
              </a:ext>
            </a:extLst>
          </p:cNvPr>
          <p:cNvSpPr>
            <a:spLocks noGrp="1"/>
          </p:cNvSpPr>
          <p:nvPr>
            <p:ph type="title"/>
          </p:nvPr>
        </p:nvSpPr>
        <p:spPr/>
        <p:txBody>
          <a:bodyPr/>
          <a:lstStyle/>
          <a:p>
            <a:r>
              <a:rPr lang="en-US"/>
              <a:t>Facebook Own Posts Table | Clarks Shoes - 25 of 26</a:t>
            </a:r>
          </a:p>
        </p:txBody>
      </p:sp>
      <p:graphicFrame>
        <p:nvGraphicFramePr>
          <p:cNvPr id="5" name="Table Placeholder 4">
            <a:extLst>
              <a:ext uri="{FF2B5EF4-FFF2-40B4-BE49-F238E27FC236}">
                <a16:creationId xmlns:a16="http://schemas.microsoft.com/office/drawing/2014/main" id="{7269A274-828C-4B72-9FA4-88C515EBBD9F}"/>
              </a:ext>
            </a:extLst>
          </p:cNvPr>
          <p:cNvGraphicFramePr>
            <a:graphicFrameLocks noGrp="1"/>
          </p:cNvGraphicFramePr>
          <p:nvPr>
            <p:ph type="tbl" sz="quarter" idx="13"/>
            <p:extLst>
              <p:ext uri="{D42A27DB-BD31-4B8C-83A1-F6EECF244321}">
                <p14:modId xmlns:p14="http://schemas.microsoft.com/office/powerpoint/2010/main" val="2717855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89418647"/>
                    </a:ext>
                  </a:extLst>
                </a:gridCol>
                <a:gridCol w="905256">
                  <a:extLst>
                    <a:ext uri="{9D8B030D-6E8A-4147-A177-3AD203B41FA5}">
                      <a16:colId xmlns:a16="http://schemas.microsoft.com/office/drawing/2014/main" val="3126253951"/>
                    </a:ext>
                  </a:extLst>
                </a:gridCol>
                <a:gridCol w="658368">
                  <a:extLst>
                    <a:ext uri="{9D8B030D-6E8A-4147-A177-3AD203B41FA5}">
                      <a16:colId xmlns:a16="http://schemas.microsoft.com/office/drawing/2014/main" val="1113070823"/>
                    </a:ext>
                  </a:extLst>
                </a:gridCol>
                <a:gridCol w="329184">
                  <a:extLst>
                    <a:ext uri="{9D8B030D-6E8A-4147-A177-3AD203B41FA5}">
                      <a16:colId xmlns:a16="http://schemas.microsoft.com/office/drawing/2014/main" val="3098335650"/>
                    </a:ext>
                  </a:extLst>
                </a:gridCol>
                <a:gridCol w="329184">
                  <a:extLst>
                    <a:ext uri="{9D8B030D-6E8A-4147-A177-3AD203B41FA5}">
                      <a16:colId xmlns:a16="http://schemas.microsoft.com/office/drawing/2014/main" val="2173204329"/>
                    </a:ext>
                  </a:extLst>
                </a:gridCol>
                <a:gridCol w="329184">
                  <a:extLst>
                    <a:ext uri="{9D8B030D-6E8A-4147-A177-3AD203B41FA5}">
                      <a16:colId xmlns:a16="http://schemas.microsoft.com/office/drawing/2014/main" val="3513396918"/>
                    </a:ext>
                  </a:extLst>
                </a:gridCol>
                <a:gridCol w="329184">
                  <a:extLst>
                    <a:ext uri="{9D8B030D-6E8A-4147-A177-3AD203B41FA5}">
                      <a16:colId xmlns:a16="http://schemas.microsoft.com/office/drawing/2014/main" val="1592217196"/>
                    </a:ext>
                  </a:extLst>
                </a:gridCol>
                <a:gridCol w="329184">
                  <a:extLst>
                    <a:ext uri="{9D8B030D-6E8A-4147-A177-3AD203B41FA5}">
                      <a16:colId xmlns:a16="http://schemas.microsoft.com/office/drawing/2014/main" val="2153414971"/>
                    </a:ext>
                  </a:extLst>
                </a:gridCol>
                <a:gridCol w="329184">
                  <a:extLst>
                    <a:ext uri="{9D8B030D-6E8A-4147-A177-3AD203B41FA5}">
                      <a16:colId xmlns:a16="http://schemas.microsoft.com/office/drawing/2014/main" val="2986374594"/>
                    </a:ext>
                  </a:extLst>
                </a:gridCol>
                <a:gridCol w="329184">
                  <a:extLst>
                    <a:ext uri="{9D8B030D-6E8A-4147-A177-3AD203B41FA5}">
                      <a16:colId xmlns:a16="http://schemas.microsoft.com/office/drawing/2014/main" val="731121473"/>
                    </a:ext>
                  </a:extLst>
                </a:gridCol>
                <a:gridCol w="329184">
                  <a:extLst>
                    <a:ext uri="{9D8B030D-6E8A-4147-A177-3AD203B41FA5}">
                      <a16:colId xmlns:a16="http://schemas.microsoft.com/office/drawing/2014/main" val="1432176513"/>
                    </a:ext>
                  </a:extLst>
                </a:gridCol>
                <a:gridCol w="329184">
                  <a:extLst>
                    <a:ext uri="{9D8B030D-6E8A-4147-A177-3AD203B41FA5}">
                      <a16:colId xmlns:a16="http://schemas.microsoft.com/office/drawing/2014/main" val="2988333089"/>
                    </a:ext>
                  </a:extLst>
                </a:gridCol>
                <a:gridCol w="329184">
                  <a:extLst>
                    <a:ext uri="{9D8B030D-6E8A-4147-A177-3AD203B41FA5}">
                      <a16:colId xmlns:a16="http://schemas.microsoft.com/office/drawing/2014/main" val="1058380360"/>
                    </a:ext>
                  </a:extLst>
                </a:gridCol>
                <a:gridCol w="329184">
                  <a:extLst>
                    <a:ext uri="{9D8B030D-6E8A-4147-A177-3AD203B41FA5}">
                      <a16:colId xmlns:a16="http://schemas.microsoft.com/office/drawing/2014/main" val="2716866814"/>
                    </a:ext>
                  </a:extLst>
                </a:gridCol>
                <a:gridCol w="329184">
                  <a:extLst>
                    <a:ext uri="{9D8B030D-6E8A-4147-A177-3AD203B41FA5}">
                      <a16:colId xmlns:a16="http://schemas.microsoft.com/office/drawing/2014/main" val="2577572939"/>
                    </a:ext>
                  </a:extLst>
                </a:gridCol>
                <a:gridCol w="329184">
                  <a:extLst>
                    <a:ext uri="{9D8B030D-6E8A-4147-A177-3AD203B41FA5}">
                      <a16:colId xmlns:a16="http://schemas.microsoft.com/office/drawing/2014/main" val="3089278310"/>
                    </a:ext>
                  </a:extLst>
                </a:gridCol>
                <a:gridCol w="329184">
                  <a:extLst>
                    <a:ext uri="{9D8B030D-6E8A-4147-A177-3AD203B41FA5}">
                      <a16:colId xmlns:a16="http://schemas.microsoft.com/office/drawing/2014/main" val="270167398"/>
                    </a:ext>
                  </a:extLst>
                </a:gridCol>
                <a:gridCol w="329184">
                  <a:extLst>
                    <a:ext uri="{9D8B030D-6E8A-4147-A177-3AD203B41FA5}">
                      <a16:colId xmlns:a16="http://schemas.microsoft.com/office/drawing/2014/main" val="952587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0629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- 2019-11-17 22:06:00</a:t>
                      </a:r>
                      <a:r>
                        <a:rPr kumimoji="0" lang="en-US" sz="1000" b="0" i="0" u="none" strike="noStrike" kern="1200" cap="none" spc="0" normalizeH="0" baseline="0" noProof="0">
                          <a:ln>
                            <a:noFill/>
                          </a:ln>
                          <a:solidFill>
                            <a:prstClr val="black"/>
                          </a:solidFill>
                          <a:effectLst/>
                          <a:uLnTx/>
                          <a:uFillTx/>
                          <a:latin typeface="+mn-lt"/>
                          <a:ea typeface="+mn-ea"/>
                          <a:cs typeface="+mn-cs"/>
                        </a:rPr>
                        <a:t>
 Work. Play. Day. Night. The Kaylin Fern can do it all. #Festive #Clarks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https://scontent.xx.fbcdn.net/v/t1.0-9/s720x720/75443006_2488078661515529_6110535051026366464_o.jpg?_nc_cat=101&amp;_nc_ohc=T0mHrlBP4cwAX9u5Ak5&amp;_nc_ht=scontent.xx&amp;_nc_tp=1002&amp;oh=78ce3209f32bf9a2ac5dc88ee459b11c&amp;oe=5EA18D68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15:24:57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0326203"/>
                  </a:ext>
                </a:extLst>
              </a:tr>
            </a:tbl>
          </a:graphicData>
        </a:graphic>
      </p:graphicFrame>
      <p:sp>
        <p:nvSpPr>
          <p:cNvPr id="4" name="Text Placeholder 3">
            <a:extLst>
              <a:ext uri="{FF2B5EF4-FFF2-40B4-BE49-F238E27FC236}">
                <a16:creationId xmlns:a16="http://schemas.microsoft.com/office/drawing/2014/main" id="{7E07D358-D33D-4ECA-9AE1-37220DEE84E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258458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095EA-BD61-4A39-BC1C-D9DFB288502D}"/>
              </a:ext>
            </a:extLst>
          </p:cNvPr>
          <p:cNvSpPr>
            <a:spLocks noGrp="1"/>
          </p:cNvSpPr>
          <p:nvPr>
            <p:ph type="title"/>
          </p:nvPr>
        </p:nvSpPr>
        <p:spPr/>
        <p:txBody>
          <a:bodyPr/>
          <a:lstStyle/>
          <a:p>
            <a:r>
              <a:rPr lang="en-US"/>
              <a:t>Facebook Own Posts Table | Clarks Shoes - 26 of 26</a:t>
            </a:r>
          </a:p>
        </p:txBody>
      </p:sp>
      <p:graphicFrame>
        <p:nvGraphicFramePr>
          <p:cNvPr id="5" name="Table Placeholder 4">
            <a:extLst>
              <a:ext uri="{FF2B5EF4-FFF2-40B4-BE49-F238E27FC236}">
                <a16:creationId xmlns:a16="http://schemas.microsoft.com/office/drawing/2014/main" id="{758C41D3-68E8-4B2A-98F9-7A255CEB163A}"/>
              </a:ext>
            </a:extLst>
          </p:cNvPr>
          <p:cNvGraphicFramePr>
            <a:graphicFrameLocks noGrp="1"/>
          </p:cNvGraphicFramePr>
          <p:nvPr>
            <p:ph type="tbl" sz="quarter" idx="13"/>
            <p:extLst>
              <p:ext uri="{D42A27DB-BD31-4B8C-83A1-F6EECF244321}">
                <p14:modId xmlns:p14="http://schemas.microsoft.com/office/powerpoint/2010/main" val="3752927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57539380"/>
                    </a:ext>
                  </a:extLst>
                </a:gridCol>
                <a:gridCol w="905256">
                  <a:extLst>
                    <a:ext uri="{9D8B030D-6E8A-4147-A177-3AD203B41FA5}">
                      <a16:colId xmlns:a16="http://schemas.microsoft.com/office/drawing/2014/main" val="3040617230"/>
                    </a:ext>
                  </a:extLst>
                </a:gridCol>
                <a:gridCol w="658368">
                  <a:extLst>
                    <a:ext uri="{9D8B030D-6E8A-4147-A177-3AD203B41FA5}">
                      <a16:colId xmlns:a16="http://schemas.microsoft.com/office/drawing/2014/main" val="1158680470"/>
                    </a:ext>
                  </a:extLst>
                </a:gridCol>
                <a:gridCol w="329184">
                  <a:extLst>
                    <a:ext uri="{9D8B030D-6E8A-4147-A177-3AD203B41FA5}">
                      <a16:colId xmlns:a16="http://schemas.microsoft.com/office/drawing/2014/main" val="2170437848"/>
                    </a:ext>
                  </a:extLst>
                </a:gridCol>
                <a:gridCol w="329184">
                  <a:extLst>
                    <a:ext uri="{9D8B030D-6E8A-4147-A177-3AD203B41FA5}">
                      <a16:colId xmlns:a16="http://schemas.microsoft.com/office/drawing/2014/main" val="3840664326"/>
                    </a:ext>
                  </a:extLst>
                </a:gridCol>
                <a:gridCol w="329184">
                  <a:extLst>
                    <a:ext uri="{9D8B030D-6E8A-4147-A177-3AD203B41FA5}">
                      <a16:colId xmlns:a16="http://schemas.microsoft.com/office/drawing/2014/main" val="1390655346"/>
                    </a:ext>
                  </a:extLst>
                </a:gridCol>
                <a:gridCol w="329184">
                  <a:extLst>
                    <a:ext uri="{9D8B030D-6E8A-4147-A177-3AD203B41FA5}">
                      <a16:colId xmlns:a16="http://schemas.microsoft.com/office/drawing/2014/main" val="3931242330"/>
                    </a:ext>
                  </a:extLst>
                </a:gridCol>
                <a:gridCol w="329184">
                  <a:extLst>
                    <a:ext uri="{9D8B030D-6E8A-4147-A177-3AD203B41FA5}">
                      <a16:colId xmlns:a16="http://schemas.microsoft.com/office/drawing/2014/main" val="4220590263"/>
                    </a:ext>
                  </a:extLst>
                </a:gridCol>
                <a:gridCol w="329184">
                  <a:extLst>
                    <a:ext uri="{9D8B030D-6E8A-4147-A177-3AD203B41FA5}">
                      <a16:colId xmlns:a16="http://schemas.microsoft.com/office/drawing/2014/main" val="2434273814"/>
                    </a:ext>
                  </a:extLst>
                </a:gridCol>
                <a:gridCol w="329184">
                  <a:extLst>
                    <a:ext uri="{9D8B030D-6E8A-4147-A177-3AD203B41FA5}">
                      <a16:colId xmlns:a16="http://schemas.microsoft.com/office/drawing/2014/main" val="1770431844"/>
                    </a:ext>
                  </a:extLst>
                </a:gridCol>
                <a:gridCol w="329184">
                  <a:extLst>
                    <a:ext uri="{9D8B030D-6E8A-4147-A177-3AD203B41FA5}">
                      <a16:colId xmlns:a16="http://schemas.microsoft.com/office/drawing/2014/main" val="1570427057"/>
                    </a:ext>
                  </a:extLst>
                </a:gridCol>
                <a:gridCol w="329184">
                  <a:extLst>
                    <a:ext uri="{9D8B030D-6E8A-4147-A177-3AD203B41FA5}">
                      <a16:colId xmlns:a16="http://schemas.microsoft.com/office/drawing/2014/main" val="3509254331"/>
                    </a:ext>
                  </a:extLst>
                </a:gridCol>
                <a:gridCol w="329184">
                  <a:extLst>
                    <a:ext uri="{9D8B030D-6E8A-4147-A177-3AD203B41FA5}">
                      <a16:colId xmlns:a16="http://schemas.microsoft.com/office/drawing/2014/main" val="2815643813"/>
                    </a:ext>
                  </a:extLst>
                </a:gridCol>
                <a:gridCol w="329184">
                  <a:extLst>
                    <a:ext uri="{9D8B030D-6E8A-4147-A177-3AD203B41FA5}">
                      <a16:colId xmlns:a16="http://schemas.microsoft.com/office/drawing/2014/main" val="458166469"/>
                    </a:ext>
                  </a:extLst>
                </a:gridCol>
                <a:gridCol w="329184">
                  <a:extLst>
                    <a:ext uri="{9D8B030D-6E8A-4147-A177-3AD203B41FA5}">
                      <a16:colId xmlns:a16="http://schemas.microsoft.com/office/drawing/2014/main" val="1465763547"/>
                    </a:ext>
                  </a:extLst>
                </a:gridCol>
                <a:gridCol w="329184">
                  <a:extLst>
                    <a:ext uri="{9D8B030D-6E8A-4147-A177-3AD203B41FA5}">
                      <a16:colId xmlns:a16="http://schemas.microsoft.com/office/drawing/2014/main" val="565730511"/>
                    </a:ext>
                  </a:extLst>
                </a:gridCol>
                <a:gridCol w="329184">
                  <a:extLst>
                    <a:ext uri="{9D8B030D-6E8A-4147-A177-3AD203B41FA5}">
                      <a16:colId xmlns:a16="http://schemas.microsoft.com/office/drawing/2014/main" val="238051931"/>
                    </a:ext>
                  </a:extLst>
                </a:gridCol>
                <a:gridCol w="329184">
                  <a:extLst>
                    <a:ext uri="{9D8B030D-6E8A-4147-A177-3AD203B41FA5}">
                      <a16:colId xmlns:a16="http://schemas.microsoft.com/office/drawing/2014/main" val="2520566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39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- 2019-11-16 17:09:09</a:t>
                      </a:r>
                      <a:r>
                        <a:rPr kumimoji="0" lang="en-US" sz="1000" b="0" i="0" u="none" strike="noStrike" kern="1200" cap="none" spc="0" normalizeH="0" baseline="0" noProof="0">
                          <a:ln>
                            <a:noFill/>
                          </a:ln>
                          <a:solidFill>
                            <a:prstClr val="black"/>
                          </a:solidFill>
                          <a:effectLst/>
                          <a:uLnTx/>
                          <a:uFillTx/>
                          <a:latin typeface="+mn-lt"/>
                          <a:ea typeface="+mn-ea"/>
                          <a:cs typeface="+mn-cs"/>
                        </a:rPr>
                        <a:t>
 The #DesertBoot - as recognisable today as it was in 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14:32:41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07724827"/>
                  </a:ext>
                </a:extLst>
              </a:tr>
            </a:tbl>
          </a:graphicData>
        </a:graphic>
      </p:graphicFrame>
      <p:sp>
        <p:nvSpPr>
          <p:cNvPr id="4" name="Text Placeholder 3">
            <a:extLst>
              <a:ext uri="{FF2B5EF4-FFF2-40B4-BE49-F238E27FC236}">
                <a16:creationId xmlns:a16="http://schemas.microsoft.com/office/drawing/2014/main" id="{0B79EFA2-9F9F-4A5D-A503-CFEFF9B12D7D}"/>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75004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3D32B-7638-441A-B42E-F58C0F744480}"/>
              </a:ext>
            </a:extLst>
          </p:cNvPr>
          <p:cNvSpPr>
            <a:spLocks noGrp="1"/>
          </p:cNvSpPr>
          <p:nvPr>
            <p:ph type="title"/>
          </p:nvPr>
        </p:nvSpPr>
        <p:spPr/>
        <p:txBody>
          <a:bodyPr/>
          <a:lstStyle/>
          <a:p>
            <a:r>
              <a:rPr lang="en-US"/>
              <a:t>Facebook Interactions Distribution | Clarks Shoes</a:t>
            </a:r>
          </a:p>
        </p:txBody>
      </p:sp>
      <p:graphicFrame>
        <p:nvGraphicFramePr>
          <p:cNvPr id="6" name="Chart Placeholder 5">
            <a:extLst>
              <a:ext uri="{FF2B5EF4-FFF2-40B4-BE49-F238E27FC236}">
                <a16:creationId xmlns:a16="http://schemas.microsoft.com/office/drawing/2014/main" id="{3908F1A2-18A3-4A5A-B3E7-13AE99979B21}"/>
              </a:ext>
            </a:extLst>
          </p:cNvPr>
          <p:cNvGraphicFramePr>
            <a:graphicFrameLocks noGrp="1"/>
          </p:cNvGraphicFramePr>
          <p:nvPr>
            <p:ph type="chart" sz="quarter" idx="13"/>
            <p:extLst>
              <p:ext uri="{D42A27DB-BD31-4B8C-83A1-F6EECF244321}">
                <p14:modId xmlns:p14="http://schemas.microsoft.com/office/powerpoint/2010/main" val="3733409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7DD556-DDBB-4970-A2BE-2449E2FEED5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7DA73B9-DF28-4976-AF3F-0BB7A21F9A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86793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2837</Words>
  <Application>Microsoft Office PowerPoint</Application>
  <PresentationFormat>On-screen Show (4:3)</PresentationFormat>
  <Paragraphs>1028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Facebook 2019</vt:lpstr>
      <vt:lpstr>Facebook Key Metrics Table | Clarks Shoes</vt:lpstr>
      <vt:lpstr>Facebook Average Interactions Per Post | Clarks Shoes</vt:lpstr>
      <vt:lpstr>Facebook Interaction Rate By Post Type | Clarks Shoes</vt:lpstr>
      <vt:lpstr>Facebook Own Posts Table | Clarks Shoes - 1 of 26</vt:lpstr>
      <vt:lpstr>Facebook Own Posts Table | Clarks Shoes - 2 of 26</vt:lpstr>
      <vt:lpstr>Facebook Own Posts Table | Clarks Shoes - 3 of 26</vt:lpstr>
      <vt:lpstr>Facebook Own Posts Table | Clarks Shoes - 4 of 26</vt:lpstr>
      <vt:lpstr>Facebook Own Posts Table | Clarks Shoes - 5 of 26</vt:lpstr>
      <vt:lpstr>Facebook Own Posts Table | Clarks Shoes - 6 of 26</vt:lpstr>
      <vt:lpstr>Facebook Own Posts Table | Clarks Shoes - 7 of 26</vt:lpstr>
      <vt:lpstr>Facebook Own Posts Table | Clarks Shoes - 8 of 26</vt:lpstr>
      <vt:lpstr>Facebook Own Posts Table | Clarks Shoes - 9 of 26</vt:lpstr>
      <vt:lpstr>Facebook Own Posts Table | Clarks Shoes - 10 of 26</vt:lpstr>
      <vt:lpstr>Facebook Own Posts Table | Clarks Shoes - 11 of 26</vt:lpstr>
      <vt:lpstr>Facebook Own Posts Table | Clarks Shoes - 12 of 26</vt:lpstr>
      <vt:lpstr>Facebook Own Posts Table | Clarks Shoes - 13 of 26</vt:lpstr>
      <vt:lpstr>Facebook Own Posts Table | Clarks Shoes - 14 of 26</vt:lpstr>
      <vt:lpstr>Facebook Own Posts Table | Clarks Shoes - 15 of 26</vt:lpstr>
      <vt:lpstr>Facebook Own Posts Table | Clarks Shoes - 16 of 26</vt:lpstr>
      <vt:lpstr>Facebook Own Posts Table | Clarks Shoes - 17 of 26</vt:lpstr>
      <vt:lpstr>Facebook Own Posts Table | Clarks Shoes - 18 of 26</vt:lpstr>
      <vt:lpstr>Facebook Own Posts Table | Clarks Shoes - 19 of 26</vt:lpstr>
      <vt:lpstr>Facebook Own Posts Table | Clarks Shoes - 20 of 26</vt:lpstr>
      <vt:lpstr>Facebook Own Posts Table | Clarks Shoes - 21 of 26</vt:lpstr>
      <vt:lpstr>Facebook Own Posts Table | Clarks Shoes - 22 of 26</vt:lpstr>
      <vt:lpstr>Facebook Own Posts Table | Clarks Shoes - 23 of 26</vt:lpstr>
      <vt:lpstr>Facebook Own Posts Table | Clarks Shoes - 24 of 26</vt:lpstr>
      <vt:lpstr>Facebook Own Posts Table | Clarks Shoes - 25 of 26</vt:lpstr>
      <vt:lpstr>Facebook Own Posts Table | Clarks Shoes - 26 of 26</vt:lpstr>
      <vt:lpstr>Facebook Interactions Distribution | Clarks Shoes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2020-02-03T09:53:54Z</dcterms:created>
  <dcterms:modified xsi:type="dcterms:W3CDTF">2020-02-03T09:54:57Z</dcterms:modified>
</cp:coreProperties>
</file>