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3789</c:v>
                </c:pt>
                <c:pt idx="1">
                  <c:v>4365</c:v>
                </c:pt>
                <c:pt idx="2">
                  <c:v>4173</c:v>
                </c:pt>
                <c:pt idx="3">
                  <c:v>3455</c:v>
                </c:pt>
                <c:pt idx="4">
                  <c:v>4180</c:v>
                </c:pt>
                <c:pt idx="5">
                  <c:v>1855</c:v>
                </c:pt>
                <c:pt idx="6">
                  <c:v>3636</c:v>
                </c:pt>
                <c:pt idx="7">
                  <c:v>3636</c:v>
                </c:pt>
                <c:pt idx="8">
                  <c:v>3720</c:v>
                </c:pt>
                <c:pt idx="9">
                  <c:v>2301</c:v>
                </c:pt>
                <c:pt idx="10">
                  <c:v>6732</c:v>
                </c:pt>
                <c:pt idx="11">
                  <c:v>2408</c:v>
                </c:pt>
                <c:pt idx="12">
                  <c:v>5243</c:v>
                </c:pt>
                <c:pt idx="13">
                  <c:v>3566</c:v>
                </c:pt>
                <c:pt idx="14">
                  <c:v>3178</c:v>
                </c:pt>
                <c:pt idx="15">
                  <c:v>3103</c:v>
                </c:pt>
                <c:pt idx="16">
                  <c:v>3515</c:v>
                </c:pt>
                <c:pt idx="17">
                  <c:v>2110</c:v>
                </c:pt>
                <c:pt idx="18">
                  <c:v>6406</c:v>
                </c:pt>
                <c:pt idx="19">
                  <c:v>2161</c:v>
                </c:pt>
                <c:pt idx="20">
                  <c:v>4196</c:v>
                </c:pt>
                <c:pt idx="21">
                  <c:v>3543</c:v>
                </c:pt>
                <c:pt idx="22">
                  <c:v>2525</c:v>
                </c:pt>
                <c:pt idx="23">
                  <c:v>1355</c:v>
                </c:pt>
                <c:pt idx="24">
                  <c:v>3907</c:v>
                </c:pt>
                <c:pt idx="25">
                  <c:v>2925</c:v>
                </c:pt>
                <c:pt idx="26">
                  <c:v>3538</c:v>
                </c:pt>
                <c:pt idx="27">
                  <c:v>2055</c:v>
                </c:pt>
                <c:pt idx="28">
                  <c:v>4775</c:v>
                </c:pt>
                <c:pt idx="29">
                  <c:v>2839</c:v>
                </c:pt>
                <c:pt idx="30">
                  <c:v>3636</c:v>
                </c:pt>
              </c:numCache>
            </c:numRef>
          </c:val>
          <c:smooth val="0"/>
          <c:extLst>
            <c:ext xmlns:c16="http://schemas.microsoft.com/office/drawing/2014/chart" uri="{C3380CC4-5D6E-409C-BE32-E72D297353CC}">
              <c16:uniqueId val="{00000000-7836-4864-992B-AFCF8C5F074F}"/>
            </c:ext>
          </c:extLst>
        </c:ser>
        <c:dLbls>
          <c:showLegendKey val="0"/>
          <c:showVal val="0"/>
          <c:showCatName val="0"/>
          <c:showSerName val="0"/>
          <c:showPercent val="0"/>
          <c:showBubbleSize val="0"/>
        </c:dLbls>
        <c:smooth val="0"/>
        <c:axId val="334904656"/>
        <c:axId val="334905312"/>
      </c:lineChart>
      <c:dateAx>
        <c:axId val="334904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05312"/>
        <c:crosses val="autoZero"/>
        <c:auto val="1"/>
        <c:lblOffset val="100"/>
        <c:baseTimeUnit val="days"/>
      </c:dateAx>
      <c:valAx>
        <c:axId val="33490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0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99</c:v>
                </c:pt>
                <c:pt idx="1">
                  <c:v>176</c:v>
                </c:pt>
                <c:pt idx="2">
                  <c:v>148</c:v>
                </c:pt>
                <c:pt idx="3">
                  <c:v>118</c:v>
                </c:pt>
                <c:pt idx="4">
                  <c:v>175</c:v>
                </c:pt>
                <c:pt idx="5">
                  <c:v>47</c:v>
                </c:pt>
                <c:pt idx="6">
                  <c:v>111</c:v>
                </c:pt>
                <c:pt idx="7">
                  <c:v>114</c:v>
                </c:pt>
                <c:pt idx="8">
                  <c:v>132</c:v>
                </c:pt>
                <c:pt idx="9">
                  <c:v>83</c:v>
                </c:pt>
                <c:pt idx="10">
                  <c:v>255</c:v>
                </c:pt>
                <c:pt idx="11">
                  <c:v>99</c:v>
                </c:pt>
                <c:pt idx="12">
                  <c:v>253</c:v>
                </c:pt>
                <c:pt idx="13">
                  <c:v>170</c:v>
                </c:pt>
                <c:pt idx="14">
                  <c:v>91</c:v>
                </c:pt>
                <c:pt idx="15">
                  <c:v>107</c:v>
                </c:pt>
                <c:pt idx="16">
                  <c:v>104</c:v>
                </c:pt>
                <c:pt idx="17">
                  <c:v>110</c:v>
                </c:pt>
                <c:pt idx="18">
                  <c:v>235</c:v>
                </c:pt>
                <c:pt idx="19">
                  <c:v>84</c:v>
                </c:pt>
                <c:pt idx="20">
                  <c:v>195</c:v>
                </c:pt>
                <c:pt idx="21">
                  <c:v>109</c:v>
                </c:pt>
                <c:pt idx="22">
                  <c:v>97</c:v>
                </c:pt>
                <c:pt idx="23">
                  <c:v>63</c:v>
                </c:pt>
                <c:pt idx="24">
                  <c:v>162</c:v>
                </c:pt>
                <c:pt idx="25">
                  <c:v>106</c:v>
                </c:pt>
                <c:pt idx="26">
                  <c:v>150</c:v>
                </c:pt>
                <c:pt idx="27">
                  <c:v>90</c:v>
                </c:pt>
                <c:pt idx="28">
                  <c:v>186</c:v>
                </c:pt>
                <c:pt idx="29">
                  <c:v>100</c:v>
                </c:pt>
                <c:pt idx="30">
                  <c:v>143</c:v>
                </c:pt>
              </c:numCache>
            </c:numRef>
          </c:val>
          <c:smooth val="0"/>
          <c:extLst>
            <c:ext xmlns:c16="http://schemas.microsoft.com/office/drawing/2014/chart" uri="{C3380CC4-5D6E-409C-BE32-E72D297353CC}">
              <c16:uniqueId val="{00000000-8593-414F-BF5B-26538977E4EB}"/>
            </c:ext>
          </c:extLst>
        </c:ser>
        <c:dLbls>
          <c:showLegendKey val="0"/>
          <c:showVal val="0"/>
          <c:showCatName val="0"/>
          <c:showSerName val="0"/>
          <c:showPercent val="0"/>
          <c:showBubbleSize val="0"/>
        </c:dLbls>
        <c:smooth val="0"/>
        <c:axId val="337331272"/>
        <c:axId val="337335864"/>
      </c:lineChart>
      <c:dateAx>
        <c:axId val="337331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35864"/>
        <c:crosses val="autoZero"/>
        <c:auto val="1"/>
        <c:lblOffset val="100"/>
        <c:baseTimeUnit val="days"/>
      </c:dateAx>
      <c:valAx>
        <c:axId val="33733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3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68</c:v>
                </c:pt>
                <c:pt idx="2">
                  <c:v>0</c:v>
                </c:pt>
                <c:pt idx="3">
                  <c:v>94</c:v>
                </c:pt>
                <c:pt idx="4">
                  <c:v>0</c:v>
                </c:pt>
                <c:pt idx="5">
                  <c:v>77</c:v>
                </c:pt>
                <c:pt idx="6">
                  <c:v>0</c:v>
                </c:pt>
                <c:pt idx="7">
                  <c:v>79</c:v>
                </c:pt>
                <c:pt idx="8">
                  <c:v>0</c:v>
                </c:pt>
                <c:pt idx="9">
                  <c:v>156</c:v>
                </c:pt>
                <c:pt idx="10">
                  <c:v>0</c:v>
                </c:pt>
                <c:pt idx="11">
                  <c:v>137</c:v>
                </c:pt>
                <c:pt idx="12">
                  <c:v>0</c:v>
                </c:pt>
                <c:pt idx="13">
                  <c:v>73</c:v>
                </c:pt>
                <c:pt idx="14">
                  <c:v>0</c:v>
                </c:pt>
                <c:pt idx="15">
                  <c:v>109</c:v>
                </c:pt>
                <c:pt idx="16">
                  <c:v>0</c:v>
                </c:pt>
                <c:pt idx="17">
                  <c:v>132</c:v>
                </c:pt>
                <c:pt idx="18">
                  <c:v>0</c:v>
                </c:pt>
                <c:pt idx="19">
                  <c:v>136</c:v>
                </c:pt>
                <c:pt idx="20">
                  <c:v>0</c:v>
                </c:pt>
                <c:pt idx="21">
                  <c:v>65</c:v>
                </c:pt>
                <c:pt idx="22">
                  <c:v>0</c:v>
                </c:pt>
                <c:pt idx="23">
                  <c:v>114</c:v>
                </c:pt>
                <c:pt idx="24">
                  <c:v>68</c:v>
                </c:pt>
                <c:pt idx="25">
                  <c:v>79</c:v>
                </c:pt>
                <c:pt idx="26">
                  <c:v>0</c:v>
                </c:pt>
                <c:pt idx="27">
                  <c:v>112</c:v>
                </c:pt>
                <c:pt idx="28">
                  <c:v>0</c:v>
                </c:pt>
                <c:pt idx="29">
                  <c:v>56</c:v>
                </c:pt>
                <c:pt idx="30">
                  <c:v>0</c:v>
                </c:pt>
              </c:numCache>
            </c:numRef>
          </c:val>
          <c:smooth val="0"/>
          <c:extLst>
            <c:ext xmlns:c16="http://schemas.microsoft.com/office/drawing/2014/chart" uri="{C3380CC4-5D6E-409C-BE32-E72D297353CC}">
              <c16:uniqueId val="{00000000-1E86-476F-AA57-F6FDAE402D99}"/>
            </c:ext>
          </c:extLst>
        </c:ser>
        <c:dLbls>
          <c:showLegendKey val="0"/>
          <c:showVal val="0"/>
          <c:showCatName val="0"/>
          <c:showSerName val="0"/>
          <c:showPercent val="0"/>
          <c:showBubbleSize val="0"/>
        </c:dLbls>
        <c:smooth val="0"/>
        <c:axId val="338945256"/>
        <c:axId val="338942632"/>
      </c:lineChart>
      <c:dateAx>
        <c:axId val="338945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42632"/>
        <c:crosses val="autoZero"/>
        <c:auto val="1"/>
        <c:lblOffset val="100"/>
        <c:baseTimeUnit val="days"/>
      </c:dateAx>
      <c:valAx>
        <c:axId val="33894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4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1580</c:v>
                </c:pt>
              </c:numCache>
            </c:numRef>
          </c:val>
          <c:extLst>
            <c:ext xmlns:c16="http://schemas.microsoft.com/office/drawing/2014/chart" uri="{C3380CC4-5D6E-409C-BE32-E72D297353CC}">
              <c16:uniqueId val="{00000000-AE25-47CC-BBB5-27DA8CD9D16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43</c:v>
                </c:pt>
              </c:numCache>
            </c:numRef>
          </c:val>
          <c:extLst>
            <c:ext xmlns:c16="http://schemas.microsoft.com/office/drawing/2014/chart" uri="{C3380CC4-5D6E-409C-BE32-E72D297353CC}">
              <c16:uniqueId val="{00000001-AE25-47CC-BBB5-27DA8CD9D16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AE25-47CC-BBB5-27DA8CD9D16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c:v>
                </c:pt>
              </c:numCache>
            </c:numRef>
          </c:val>
          <c:extLst>
            <c:ext xmlns:c16="http://schemas.microsoft.com/office/drawing/2014/chart" uri="{C3380CC4-5D6E-409C-BE32-E72D297353CC}">
              <c16:uniqueId val="{00000003-AE25-47CC-BBB5-27DA8CD9D16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AE25-47CC-BBB5-27DA8CD9D16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AE25-47CC-BBB5-27DA8CD9D16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54</c:v>
                </c:pt>
              </c:numCache>
            </c:numRef>
          </c:val>
          <c:extLst>
            <c:ext xmlns:c16="http://schemas.microsoft.com/office/drawing/2014/chart" uri="{C3380CC4-5D6E-409C-BE32-E72D297353CC}">
              <c16:uniqueId val="{00000006-AE25-47CC-BBB5-27DA8CD9D16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224</c:v>
                </c:pt>
              </c:numCache>
            </c:numRef>
          </c:val>
          <c:extLst>
            <c:ext xmlns:c16="http://schemas.microsoft.com/office/drawing/2014/chart" uri="{C3380CC4-5D6E-409C-BE32-E72D297353CC}">
              <c16:uniqueId val="{00000007-AE25-47CC-BBB5-27DA8CD9D16F}"/>
            </c:ext>
          </c:extLst>
        </c:ser>
        <c:dLbls>
          <c:showLegendKey val="0"/>
          <c:showVal val="0"/>
          <c:showCatName val="0"/>
          <c:showSerName val="0"/>
          <c:showPercent val="0"/>
          <c:showBubbleSize val="0"/>
        </c:dLbls>
        <c:gapWidth val="150"/>
        <c:overlap val="100"/>
        <c:axId val="335280352"/>
        <c:axId val="335283632"/>
      </c:barChart>
      <c:catAx>
        <c:axId val="33528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83632"/>
        <c:crosses val="autoZero"/>
        <c:auto val="1"/>
        <c:lblAlgn val="ctr"/>
        <c:lblOffset val="100"/>
        <c:noMultiLvlLbl val="0"/>
      </c:catAx>
      <c:valAx>
        <c:axId val="335283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8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8.4085593335008604E-2</c:v>
                </c:pt>
                <c:pt idx="1">
                  <c:v>0.16140567916030399</c:v>
                </c:pt>
                <c:pt idx="2">
                  <c:v>0.117590963859303</c:v>
                </c:pt>
                <c:pt idx="3">
                  <c:v>0.125645139466105</c:v>
                </c:pt>
                <c:pt idx="4">
                  <c:v>0.114530377128719</c:v>
                </c:pt>
                <c:pt idx="5">
                  <c:v>9.9066359963659506E-2</c:v>
                </c:pt>
                <c:pt idx="6">
                  <c:v>7.3937332070438594E-2</c:v>
                </c:pt>
              </c:numCache>
            </c:numRef>
          </c:val>
          <c:extLst>
            <c:ext xmlns:c16="http://schemas.microsoft.com/office/drawing/2014/chart" uri="{C3380CC4-5D6E-409C-BE32-E72D297353CC}">
              <c16:uniqueId val="{00000000-AABE-4ADA-A450-CB0121ACB2BE}"/>
            </c:ext>
          </c:extLst>
        </c:ser>
        <c:dLbls>
          <c:showLegendKey val="0"/>
          <c:showVal val="0"/>
          <c:showCatName val="0"/>
          <c:showSerName val="0"/>
          <c:showPercent val="0"/>
          <c:showBubbleSize val="0"/>
        </c:dLbls>
        <c:gapWidth val="219"/>
        <c:overlap val="-27"/>
        <c:axId val="335285600"/>
        <c:axId val="335284944"/>
      </c:barChart>
      <c:catAx>
        <c:axId val="335285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84944"/>
        <c:crosses val="autoZero"/>
        <c:auto val="1"/>
        <c:lblAlgn val="ctr"/>
        <c:lblOffset val="100"/>
        <c:noMultiLvlLbl val="0"/>
      </c:catAx>
      <c:valAx>
        <c:axId val="33528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8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42</c:v>
                </c:pt>
                <c:pt idx="1">
                  <c:v>6083</c:v>
                </c:pt>
                <c:pt idx="2">
                  <c:v>3696</c:v>
                </c:pt>
                <c:pt idx="3">
                  <c:v>2273</c:v>
                </c:pt>
                <c:pt idx="4">
                  <c:v>1156</c:v>
                </c:pt>
                <c:pt idx="5">
                  <c:v>884</c:v>
                </c:pt>
                <c:pt idx="6">
                  <c:v>630</c:v>
                </c:pt>
              </c:numCache>
            </c:numRef>
          </c:val>
          <c:extLst>
            <c:ext xmlns:c16="http://schemas.microsoft.com/office/drawing/2014/chart" uri="{C3380CC4-5D6E-409C-BE32-E72D297353CC}">
              <c16:uniqueId val="{00000000-C371-4DDF-B99D-866E42C7631D}"/>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209</c:v>
                </c:pt>
                <c:pt idx="1">
                  <c:v>11100</c:v>
                </c:pt>
                <c:pt idx="2">
                  <c:v>21471</c:v>
                </c:pt>
                <c:pt idx="3">
                  <c:v>27815</c:v>
                </c:pt>
                <c:pt idx="4">
                  <c:v>15029</c:v>
                </c:pt>
                <c:pt idx="5">
                  <c:v>9332</c:v>
                </c:pt>
                <c:pt idx="6">
                  <c:v>3243</c:v>
                </c:pt>
              </c:numCache>
            </c:numRef>
          </c:val>
          <c:extLst>
            <c:ext xmlns:c16="http://schemas.microsoft.com/office/drawing/2014/chart" uri="{C3380CC4-5D6E-409C-BE32-E72D297353CC}">
              <c16:uniqueId val="{00000001-C371-4DDF-B99D-866E42C7631D}"/>
            </c:ext>
          </c:extLst>
        </c:ser>
        <c:dLbls>
          <c:showLegendKey val="0"/>
          <c:showVal val="0"/>
          <c:showCatName val="0"/>
          <c:showSerName val="0"/>
          <c:showPercent val="0"/>
          <c:showBubbleSize val="0"/>
        </c:dLbls>
        <c:gapWidth val="219"/>
        <c:overlap val="-27"/>
        <c:axId val="292551232"/>
        <c:axId val="292554184"/>
      </c:barChart>
      <c:catAx>
        <c:axId val="29255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54184"/>
        <c:crosses val="autoZero"/>
        <c:auto val="1"/>
        <c:lblAlgn val="ctr"/>
        <c:lblOffset val="100"/>
        <c:noMultiLvlLbl val="0"/>
      </c:catAx>
      <c:valAx>
        <c:axId val="29255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5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7.9975183458223895E-2</c:v>
                </c:pt>
                <c:pt idx="2">
                  <c:v>0</c:v>
                </c:pt>
                <c:pt idx="3">
                  <c:v>0.107544592250976</c:v>
                </c:pt>
                <c:pt idx="4">
                  <c:v>0</c:v>
                </c:pt>
                <c:pt idx="5">
                  <c:v>7.84435255038302E-2</c:v>
                </c:pt>
                <c:pt idx="6">
                  <c:v>0</c:v>
                </c:pt>
                <c:pt idx="7">
                  <c:v>8.0346166132638897E-2</c:v>
                </c:pt>
                <c:pt idx="8">
                  <c:v>0</c:v>
                </c:pt>
                <c:pt idx="9">
                  <c:v>0.20803498858226599</c:v>
                </c:pt>
                <c:pt idx="10">
                  <c:v>0</c:v>
                </c:pt>
                <c:pt idx="11">
                  <c:v>0.159597620544566</c:v>
                </c:pt>
                <c:pt idx="12">
                  <c:v>0</c:v>
                </c:pt>
                <c:pt idx="13">
                  <c:v>7.4454403929645405E-2</c:v>
                </c:pt>
                <c:pt idx="14">
                  <c:v>0</c:v>
                </c:pt>
                <c:pt idx="15">
                  <c:v>0.120812634102024</c:v>
                </c:pt>
                <c:pt idx="16">
                  <c:v>0</c:v>
                </c:pt>
                <c:pt idx="17">
                  <c:v>0.16425438172718301</c:v>
                </c:pt>
                <c:pt idx="18">
                  <c:v>0</c:v>
                </c:pt>
                <c:pt idx="19">
                  <c:v>0.15067659586798399</c:v>
                </c:pt>
                <c:pt idx="20">
                  <c:v>0</c:v>
                </c:pt>
                <c:pt idx="21">
                  <c:v>6.7593012813704001E-2</c:v>
                </c:pt>
                <c:pt idx="22">
                  <c:v>0</c:v>
                </c:pt>
                <c:pt idx="23">
                  <c:v>0.11485599567601</c:v>
                </c:pt>
                <c:pt idx="24">
                  <c:v>8.10536980749747E-2</c:v>
                </c:pt>
                <c:pt idx="25">
                  <c:v>9.1646649109098102E-2</c:v>
                </c:pt>
                <c:pt idx="26">
                  <c:v>0</c:v>
                </c:pt>
                <c:pt idx="27">
                  <c:v>0.123428218776518</c:v>
                </c:pt>
                <c:pt idx="28">
                  <c:v>0</c:v>
                </c:pt>
                <c:pt idx="29">
                  <c:v>5.5904692138643602E-2</c:v>
                </c:pt>
                <c:pt idx="30">
                  <c:v>0</c:v>
                </c:pt>
              </c:numCache>
            </c:numRef>
          </c:val>
          <c:smooth val="0"/>
          <c:extLst>
            <c:ext xmlns:c16="http://schemas.microsoft.com/office/drawing/2014/chart" uri="{C3380CC4-5D6E-409C-BE32-E72D297353CC}">
              <c16:uniqueId val="{00000000-D945-4436-8902-E076C1739103}"/>
            </c:ext>
          </c:extLst>
        </c:ser>
        <c:dLbls>
          <c:showLegendKey val="0"/>
          <c:showVal val="0"/>
          <c:showCatName val="0"/>
          <c:showSerName val="0"/>
          <c:showPercent val="0"/>
          <c:showBubbleSize val="0"/>
        </c:dLbls>
        <c:smooth val="0"/>
        <c:axId val="292552872"/>
        <c:axId val="292555496"/>
      </c:lineChart>
      <c:dateAx>
        <c:axId val="292552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55496"/>
        <c:crosses val="autoZero"/>
        <c:auto val="1"/>
        <c:lblOffset val="100"/>
        <c:baseTimeUnit val="days"/>
      </c:dateAx>
      <c:valAx>
        <c:axId val="29255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5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103141</c:v>
                </c:pt>
                <c:pt idx="1">
                  <c:v>103173</c:v>
                </c:pt>
                <c:pt idx="2">
                  <c:v>103200</c:v>
                </c:pt>
                <c:pt idx="3">
                  <c:v>103227</c:v>
                </c:pt>
                <c:pt idx="4">
                  <c:v>103252</c:v>
                </c:pt>
                <c:pt idx="5">
                  <c:v>103267</c:v>
                </c:pt>
                <c:pt idx="6">
                  <c:v>103292</c:v>
                </c:pt>
                <c:pt idx="7">
                  <c:v>103314</c:v>
                </c:pt>
                <c:pt idx="8">
                  <c:v>103341</c:v>
                </c:pt>
                <c:pt idx="9">
                  <c:v>103355</c:v>
                </c:pt>
                <c:pt idx="10">
                  <c:v>103379</c:v>
                </c:pt>
                <c:pt idx="11">
                  <c:v>103391</c:v>
                </c:pt>
                <c:pt idx="12">
                  <c:v>103410</c:v>
                </c:pt>
                <c:pt idx="13">
                  <c:v>103429</c:v>
                </c:pt>
                <c:pt idx="14">
                  <c:v>103452</c:v>
                </c:pt>
                <c:pt idx="15">
                  <c:v>103481</c:v>
                </c:pt>
                <c:pt idx="16">
                  <c:v>103496</c:v>
                </c:pt>
                <c:pt idx="17">
                  <c:v>103500</c:v>
                </c:pt>
                <c:pt idx="18">
                  <c:v>103526</c:v>
                </c:pt>
                <c:pt idx="19">
                  <c:v>103540</c:v>
                </c:pt>
                <c:pt idx="20">
                  <c:v>103554</c:v>
                </c:pt>
                <c:pt idx="21">
                  <c:v>103569</c:v>
                </c:pt>
                <c:pt idx="22">
                  <c:v>103593</c:v>
                </c:pt>
                <c:pt idx="23">
                  <c:v>103624</c:v>
                </c:pt>
                <c:pt idx="24">
                  <c:v>103646</c:v>
                </c:pt>
                <c:pt idx="25">
                  <c:v>103673</c:v>
                </c:pt>
                <c:pt idx="26">
                  <c:v>103693</c:v>
                </c:pt>
                <c:pt idx="27">
                  <c:v>103715</c:v>
                </c:pt>
                <c:pt idx="28">
                  <c:v>103735</c:v>
                </c:pt>
                <c:pt idx="29">
                  <c:v>103762</c:v>
                </c:pt>
                <c:pt idx="30">
                  <c:v>103792</c:v>
                </c:pt>
              </c:numCache>
            </c:numRef>
          </c:val>
          <c:smooth val="0"/>
          <c:extLst>
            <c:ext xmlns:c16="http://schemas.microsoft.com/office/drawing/2014/chart" uri="{C3380CC4-5D6E-409C-BE32-E72D297353CC}">
              <c16:uniqueId val="{00000000-DB49-4376-8EAA-BDD1B8BB4189}"/>
            </c:ext>
          </c:extLst>
        </c:ser>
        <c:dLbls>
          <c:showLegendKey val="0"/>
          <c:showVal val="0"/>
          <c:showCatName val="0"/>
          <c:showSerName val="0"/>
          <c:showPercent val="0"/>
          <c:showBubbleSize val="0"/>
        </c:dLbls>
        <c:smooth val="0"/>
        <c:axId val="347978768"/>
        <c:axId val="347977456"/>
      </c:lineChart>
      <c:dateAx>
        <c:axId val="347978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77456"/>
        <c:crosses val="autoZero"/>
        <c:auto val="1"/>
        <c:lblOffset val="100"/>
        <c:baseTimeUnit val="days"/>
      </c:dateAx>
      <c:valAx>
        <c:axId val="34797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7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36</c:v>
                </c:pt>
                <c:pt idx="1">
                  <c:v>55</c:v>
                </c:pt>
                <c:pt idx="2">
                  <c:v>61</c:v>
                </c:pt>
                <c:pt idx="3">
                  <c:v>64</c:v>
                </c:pt>
                <c:pt idx="4">
                  <c:v>63</c:v>
                </c:pt>
                <c:pt idx="5">
                  <c:v>48</c:v>
                </c:pt>
                <c:pt idx="6">
                  <c:v>45</c:v>
                </c:pt>
                <c:pt idx="7">
                  <c:v>44</c:v>
                </c:pt>
                <c:pt idx="8">
                  <c:v>46</c:v>
                </c:pt>
                <c:pt idx="9">
                  <c:v>59</c:v>
                </c:pt>
                <c:pt idx="10">
                  <c:v>60</c:v>
                </c:pt>
                <c:pt idx="11">
                  <c:v>28</c:v>
                </c:pt>
                <c:pt idx="12">
                  <c:v>45</c:v>
                </c:pt>
                <c:pt idx="13">
                  <c:v>84</c:v>
                </c:pt>
                <c:pt idx="14">
                  <c:v>55</c:v>
                </c:pt>
                <c:pt idx="15">
                  <c:v>60</c:v>
                </c:pt>
                <c:pt idx="16">
                  <c:v>44</c:v>
                </c:pt>
                <c:pt idx="17">
                  <c:v>43</c:v>
                </c:pt>
                <c:pt idx="18">
                  <c:v>61</c:v>
                </c:pt>
                <c:pt idx="19">
                  <c:v>85</c:v>
                </c:pt>
                <c:pt idx="20">
                  <c:v>36</c:v>
                </c:pt>
                <c:pt idx="21">
                  <c:v>31</c:v>
                </c:pt>
                <c:pt idx="22">
                  <c:v>41</c:v>
                </c:pt>
                <c:pt idx="23">
                  <c:v>37</c:v>
                </c:pt>
                <c:pt idx="24">
                  <c:v>48</c:v>
                </c:pt>
                <c:pt idx="25">
                  <c:v>41</c:v>
                </c:pt>
                <c:pt idx="26">
                  <c:v>51</c:v>
                </c:pt>
                <c:pt idx="27">
                  <c:v>24</c:v>
                </c:pt>
                <c:pt idx="28">
                  <c:v>43</c:v>
                </c:pt>
                <c:pt idx="29">
                  <c:v>55</c:v>
                </c:pt>
                <c:pt idx="30">
                  <c:v>43</c:v>
                </c:pt>
              </c:numCache>
            </c:numRef>
          </c:val>
          <c:smooth val="0"/>
          <c:extLst>
            <c:ext xmlns:c16="http://schemas.microsoft.com/office/drawing/2014/chart" uri="{C3380CC4-5D6E-409C-BE32-E72D297353CC}">
              <c16:uniqueId val="{00000000-6A0C-4B01-8F00-B86B5B97945B}"/>
            </c:ext>
          </c:extLst>
        </c:ser>
        <c:dLbls>
          <c:showLegendKey val="0"/>
          <c:showVal val="0"/>
          <c:showCatName val="0"/>
          <c:showSerName val="0"/>
          <c:showPercent val="0"/>
          <c:showBubbleSize val="0"/>
        </c:dLbls>
        <c:smooth val="0"/>
        <c:axId val="347971552"/>
        <c:axId val="347966960"/>
      </c:lineChart>
      <c:dateAx>
        <c:axId val="347971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66960"/>
        <c:crosses val="autoZero"/>
        <c:auto val="1"/>
        <c:lblOffset val="100"/>
        <c:baseTimeUnit val="days"/>
      </c:dateAx>
      <c:valAx>
        <c:axId val="34796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7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3789</c:v>
                </c:pt>
                <c:pt idx="1">
                  <c:v>4365</c:v>
                </c:pt>
                <c:pt idx="2">
                  <c:v>4173</c:v>
                </c:pt>
                <c:pt idx="3">
                  <c:v>3455</c:v>
                </c:pt>
                <c:pt idx="4">
                  <c:v>4180</c:v>
                </c:pt>
                <c:pt idx="5">
                  <c:v>1855</c:v>
                </c:pt>
                <c:pt idx="6">
                  <c:v>3636</c:v>
                </c:pt>
                <c:pt idx="7">
                  <c:v>3636</c:v>
                </c:pt>
                <c:pt idx="8">
                  <c:v>3720</c:v>
                </c:pt>
                <c:pt idx="9">
                  <c:v>2301</c:v>
                </c:pt>
                <c:pt idx="10">
                  <c:v>6732</c:v>
                </c:pt>
                <c:pt idx="11">
                  <c:v>2408</c:v>
                </c:pt>
                <c:pt idx="12">
                  <c:v>5243</c:v>
                </c:pt>
                <c:pt idx="13">
                  <c:v>3566</c:v>
                </c:pt>
                <c:pt idx="14">
                  <c:v>3178</c:v>
                </c:pt>
                <c:pt idx="15">
                  <c:v>3103</c:v>
                </c:pt>
                <c:pt idx="16">
                  <c:v>3515</c:v>
                </c:pt>
                <c:pt idx="17">
                  <c:v>2110</c:v>
                </c:pt>
                <c:pt idx="18">
                  <c:v>6406</c:v>
                </c:pt>
                <c:pt idx="19">
                  <c:v>2161</c:v>
                </c:pt>
                <c:pt idx="20">
                  <c:v>4196</c:v>
                </c:pt>
                <c:pt idx="21">
                  <c:v>3543</c:v>
                </c:pt>
                <c:pt idx="22">
                  <c:v>2525</c:v>
                </c:pt>
                <c:pt idx="23">
                  <c:v>1355</c:v>
                </c:pt>
                <c:pt idx="24">
                  <c:v>3907</c:v>
                </c:pt>
                <c:pt idx="25">
                  <c:v>2925</c:v>
                </c:pt>
                <c:pt idx="26">
                  <c:v>3538</c:v>
                </c:pt>
                <c:pt idx="27">
                  <c:v>2055</c:v>
                </c:pt>
                <c:pt idx="28">
                  <c:v>4775</c:v>
                </c:pt>
                <c:pt idx="29">
                  <c:v>2839</c:v>
                </c:pt>
                <c:pt idx="30">
                  <c:v>3636</c:v>
                </c:pt>
              </c:numCache>
            </c:numRef>
          </c:val>
          <c:extLst>
            <c:ext xmlns:c16="http://schemas.microsoft.com/office/drawing/2014/chart" uri="{C3380CC4-5D6E-409C-BE32-E72D297353CC}">
              <c16:uniqueId val="{00000000-814B-4DB8-B6F2-4724FC0BE35E}"/>
            </c:ext>
          </c:extLst>
        </c:ser>
        <c:dLbls>
          <c:showLegendKey val="0"/>
          <c:showVal val="0"/>
          <c:showCatName val="0"/>
          <c:showSerName val="0"/>
          <c:showPercent val="0"/>
          <c:showBubbleSize val="0"/>
        </c:dLbls>
        <c:gapWidth val="219"/>
        <c:overlap val="-27"/>
        <c:axId val="219064720"/>
        <c:axId val="219062096"/>
      </c:barChart>
      <c:dateAx>
        <c:axId val="219064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062096"/>
        <c:crosses val="autoZero"/>
        <c:auto val="1"/>
        <c:lblOffset val="100"/>
        <c:baseTimeUnit val="days"/>
      </c:dateAx>
      <c:valAx>
        <c:axId val="21906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06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4261</c:v>
                </c:pt>
              </c:numCache>
            </c:numRef>
          </c:val>
          <c:extLst>
            <c:ext xmlns:c16="http://schemas.microsoft.com/office/drawing/2014/chart" uri="{C3380CC4-5D6E-409C-BE32-E72D297353CC}">
              <c16:uniqueId val="{00000000-0215-4D7A-A0DE-5C4B121E02E7}"/>
            </c:ext>
          </c:extLst>
        </c:ser>
        <c:dLbls>
          <c:showLegendKey val="0"/>
          <c:showVal val="0"/>
          <c:showCatName val="0"/>
          <c:showSerName val="0"/>
          <c:showPercent val="0"/>
          <c:showBubbleSize val="0"/>
        </c:dLbls>
        <c:gapWidth val="219"/>
        <c:overlap val="-27"/>
        <c:axId val="219057832"/>
        <c:axId val="219062424"/>
      </c:barChart>
      <c:catAx>
        <c:axId val="219057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062424"/>
        <c:crosses val="autoZero"/>
        <c:auto val="1"/>
        <c:lblAlgn val="ctr"/>
        <c:lblOffset val="100"/>
        <c:noMultiLvlLbl val="0"/>
      </c:catAx>
      <c:valAx>
        <c:axId val="21906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05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2019-12</c:v>
                </c:pt>
              </c:strCache>
            </c:strRef>
          </c:cat>
          <c:val>
            <c:numRef>
              <c:f>Sheet1!$B$2</c:f>
              <c:numCache>
                <c:formatCode>General</c:formatCode>
                <c:ptCount val="1"/>
                <c:pt idx="0">
                  <c:v>4261</c:v>
                </c:pt>
              </c:numCache>
            </c:numRef>
          </c:val>
          <c:extLst>
            <c:ext xmlns:c16="http://schemas.microsoft.com/office/drawing/2014/chart" uri="{C3380CC4-5D6E-409C-BE32-E72D297353CC}">
              <c16:uniqueId val="{00000000-B7B1-4D0C-A1E1-7E43A6B15B68}"/>
            </c:ext>
          </c:extLst>
        </c:ser>
        <c:dLbls>
          <c:showLegendKey val="0"/>
          <c:showVal val="0"/>
          <c:showCatName val="0"/>
          <c:showSerName val="0"/>
          <c:showPercent val="0"/>
          <c:showBubbleSize val="0"/>
        </c:dLbls>
        <c:gapWidth val="219"/>
        <c:overlap val="-27"/>
        <c:axId val="219067016"/>
        <c:axId val="219060784"/>
      </c:barChart>
      <c:catAx>
        <c:axId val="219067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060784"/>
        <c:crosses val="autoZero"/>
        <c:auto val="1"/>
        <c:lblAlgn val="ctr"/>
        <c:lblOffset val="100"/>
        <c:noMultiLvlLbl val="0"/>
      </c:catAx>
      <c:valAx>
        <c:axId val="21906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06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0759F-E0A5-4A02-AA70-AF18DAE09042}"/>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D673F98A-EE62-4393-B9FD-3AA249879F93}"/>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052032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5F1D6-3A78-4CE6-ADB9-E152A6B32620}"/>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8B2016C2-40C5-4748-85BE-3A99D0DBF097}"/>
              </a:ext>
            </a:extLst>
          </p:cNvPr>
          <p:cNvGraphicFramePr>
            <a:graphicFrameLocks noGrp="1"/>
          </p:cNvGraphicFramePr>
          <p:nvPr>
            <p:ph type="tbl" sz="quarter" idx="13"/>
            <p:extLst>
              <p:ext uri="{D42A27DB-BD31-4B8C-83A1-F6EECF244321}">
                <p14:modId xmlns:p14="http://schemas.microsoft.com/office/powerpoint/2010/main" val="8899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66375276"/>
                    </a:ext>
                  </a:extLst>
                </a:gridCol>
                <a:gridCol w="740664">
                  <a:extLst>
                    <a:ext uri="{9D8B030D-6E8A-4147-A177-3AD203B41FA5}">
                      <a16:colId xmlns:a16="http://schemas.microsoft.com/office/drawing/2014/main" val="2345414962"/>
                    </a:ext>
                  </a:extLst>
                </a:gridCol>
                <a:gridCol w="740664">
                  <a:extLst>
                    <a:ext uri="{9D8B030D-6E8A-4147-A177-3AD203B41FA5}">
                      <a16:colId xmlns:a16="http://schemas.microsoft.com/office/drawing/2014/main" val="2666010357"/>
                    </a:ext>
                  </a:extLst>
                </a:gridCol>
                <a:gridCol w="740664">
                  <a:extLst>
                    <a:ext uri="{9D8B030D-6E8A-4147-A177-3AD203B41FA5}">
                      <a16:colId xmlns:a16="http://schemas.microsoft.com/office/drawing/2014/main" val="1706610966"/>
                    </a:ext>
                  </a:extLst>
                </a:gridCol>
                <a:gridCol w="740664">
                  <a:extLst>
                    <a:ext uri="{9D8B030D-6E8A-4147-A177-3AD203B41FA5}">
                      <a16:colId xmlns:a16="http://schemas.microsoft.com/office/drawing/2014/main" val="2680361761"/>
                    </a:ext>
                  </a:extLst>
                </a:gridCol>
                <a:gridCol w="740664">
                  <a:extLst>
                    <a:ext uri="{9D8B030D-6E8A-4147-A177-3AD203B41FA5}">
                      <a16:colId xmlns:a16="http://schemas.microsoft.com/office/drawing/2014/main" val="1947527786"/>
                    </a:ext>
                  </a:extLst>
                </a:gridCol>
                <a:gridCol w="740664">
                  <a:extLst>
                    <a:ext uri="{9D8B030D-6E8A-4147-A177-3AD203B41FA5}">
                      <a16:colId xmlns:a16="http://schemas.microsoft.com/office/drawing/2014/main" val="3982350555"/>
                    </a:ext>
                  </a:extLst>
                </a:gridCol>
                <a:gridCol w="740664">
                  <a:extLst>
                    <a:ext uri="{9D8B030D-6E8A-4147-A177-3AD203B41FA5}">
                      <a16:colId xmlns:a16="http://schemas.microsoft.com/office/drawing/2014/main" val="997236127"/>
                    </a:ext>
                  </a:extLst>
                </a:gridCol>
                <a:gridCol w="740664">
                  <a:extLst>
                    <a:ext uri="{9D8B030D-6E8A-4147-A177-3AD203B41FA5}">
                      <a16:colId xmlns:a16="http://schemas.microsoft.com/office/drawing/2014/main" val="632881063"/>
                    </a:ext>
                  </a:extLst>
                </a:gridCol>
                <a:gridCol w="740664">
                  <a:extLst>
                    <a:ext uri="{9D8B030D-6E8A-4147-A177-3AD203B41FA5}">
                      <a16:colId xmlns:a16="http://schemas.microsoft.com/office/drawing/2014/main" val="321914047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57074559"/>
                  </a:ext>
                </a:extLst>
              </a:tr>
              <a:tr h="370840">
                <a:tc>
                  <a:txBody>
                    <a:bodyPr/>
                    <a:lstStyle/>
                    <a:p>
                      <a:r>
                        <a:rPr lang="en-US" sz="1000"/>
                        <a:t>SCS Dairy MY</a:t>
                      </a:r>
                    </a:p>
                  </a:txBody>
                  <a:tcPr/>
                </a:tc>
                <a:tc>
                  <a:txBody>
                    <a:bodyPr/>
                    <a:lstStyle/>
                    <a:p>
                      <a:r>
                        <a:rPr lang="en-US" sz="1000"/>
                        <a:t>103792</a:t>
                      </a:r>
                    </a:p>
                  </a:txBody>
                  <a:tcPr/>
                </a:tc>
                <a:tc>
                  <a:txBody>
                    <a:bodyPr/>
                    <a:lstStyle/>
                    <a:p>
                      <a:r>
                        <a:rPr lang="en-US" sz="1000"/>
                        <a:t>666</a:t>
                      </a:r>
                    </a:p>
                  </a:txBody>
                  <a:tcPr/>
                </a:tc>
                <a:tc>
                  <a:txBody>
                    <a:bodyPr/>
                    <a:lstStyle/>
                    <a:p>
                      <a:r>
                        <a:rPr lang="en-US" sz="1000"/>
                        <a:t>17</a:t>
                      </a:r>
                    </a:p>
                  </a:txBody>
                  <a:tcPr/>
                </a:tc>
                <a:tc>
                  <a:txBody>
                    <a:bodyPr/>
                    <a:lstStyle/>
                    <a:p>
                      <a:r>
                        <a:rPr lang="en-US" sz="1000"/>
                        <a:t>1624</a:t>
                      </a:r>
                    </a:p>
                  </a:txBody>
                  <a:tcPr/>
                </a:tc>
                <a:tc>
                  <a:txBody>
                    <a:bodyPr/>
                    <a:lstStyle/>
                    <a:p>
                      <a:r>
                        <a:rPr lang="en-US" sz="1000"/>
                        <a:t>54</a:t>
                      </a:r>
                    </a:p>
                  </a:txBody>
                  <a:tcPr/>
                </a:tc>
                <a:tc>
                  <a:txBody>
                    <a:bodyPr/>
                    <a:lstStyle/>
                    <a:p>
                      <a:r>
                        <a:rPr lang="en-US" sz="1000"/>
                        <a:t>224</a:t>
                      </a:r>
                    </a:p>
                  </a:txBody>
                  <a:tcPr/>
                </a:tc>
                <a:tc>
                  <a:txBody>
                    <a:bodyPr/>
                    <a:lstStyle/>
                    <a:p>
                      <a:r>
                        <a:rPr lang="en-US" sz="1000"/>
                        <a:t>0</a:t>
                      </a:r>
                    </a:p>
                  </a:txBody>
                  <a:tcPr/>
                </a:tc>
                <a:tc>
                  <a:txBody>
                    <a:bodyPr/>
                    <a:lstStyle/>
                    <a:p>
                      <a:r>
                        <a:rPr lang="en-US" sz="1000"/>
                        <a:t>0.1081 %</a:t>
                      </a:r>
                    </a:p>
                  </a:txBody>
                  <a:tcPr/>
                </a:tc>
                <a:tc>
                  <a:txBody>
                    <a:bodyPr/>
                    <a:lstStyle/>
                    <a:p>
                      <a:r>
                        <a:rPr lang="en-US" sz="1000"/>
                        <a:t>0.0 %</a:t>
                      </a:r>
                    </a:p>
                  </a:txBody>
                  <a:tcPr/>
                </a:tc>
                <a:extLst>
                  <a:ext uri="{0D108BD9-81ED-4DB2-BD59-A6C34878D82A}">
                    <a16:rowId xmlns:a16="http://schemas.microsoft.com/office/drawing/2014/main" val="3661247800"/>
                  </a:ext>
                </a:extLst>
              </a:tr>
            </a:tbl>
          </a:graphicData>
        </a:graphic>
      </p:graphicFrame>
      <p:sp>
        <p:nvSpPr>
          <p:cNvPr id="4" name="Text Placeholder 3">
            <a:extLst>
              <a:ext uri="{FF2B5EF4-FFF2-40B4-BE49-F238E27FC236}">
                <a16:creationId xmlns:a16="http://schemas.microsoft.com/office/drawing/2014/main" id="{808C9098-14F5-4123-8F74-A0F2075A05C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789123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2CA56-27F5-486A-A0E3-E9F2672ED34C}"/>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7308733F-BE48-4B7B-B46E-9D446108AAF0}"/>
              </a:ext>
            </a:extLst>
          </p:cNvPr>
          <p:cNvGraphicFramePr>
            <a:graphicFrameLocks noGrp="1"/>
          </p:cNvGraphicFramePr>
          <p:nvPr>
            <p:ph type="chart" sz="quarter" idx="13"/>
            <p:extLst>
              <p:ext uri="{D42A27DB-BD31-4B8C-83A1-F6EECF244321}">
                <p14:modId xmlns:p14="http://schemas.microsoft.com/office/powerpoint/2010/main" val="2217999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1B2B4F-2614-4E2B-9715-0D83FCE8D5DD}"/>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3DA79C96-04D1-41C0-A258-88F9A8DBA9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0129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0B83F-44C8-40F5-818D-DE8CBF1E6BAB}"/>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13D0310C-F9A9-4DAA-BFE7-6BD82A06A53A}"/>
              </a:ext>
            </a:extLst>
          </p:cNvPr>
          <p:cNvGraphicFramePr>
            <a:graphicFrameLocks noGrp="1"/>
          </p:cNvGraphicFramePr>
          <p:nvPr>
            <p:ph type="chart" sz="quarter" idx="13"/>
            <p:extLst>
              <p:ext uri="{D42A27DB-BD31-4B8C-83A1-F6EECF244321}">
                <p14:modId xmlns:p14="http://schemas.microsoft.com/office/powerpoint/2010/main" val="3911261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CE40AA-A05F-4756-BC6F-6E83C995FC01}"/>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F31B5BC2-588E-4C9B-A1C2-2482F0C8F4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9665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3D3F1-DECA-48D5-881C-FBEC51BB02F8}"/>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F01394D9-41F8-4B33-83FD-97EFA5FE1BEF}"/>
              </a:ext>
            </a:extLst>
          </p:cNvPr>
          <p:cNvGraphicFramePr>
            <a:graphicFrameLocks noGrp="1"/>
          </p:cNvGraphicFramePr>
          <p:nvPr>
            <p:ph type="chart" sz="quarter" idx="13"/>
            <p:extLst>
              <p:ext uri="{D42A27DB-BD31-4B8C-83A1-F6EECF244321}">
                <p14:modId xmlns:p14="http://schemas.microsoft.com/office/powerpoint/2010/main" val="2796836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F3F217-4E36-4B02-998C-752F040C8BF9}"/>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6C1B69D6-796B-4CE0-8AC6-FAACF4B78A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7279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79EE7-E1E4-4520-B297-3D07A079EF8B}"/>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74E3C90C-F492-4B1E-833E-2C9C09BA1E55}"/>
              </a:ext>
            </a:extLst>
          </p:cNvPr>
          <p:cNvGraphicFramePr>
            <a:graphicFrameLocks noGrp="1"/>
          </p:cNvGraphicFramePr>
          <p:nvPr>
            <p:ph type="chart" sz="quarter" idx="13"/>
            <p:extLst>
              <p:ext uri="{D42A27DB-BD31-4B8C-83A1-F6EECF244321}">
                <p14:modId xmlns:p14="http://schemas.microsoft.com/office/powerpoint/2010/main" val="2043917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41495D-E740-45C8-BA2A-017B3A491F25}"/>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A08481B9-F0E6-4B76-82DD-349828C9F9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6844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046DB-D011-499C-ACFE-44F1C8F99F5D}"/>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4FCD5D39-34A0-45A0-B70C-EB7A4B607638}"/>
              </a:ext>
            </a:extLst>
          </p:cNvPr>
          <p:cNvGraphicFramePr>
            <a:graphicFrameLocks noGrp="1"/>
          </p:cNvGraphicFramePr>
          <p:nvPr>
            <p:ph type="chart" sz="quarter" idx="13"/>
            <p:extLst>
              <p:ext uri="{D42A27DB-BD31-4B8C-83A1-F6EECF244321}">
                <p14:modId xmlns:p14="http://schemas.microsoft.com/office/powerpoint/2010/main" val="3291316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90E8E9-A981-4018-942C-9696F08A69C9}"/>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16032BAF-31EC-4377-B690-F10F2D8F8F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8271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25AFD-3DAC-4EBA-B361-635AB69C8975}"/>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5F1C3AE4-3359-4198-8899-955D3241421B}"/>
              </a:ext>
            </a:extLst>
          </p:cNvPr>
          <p:cNvGraphicFramePr>
            <a:graphicFrameLocks noGrp="1"/>
          </p:cNvGraphicFramePr>
          <p:nvPr>
            <p:ph type="tbl" sz="quarter" idx="13"/>
            <p:extLst>
              <p:ext uri="{D42A27DB-BD31-4B8C-83A1-F6EECF244321}">
                <p14:modId xmlns:p14="http://schemas.microsoft.com/office/powerpoint/2010/main" val="2619934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6891195"/>
                    </a:ext>
                  </a:extLst>
                </a:gridCol>
                <a:gridCol w="905256">
                  <a:extLst>
                    <a:ext uri="{9D8B030D-6E8A-4147-A177-3AD203B41FA5}">
                      <a16:colId xmlns:a16="http://schemas.microsoft.com/office/drawing/2014/main" val="1488989547"/>
                    </a:ext>
                  </a:extLst>
                </a:gridCol>
                <a:gridCol w="905256">
                  <a:extLst>
                    <a:ext uri="{9D8B030D-6E8A-4147-A177-3AD203B41FA5}">
                      <a16:colId xmlns:a16="http://schemas.microsoft.com/office/drawing/2014/main" val="3369705811"/>
                    </a:ext>
                  </a:extLst>
                </a:gridCol>
                <a:gridCol w="905256">
                  <a:extLst>
                    <a:ext uri="{9D8B030D-6E8A-4147-A177-3AD203B41FA5}">
                      <a16:colId xmlns:a16="http://schemas.microsoft.com/office/drawing/2014/main" val="3523206509"/>
                    </a:ext>
                  </a:extLst>
                </a:gridCol>
                <a:gridCol w="905256">
                  <a:extLst>
                    <a:ext uri="{9D8B030D-6E8A-4147-A177-3AD203B41FA5}">
                      <a16:colId xmlns:a16="http://schemas.microsoft.com/office/drawing/2014/main" val="3074483872"/>
                    </a:ext>
                  </a:extLst>
                </a:gridCol>
                <a:gridCol w="905256">
                  <a:extLst>
                    <a:ext uri="{9D8B030D-6E8A-4147-A177-3AD203B41FA5}">
                      <a16:colId xmlns:a16="http://schemas.microsoft.com/office/drawing/2014/main" val="1980038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6048814"/>
                  </a:ext>
                </a:extLst>
              </a:tr>
            </a:tbl>
          </a:graphicData>
        </a:graphic>
      </p:graphicFrame>
      <p:sp>
        <p:nvSpPr>
          <p:cNvPr id="4" name="Text Placeholder 3">
            <a:extLst>
              <a:ext uri="{FF2B5EF4-FFF2-40B4-BE49-F238E27FC236}">
                <a16:creationId xmlns:a16="http://schemas.microsoft.com/office/drawing/2014/main" id="{76991E45-66C6-4E87-8840-8F18D2125DD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9277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DD502-B37B-4FA6-8190-90ECC0B91DEE}"/>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CDBA4ED9-DC0F-4580-9A75-3AADD01B0FDB}"/>
              </a:ext>
            </a:extLst>
          </p:cNvPr>
          <p:cNvGraphicFramePr>
            <a:graphicFrameLocks noGrp="1"/>
          </p:cNvGraphicFramePr>
          <p:nvPr>
            <p:ph type="tbl" sz="quarter" idx="13"/>
            <p:extLst>
              <p:ext uri="{D42A27DB-BD31-4B8C-83A1-F6EECF244321}">
                <p14:modId xmlns:p14="http://schemas.microsoft.com/office/powerpoint/2010/main" val="652492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88361566"/>
                    </a:ext>
                  </a:extLst>
                </a:gridCol>
                <a:gridCol w="905256">
                  <a:extLst>
                    <a:ext uri="{9D8B030D-6E8A-4147-A177-3AD203B41FA5}">
                      <a16:colId xmlns:a16="http://schemas.microsoft.com/office/drawing/2014/main" val="1161929706"/>
                    </a:ext>
                  </a:extLst>
                </a:gridCol>
                <a:gridCol w="905256">
                  <a:extLst>
                    <a:ext uri="{9D8B030D-6E8A-4147-A177-3AD203B41FA5}">
                      <a16:colId xmlns:a16="http://schemas.microsoft.com/office/drawing/2014/main" val="1883286351"/>
                    </a:ext>
                  </a:extLst>
                </a:gridCol>
                <a:gridCol w="905256">
                  <a:extLst>
                    <a:ext uri="{9D8B030D-6E8A-4147-A177-3AD203B41FA5}">
                      <a16:colId xmlns:a16="http://schemas.microsoft.com/office/drawing/2014/main" val="1796411648"/>
                    </a:ext>
                  </a:extLst>
                </a:gridCol>
                <a:gridCol w="905256">
                  <a:extLst>
                    <a:ext uri="{9D8B030D-6E8A-4147-A177-3AD203B41FA5}">
                      <a16:colId xmlns:a16="http://schemas.microsoft.com/office/drawing/2014/main" val="2375809133"/>
                    </a:ext>
                  </a:extLst>
                </a:gridCol>
                <a:gridCol w="905256">
                  <a:extLst>
                    <a:ext uri="{9D8B030D-6E8A-4147-A177-3AD203B41FA5}">
                      <a16:colId xmlns:a16="http://schemas.microsoft.com/office/drawing/2014/main" val="1700252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6684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- 2019-12-10 15:45:18</a:t>
                      </a:r>
                      <a:r>
                        <a:rPr kumimoji="0" lang="en-US" sz="1000" b="0" i="0" u="none" strike="noStrike" kern="1200" cap="none" spc="0" normalizeH="0" baseline="0" noProof="0">
                          <a:ln>
                            <a:noFill/>
                          </a:ln>
                          <a:solidFill>
                            <a:prstClr val="black"/>
                          </a:solidFill>
                          <a:effectLst/>
                          <a:uLnTx/>
                          <a:uFillTx/>
                          <a:latin typeface="+mn-lt"/>
                          <a:ea typeface="+mn-ea"/>
                          <a:cs typeface="+mn-cs"/>
                        </a:rPr>
                        <a:t>
 These soft and chewy sugar cookies with a buttery richness and plenty of vanilla flavor will be your new favorite!
Soft and Chewy Sugar Cookies
Ingredients:
170g softened unsalted SCS butter
200g granulated sugar
1 large egg
1 large egg yolk
2 tsp vanilla extract
270g all-purpose flour
32g cornstarch
1 tsp baking soda
½ tsp kosher salt
Instructions:
1. Preheat the oven to 176°C and line baking sheets with parchment paper.
2. Place the butter and sugar in a large mixing bowl and beat on medium-high speed until very pale and fluffy (about 3 to 5 minutes). 
3. Add the egg, and beat on medium-high speed until incorporated. 
4. Stir in the egg yolk and vanilla extract until combined. 
5. Scrape the bottom and sides of the bowl with a silicone spatula, then add the flour, cornstarch, baking soda, and salt. 
6. Stir together until incorporated.
7. Use a 1.5-tablespoon cookie scoop to drop balls of cookie dough on the prepared baking sheets, allowing two inches in between for spreading.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4587126"/>
                  </a:ext>
                </a:extLst>
              </a:tr>
            </a:tbl>
          </a:graphicData>
        </a:graphic>
      </p:graphicFrame>
      <p:sp>
        <p:nvSpPr>
          <p:cNvPr id="4" name="Text Placeholder 3">
            <a:extLst>
              <a:ext uri="{FF2B5EF4-FFF2-40B4-BE49-F238E27FC236}">
                <a16:creationId xmlns:a16="http://schemas.microsoft.com/office/drawing/2014/main" id="{9D4CEC20-9DA3-4802-B25B-9D13FD3D1D33}"/>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89024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2873E-6F4C-4B6F-BC3A-453B3C06A8A5}"/>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49385A94-16D3-4970-B591-BDDFE386E5D3}"/>
              </a:ext>
            </a:extLst>
          </p:cNvPr>
          <p:cNvGraphicFramePr>
            <a:graphicFrameLocks noGrp="1"/>
          </p:cNvGraphicFramePr>
          <p:nvPr>
            <p:ph type="tbl" sz="quarter" idx="13"/>
            <p:extLst>
              <p:ext uri="{D42A27DB-BD31-4B8C-83A1-F6EECF244321}">
                <p14:modId xmlns:p14="http://schemas.microsoft.com/office/powerpoint/2010/main" val="3493175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53458116"/>
                    </a:ext>
                  </a:extLst>
                </a:gridCol>
                <a:gridCol w="905256">
                  <a:extLst>
                    <a:ext uri="{9D8B030D-6E8A-4147-A177-3AD203B41FA5}">
                      <a16:colId xmlns:a16="http://schemas.microsoft.com/office/drawing/2014/main" val="3245523208"/>
                    </a:ext>
                  </a:extLst>
                </a:gridCol>
                <a:gridCol w="905256">
                  <a:extLst>
                    <a:ext uri="{9D8B030D-6E8A-4147-A177-3AD203B41FA5}">
                      <a16:colId xmlns:a16="http://schemas.microsoft.com/office/drawing/2014/main" val="2561369085"/>
                    </a:ext>
                  </a:extLst>
                </a:gridCol>
                <a:gridCol w="905256">
                  <a:extLst>
                    <a:ext uri="{9D8B030D-6E8A-4147-A177-3AD203B41FA5}">
                      <a16:colId xmlns:a16="http://schemas.microsoft.com/office/drawing/2014/main" val="2567691989"/>
                    </a:ext>
                  </a:extLst>
                </a:gridCol>
                <a:gridCol w="905256">
                  <a:extLst>
                    <a:ext uri="{9D8B030D-6E8A-4147-A177-3AD203B41FA5}">
                      <a16:colId xmlns:a16="http://schemas.microsoft.com/office/drawing/2014/main" val="2300893797"/>
                    </a:ext>
                  </a:extLst>
                </a:gridCol>
                <a:gridCol w="905256">
                  <a:extLst>
                    <a:ext uri="{9D8B030D-6E8A-4147-A177-3AD203B41FA5}">
                      <a16:colId xmlns:a16="http://schemas.microsoft.com/office/drawing/2014/main" val="2449895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5368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- 2019-12-18 17:22:05</a:t>
                      </a:r>
                      <a:r>
                        <a:rPr kumimoji="0" lang="en-US" sz="1000" b="0" i="0" u="none" strike="noStrike" kern="1200" cap="none" spc="0" normalizeH="0" baseline="0" noProof="0">
                          <a:ln>
                            <a:noFill/>
                          </a:ln>
                          <a:solidFill>
                            <a:prstClr val="black"/>
                          </a:solidFill>
                          <a:effectLst/>
                          <a:uLnTx/>
                          <a:uFillTx/>
                          <a:latin typeface="+mn-lt"/>
                          <a:ea typeface="+mn-ea"/>
                          <a:cs typeface="+mn-cs"/>
                        </a:rPr>
                        <a:t>
 Gingerbread Crinkle Cookies are light, fluffy and spicy on the inside and sweet and crunchy on the outside. 
Gingerbread Crinkle Cookies
Ingredients:
170g unsalted SCS butter 
190g brown sugar
1 egg
85g molasses
300g flour
2 tsp baking soda
1 tsp nutmeg
1 tsp ground ginger
1 tsp cinnamon
Powdered sugar
Instructions:
1. Cream the butter and brown sugar until completely combined.
2. Add in eggs and molasses and mix until the dough is fluffy.
3. Add in the baking soda and spices.
4. Finally, mix in the flour, a third at a time.
5. Refrigerate the dough for 2 hours.
6. Roll the cookie dough ball in the powdered sugar until it is covered.
7. Bake the cookies in a 190°C oven for 9-10 minutes.
Source: https://www.twosisterscrafting.com/gingerbread-crinkle-cookies/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8233774"/>
                  </a:ext>
                </a:extLst>
              </a:tr>
            </a:tbl>
          </a:graphicData>
        </a:graphic>
      </p:graphicFrame>
      <p:sp>
        <p:nvSpPr>
          <p:cNvPr id="4" name="Text Placeholder 3">
            <a:extLst>
              <a:ext uri="{FF2B5EF4-FFF2-40B4-BE49-F238E27FC236}">
                <a16:creationId xmlns:a16="http://schemas.microsoft.com/office/drawing/2014/main" id="{C4BE3D88-A84C-4937-9BF8-D34C1B4EA9A9}"/>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6858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87307-6A34-4F73-82E1-64CFB385829F}"/>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B59DF0EA-02F1-4A6A-A896-3A0590CEBCE4}"/>
              </a:ext>
            </a:extLst>
          </p:cNvPr>
          <p:cNvGraphicFramePr>
            <a:graphicFrameLocks noGrp="1"/>
          </p:cNvGraphicFramePr>
          <p:nvPr>
            <p:ph type="tbl" sz="quarter" idx="13"/>
            <p:extLst>
              <p:ext uri="{D42A27DB-BD31-4B8C-83A1-F6EECF244321}">
                <p14:modId xmlns:p14="http://schemas.microsoft.com/office/powerpoint/2010/main" val="2322945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2970943"/>
                    </a:ext>
                  </a:extLst>
                </a:gridCol>
                <a:gridCol w="905256">
                  <a:extLst>
                    <a:ext uri="{9D8B030D-6E8A-4147-A177-3AD203B41FA5}">
                      <a16:colId xmlns:a16="http://schemas.microsoft.com/office/drawing/2014/main" val="1543863172"/>
                    </a:ext>
                  </a:extLst>
                </a:gridCol>
                <a:gridCol w="905256">
                  <a:extLst>
                    <a:ext uri="{9D8B030D-6E8A-4147-A177-3AD203B41FA5}">
                      <a16:colId xmlns:a16="http://schemas.microsoft.com/office/drawing/2014/main" val="1390780663"/>
                    </a:ext>
                  </a:extLst>
                </a:gridCol>
                <a:gridCol w="905256">
                  <a:extLst>
                    <a:ext uri="{9D8B030D-6E8A-4147-A177-3AD203B41FA5}">
                      <a16:colId xmlns:a16="http://schemas.microsoft.com/office/drawing/2014/main" val="653766830"/>
                    </a:ext>
                  </a:extLst>
                </a:gridCol>
                <a:gridCol w="905256">
                  <a:extLst>
                    <a:ext uri="{9D8B030D-6E8A-4147-A177-3AD203B41FA5}">
                      <a16:colId xmlns:a16="http://schemas.microsoft.com/office/drawing/2014/main" val="1878746430"/>
                    </a:ext>
                  </a:extLst>
                </a:gridCol>
                <a:gridCol w="905256">
                  <a:extLst>
                    <a:ext uri="{9D8B030D-6E8A-4147-A177-3AD203B41FA5}">
                      <a16:colId xmlns:a16="http://schemas.microsoft.com/office/drawing/2014/main" val="1285546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7283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- 2019-12-12 16:28:11</a:t>
                      </a:r>
                      <a:r>
                        <a:rPr kumimoji="0" lang="en-US" sz="1000" b="0" i="0" u="none" strike="noStrike" kern="1200" cap="none" spc="0" normalizeH="0" baseline="0" noProof="0">
                          <a:ln>
                            <a:noFill/>
                          </a:ln>
                          <a:solidFill>
                            <a:prstClr val="black"/>
                          </a:solidFill>
                          <a:effectLst/>
                          <a:uLnTx/>
                          <a:uFillTx/>
                          <a:latin typeface="+mn-lt"/>
                          <a:ea typeface="+mn-ea"/>
                          <a:cs typeface="+mn-cs"/>
                        </a:rPr>
                        <a:t>
 Overmixing the cookie dough can result in a tougher cookie. To reduce the chance of overmixing, fold in chocolate chips and other add-ins by hand.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7514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- 2019-12-20 15:04:15</a:t>
                      </a:r>
                      <a:r>
                        <a:rPr kumimoji="0" lang="en-US" sz="1000" b="0" i="0" u="none" strike="noStrike" kern="1200" cap="none" spc="0" normalizeH="0" baseline="0" noProof="0">
                          <a:ln>
                            <a:noFill/>
                          </a:ln>
                          <a:solidFill>
                            <a:prstClr val="black"/>
                          </a:solidFill>
                          <a:effectLst/>
                          <a:uLnTx/>
                          <a:uFillTx/>
                          <a:latin typeface="+mn-lt"/>
                          <a:ea typeface="+mn-ea"/>
                          <a:cs typeface="+mn-cs"/>
                        </a:rPr>
                        <a:t>
 Place the balls of cookie apart from each other on the sheets so that they don't spread and merge as they bake. Usually, this means about 2 inches apart. If your dough has a lot of butter in it, or very little leavening agent, the cookies will spread more, so give them a little extra room.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660571"/>
                  </a:ext>
                </a:extLst>
              </a:tr>
            </a:tbl>
          </a:graphicData>
        </a:graphic>
      </p:graphicFrame>
      <p:sp>
        <p:nvSpPr>
          <p:cNvPr id="4" name="Text Placeholder 3">
            <a:extLst>
              <a:ext uri="{FF2B5EF4-FFF2-40B4-BE49-F238E27FC236}">
                <a16:creationId xmlns:a16="http://schemas.microsoft.com/office/drawing/2014/main" id="{2D13F7BA-7410-457C-BD9D-63E085C2C6B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950814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FBBD5-B477-4809-BFA8-D3EE834D21CB}"/>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09FB7160-D9EE-4AD1-BB0C-BC46F417EFE0}"/>
              </a:ext>
            </a:extLst>
          </p:cNvPr>
          <p:cNvGraphicFramePr>
            <a:graphicFrameLocks noGrp="1"/>
          </p:cNvGraphicFramePr>
          <p:nvPr>
            <p:ph type="tbl" sz="quarter" idx="13"/>
            <p:extLst>
              <p:ext uri="{D42A27DB-BD31-4B8C-83A1-F6EECF244321}">
                <p14:modId xmlns:p14="http://schemas.microsoft.com/office/powerpoint/2010/main" val="2211529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4367534"/>
                    </a:ext>
                  </a:extLst>
                </a:gridCol>
                <a:gridCol w="905256">
                  <a:extLst>
                    <a:ext uri="{9D8B030D-6E8A-4147-A177-3AD203B41FA5}">
                      <a16:colId xmlns:a16="http://schemas.microsoft.com/office/drawing/2014/main" val="133854484"/>
                    </a:ext>
                  </a:extLst>
                </a:gridCol>
                <a:gridCol w="905256">
                  <a:extLst>
                    <a:ext uri="{9D8B030D-6E8A-4147-A177-3AD203B41FA5}">
                      <a16:colId xmlns:a16="http://schemas.microsoft.com/office/drawing/2014/main" val="2095672983"/>
                    </a:ext>
                  </a:extLst>
                </a:gridCol>
                <a:gridCol w="905256">
                  <a:extLst>
                    <a:ext uri="{9D8B030D-6E8A-4147-A177-3AD203B41FA5}">
                      <a16:colId xmlns:a16="http://schemas.microsoft.com/office/drawing/2014/main" val="1495135309"/>
                    </a:ext>
                  </a:extLst>
                </a:gridCol>
                <a:gridCol w="905256">
                  <a:extLst>
                    <a:ext uri="{9D8B030D-6E8A-4147-A177-3AD203B41FA5}">
                      <a16:colId xmlns:a16="http://schemas.microsoft.com/office/drawing/2014/main" val="187405920"/>
                    </a:ext>
                  </a:extLst>
                </a:gridCol>
                <a:gridCol w="905256">
                  <a:extLst>
                    <a:ext uri="{9D8B030D-6E8A-4147-A177-3AD203B41FA5}">
                      <a16:colId xmlns:a16="http://schemas.microsoft.com/office/drawing/2014/main" val="2193710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127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- 2019-12-02 11:09:39</a:t>
                      </a:r>
                      <a:r>
                        <a:rPr kumimoji="0" lang="en-US" sz="1000" b="0" i="0" u="none" strike="noStrike" kern="1200" cap="none" spc="0" normalizeH="0" baseline="0" noProof="0">
                          <a:ln>
                            <a:noFill/>
                          </a:ln>
                          <a:solidFill>
                            <a:prstClr val="black"/>
                          </a:solidFill>
                          <a:effectLst/>
                          <a:uLnTx/>
                          <a:uFillTx/>
                          <a:latin typeface="+mn-lt"/>
                          <a:ea typeface="+mn-ea"/>
                          <a:cs typeface="+mn-cs"/>
                        </a:rPr>
                        <a:t>
 These super festive Christmas Cream cheese mints are  easy to make and so delicious!
Cream Cheese Mints
Ingredients:
113g SCS cream cheese (softened)
480g powdered sugar
½ tsp mint extract
1 tbsp milk
40g holiday sprinkles
60g granulated or powdered sugar
Instructions:
1. Using a hand mixer on low, combine cream cheese and mint extract in medium mixing bowl.
2. Blend in 2 cups powdered sugar and milk until smooth. DO NOT OVERMIX.
3. Add 200g powdered sugar and 2 tablespoons sprinkles. Mix on low.
4. Knead in remaining cup of powdered sugar using hands until dough is consistent and smooth. If the dough is still too sticky, add powdered sugar until it’s no longer sticky and can be formed into a tiny ball.
5. In a separate small bowl, combine sugar and 2 tablespoons sprinkles.
6. Shape dough into 3/4-inch balls and roll in sugar combination.
7. Place balls onto a baking sheet.
8. Refrigerate for at least 30 minutes.
9. Remove from refrigerator and ﬂatten gently with a fork.
10. You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3485459"/>
                  </a:ext>
                </a:extLst>
              </a:tr>
            </a:tbl>
          </a:graphicData>
        </a:graphic>
      </p:graphicFrame>
      <p:sp>
        <p:nvSpPr>
          <p:cNvPr id="4" name="Text Placeholder 3">
            <a:extLst>
              <a:ext uri="{FF2B5EF4-FFF2-40B4-BE49-F238E27FC236}">
                <a16:creationId xmlns:a16="http://schemas.microsoft.com/office/drawing/2014/main" id="{C7D32952-7C8A-4CAE-9BD3-B26CE03926DF}"/>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759595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E6009-CE75-4E3A-9A27-DF0D01610884}"/>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3433985E-6D2A-4BE8-9504-86F29B5E940D}"/>
              </a:ext>
            </a:extLst>
          </p:cNvPr>
          <p:cNvGraphicFramePr>
            <a:graphicFrameLocks noGrp="1"/>
          </p:cNvGraphicFramePr>
          <p:nvPr>
            <p:ph type="chart" sz="quarter" idx="13"/>
            <p:extLst>
              <p:ext uri="{D42A27DB-BD31-4B8C-83A1-F6EECF244321}">
                <p14:modId xmlns:p14="http://schemas.microsoft.com/office/powerpoint/2010/main" val="2924345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BA3429-2126-4E52-B869-17E235FF6F37}"/>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E1ED65DA-D76A-4651-8426-585ECEDB4E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0763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C734-9464-499E-8EFC-B7C5EB6012AD}"/>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7900B50B-3A11-4FA6-9476-D9C4BEB99FA1}"/>
              </a:ext>
            </a:extLst>
          </p:cNvPr>
          <p:cNvGraphicFramePr>
            <a:graphicFrameLocks noGrp="1"/>
          </p:cNvGraphicFramePr>
          <p:nvPr>
            <p:ph type="chart" sz="quarter" idx="13"/>
            <p:extLst>
              <p:ext uri="{D42A27DB-BD31-4B8C-83A1-F6EECF244321}">
                <p14:modId xmlns:p14="http://schemas.microsoft.com/office/powerpoint/2010/main" val="3947531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F04D7B-F1D1-4C5F-9A93-7AD3C2F01F06}"/>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594C6036-0DDA-4442-BA3A-395D154624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2879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1730-5635-4587-BEFD-8FE9576D8709}"/>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0E9FF5DD-4DAC-4B15-8324-981583326E75}"/>
              </a:ext>
            </a:extLst>
          </p:cNvPr>
          <p:cNvGraphicFramePr>
            <a:graphicFrameLocks noGrp="1"/>
          </p:cNvGraphicFramePr>
          <p:nvPr>
            <p:ph type="chart" sz="quarter" idx="13"/>
            <p:extLst>
              <p:ext uri="{D42A27DB-BD31-4B8C-83A1-F6EECF244321}">
                <p14:modId xmlns:p14="http://schemas.microsoft.com/office/powerpoint/2010/main" val="1456703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123D7E-04BD-4CC1-A2E6-C0141ECC70BF}"/>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A855E0A9-780C-4E3F-8A1F-28CD60A81B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1472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2596A-9572-46AB-AFC7-94BE3065EA26}"/>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D1819A54-7A6A-4766-AF91-146EFC3E8254}"/>
              </a:ext>
            </a:extLst>
          </p:cNvPr>
          <p:cNvGraphicFramePr>
            <a:graphicFrameLocks noGrp="1"/>
          </p:cNvGraphicFramePr>
          <p:nvPr>
            <p:ph type="chart" sz="quarter" idx="13"/>
            <p:extLst>
              <p:ext uri="{D42A27DB-BD31-4B8C-83A1-F6EECF244321}">
                <p14:modId xmlns:p14="http://schemas.microsoft.com/office/powerpoint/2010/main" val="1174715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6F08FA-EBF5-4483-9C83-0E8953751459}"/>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58D668A4-D886-494F-BA44-8545C3040E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709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27B44-1132-4352-8394-4951E7A147C6}"/>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B0382A42-6F53-48CE-817B-1DD8100DE3FA}"/>
              </a:ext>
            </a:extLst>
          </p:cNvPr>
          <p:cNvGraphicFramePr>
            <a:graphicFrameLocks noGrp="1"/>
          </p:cNvGraphicFramePr>
          <p:nvPr>
            <p:ph type="tbl" sz="quarter" idx="13"/>
            <p:extLst>
              <p:ext uri="{D42A27DB-BD31-4B8C-83A1-F6EECF244321}">
                <p14:modId xmlns:p14="http://schemas.microsoft.com/office/powerpoint/2010/main" val="4217574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27324814"/>
                    </a:ext>
                  </a:extLst>
                </a:gridCol>
                <a:gridCol w="1645920">
                  <a:extLst>
                    <a:ext uri="{9D8B030D-6E8A-4147-A177-3AD203B41FA5}">
                      <a16:colId xmlns:a16="http://schemas.microsoft.com/office/drawing/2014/main" val="3583324800"/>
                    </a:ext>
                  </a:extLst>
                </a:gridCol>
                <a:gridCol w="1645920">
                  <a:extLst>
                    <a:ext uri="{9D8B030D-6E8A-4147-A177-3AD203B41FA5}">
                      <a16:colId xmlns:a16="http://schemas.microsoft.com/office/drawing/2014/main" val="2971615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72975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16.1 %</a:t>
                      </a:r>
                    </a:p>
                  </a:txBody>
                  <a:tcPr/>
                </a:tc>
                <a:extLst>
                  <a:ext uri="{0D108BD9-81ED-4DB2-BD59-A6C34878D82A}">
                    <a16:rowId xmlns:a16="http://schemas.microsoft.com/office/drawing/2014/main" val="2344008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extLst>
                  <a:ext uri="{0D108BD9-81ED-4DB2-BD59-A6C34878D82A}">
                    <a16:rowId xmlns:a16="http://schemas.microsoft.com/office/drawing/2014/main" val="248701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740645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3289285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1164286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86823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8627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74403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357388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705847732"/>
                  </a:ext>
                </a:extLst>
              </a:tr>
            </a:tbl>
          </a:graphicData>
        </a:graphic>
      </p:graphicFrame>
      <p:sp>
        <p:nvSpPr>
          <p:cNvPr id="4" name="Text Placeholder 3">
            <a:extLst>
              <a:ext uri="{FF2B5EF4-FFF2-40B4-BE49-F238E27FC236}">
                <a16:creationId xmlns:a16="http://schemas.microsoft.com/office/drawing/2014/main" id="{D8321093-DF72-4121-AB85-FBB214D2DF4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413182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CAD90-AD97-4BC0-B891-9E31ED8D0A3F}"/>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F1DC0CC7-1817-4E65-896B-2CC538138F14}"/>
              </a:ext>
            </a:extLst>
          </p:cNvPr>
          <p:cNvGraphicFramePr>
            <a:graphicFrameLocks noGrp="1"/>
          </p:cNvGraphicFramePr>
          <p:nvPr>
            <p:ph type="tbl" sz="quarter" idx="13"/>
            <p:extLst>
              <p:ext uri="{D42A27DB-BD31-4B8C-83A1-F6EECF244321}">
                <p14:modId xmlns:p14="http://schemas.microsoft.com/office/powerpoint/2010/main" val="3731730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93216245"/>
                    </a:ext>
                  </a:extLst>
                </a:gridCol>
                <a:gridCol w="1645920">
                  <a:extLst>
                    <a:ext uri="{9D8B030D-6E8A-4147-A177-3AD203B41FA5}">
                      <a16:colId xmlns:a16="http://schemas.microsoft.com/office/drawing/2014/main" val="664368170"/>
                    </a:ext>
                  </a:extLst>
                </a:gridCol>
                <a:gridCol w="1645920">
                  <a:extLst>
                    <a:ext uri="{9D8B030D-6E8A-4147-A177-3AD203B41FA5}">
                      <a16:colId xmlns:a16="http://schemas.microsoft.com/office/drawing/2014/main" val="710771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57437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177650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95569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19590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422197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712184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654571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375556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085732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181893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31216825"/>
                  </a:ext>
                </a:extLst>
              </a:tr>
            </a:tbl>
          </a:graphicData>
        </a:graphic>
      </p:graphicFrame>
      <p:sp>
        <p:nvSpPr>
          <p:cNvPr id="4" name="Text Placeholder 3">
            <a:extLst>
              <a:ext uri="{FF2B5EF4-FFF2-40B4-BE49-F238E27FC236}">
                <a16:creationId xmlns:a16="http://schemas.microsoft.com/office/drawing/2014/main" id="{E490490B-7944-4CFA-AA58-E0699857D10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800280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BCF83-A942-44A1-A972-45522D804E65}"/>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2101C54A-941F-43FF-A8E7-FDF9F5C299E3}"/>
              </a:ext>
            </a:extLst>
          </p:cNvPr>
          <p:cNvGraphicFramePr>
            <a:graphicFrameLocks noGrp="1"/>
          </p:cNvGraphicFramePr>
          <p:nvPr>
            <p:ph type="tbl" sz="quarter" idx="13"/>
            <p:extLst>
              <p:ext uri="{D42A27DB-BD31-4B8C-83A1-F6EECF244321}">
                <p14:modId xmlns:p14="http://schemas.microsoft.com/office/powerpoint/2010/main" val="1129575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85690858"/>
                    </a:ext>
                  </a:extLst>
                </a:gridCol>
                <a:gridCol w="1645920">
                  <a:extLst>
                    <a:ext uri="{9D8B030D-6E8A-4147-A177-3AD203B41FA5}">
                      <a16:colId xmlns:a16="http://schemas.microsoft.com/office/drawing/2014/main" val="1981812815"/>
                    </a:ext>
                  </a:extLst>
                </a:gridCol>
                <a:gridCol w="1645920">
                  <a:extLst>
                    <a:ext uri="{9D8B030D-6E8A-4147-A177-3AD203B41FA5}">
                      <a16:colId xmlns:a16="http://schemas.microsoft.com/office/drawing/2014/main" val="615160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55176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007030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70523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596975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887405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061722655"/>
                  </a:ext>
                </a:extLst>
              </a:tr>
            </a:tbl>
          </a:graphicData>
        </a:graphic>
      </p:graphicFrame>
      <p:sp>
        <p:nvSpPr>
          <p:cNvPr id="4" name="Text Placeholder 3">
            <a:extLst>
              <a:ext uri="{FF2B5EF4-FFF2-40B4-BE49-F238E27FC236}">
                <a16:creationId xmlns:a16="http://schemas.microsoft.com/office/drawing/2014/main" id="{B28D5B97-2CB8-4C82-ABAB-21C3DBFBCF6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587120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87F0-4EEB-4994-8006-5D627DF3EF7E}"/>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7B51443D-F6C4-4589-9807-1C6216262623}"/>
              </a:ext>
            </a:extLst>
          </p:cNvPr>
          <p:cNvGraphicFramePr>
            <a:graphicFrameLocks noGrp="1"/>
          </p:cNvGraphicFramePr>
          <p:nvPr>
            <p:ph type="tbl" sz="quarter" idx="13"/>
            <p:extLst>
              <p:ext uri="{D42A27DB-BD31-4B8C-83A1-F6EECF244321}">
                <p14:modId xmlns:p14="http://schemas.microsoft.com/office/powerpoint/2010/main" val="2301112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29422735"/>
                    </a:ext>
                  </a:extLst>
                </a:gridCol>
                <a:gridCol w="740664">
                  <a:extLst>
                    <a:ext uri="{9D8B030D-6E8A-4147-A177-3AD203B41FA5}">
                      <a16:colId xmlns:a16="http://schemas.microsoft.com/office/drawing/2014/main" val="1856928133"/>
                    </a:ext>
                  </a:extLst>
                </a:gridCol>
                <a:gridCol w="740664">
                  <a:extLst>
                    <a:ext uri="{9D8B030D-6E8A-4147-A177-3AD203B41FA5}">
                      <a16:colId xmlns:a16="http://schemas.microsoft.com/office/drawing/2014/main" val="1693728459"/>
                    </a:ext>
                  </a:extLst>
                </a:gridCol>
                <a:gridCol w="740664">
                  <a:extLst>
                    <a:ext uri="{9D8B030D-6E8A-4147-A177-3AD203B41FA5}">
                      <a16:colId xmlns:a16="http://schemas.microsoft.com/office/drawing/2014/main" val="3754936280"/>
                    </a:ext>
                  </a:extLst>
                </a:gridCol>
                <a:gridCol w="740664">
                  <a:extLst>
                    <a:ext uri="{9D8B030D-6E8A-4147-A177-3AD203B41FA5}">
                      <a16:colId xmlns:a16="http://schemas.microsoft.com/office/drawing/2014/main" val="3998174821"/>
                    </a:ext>
                  </a:extLst>
                </a:gridCol>
                <a:gridCol w="740664">
                  <a:extLst>
                    <a:ext uri="{9D8B030D-6E8A-4147-A177-3AD203B41FA5}">
                      <a16:colId xmlns:a16="http://schemas.microsoft.com/office/drawing/2014/main" val="521156660"/>
                    </a:ext>
                  </a:extLst>
                </a:gridCol>
                <a:gridCol w="740664">
                  <a:extLst>
                    <a:ext uri="{9D8B030D-6E8A-4147-A177-3AD203B41FA5}">
                      <a16:colId xmlns:a16="http://schemas.microsoft.com/office/drawing/2014/main" val="1808743175"/>
                    </a:ext>
                  </a:extLst>
                </a:gridCol>
                <a:gridCol w="740664">
                  <a:extLst>
                    <a:ext uri="{9D8B030D-6E8A-4147-A177-3AD203B41FA5}">
                      <a16:colId xmlns:a16="http://schemas.microsoft.com/office/drawing/2014/main" val="3512377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7149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- 2019-12-30 13:21:01</a:t>
                      </a:r>
                      <a:r>
                        <a:rPr kumimoji="0" lang="en-US" sz="1000" b="0" i="0" u="none" strike="noStrike" kern="1200" cap="none" spc="0" normalizeH="0" baseline="0" noProof="0">
                          <a:ln>
                            <a:noFill/>
                          </a:ln>
                          <a:solidFill>
                            <a:prstClr val="black"/>
                          </a:solidFill>
                          <a:effectLst/>
                          <a:uLnTx/>
                          <a:uFillTx/>
                          <a:latin typeface="+mn-lt"/>
                          <a:ea typeface="+mn-ea"/>
                          <a:cs typeface="+mn-cs"/>
                        </a:rPr>
                        <a:t>
 During the course of the 18th and 19th centuries, butter was commercialized and widely available for purchase in most countries. Post-Industrial Revolution, the dairy industry in Europe began to boom. Ireland was a primary exporter of butter, selling mostly to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621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- 2019-12-28 16:13:47</a:t>
                      </a:r>
                      <a:r>
                        <a:rPr kumimoji="0" lang="en-US" sz="1000" b="0" i="0" u="none" strike="noStrike" kern="1200" cap="none" spc="0" normalizeH="0" baseline="0" noProof="0">
                          <a:ln>
                            <a:noFill/>
                          </a:ln>
                          <a:solidFill>
                            <a:prstClr val="black"/>
                          </a:solidFill>
                          <a:effectLst/>
                          <a:uLnTx/>
                          <a:uFillTx/>
                          <a:latin typeface="+mn-lt"/>
                          <a:ea typeface="+mn-ea"/>
                          <a:cs typeface="+mn-cs"/>
                        </a:rPr>
                        <a:t>
 If you've ever tried grabbing a cookie off the baking sheet straight out of the oven, you know that it falls apart immediately. Let the cookies rest on the baking sheets for 2 to 3 minutes. This lets them cool just enough so that they won't break when you slide them onto a spatula to move to a rack.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92949712"/>
                  </a:ext>
                </a:extLst>
              </a:tr>
            </a:tbl>
          </a:graphicData>
        </a:graphic>
      </p:graphicFrame>
      <p:sp>
        <p:nvSpPr>
          <p:cNvPr id="4" name="Text Placeholder 3">
            <a:extLst>
              <a:ext uri="{FF2B5EF4-FFF2-40B4-BE49-F238E27FC236}">
                <a16:creationId xmlns:a16="http://schemas.microsoft.com/office/drawing/2014/main" id="{E2031C4E-A8A9-43AD-979D-5B66CEC32E5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435825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2055C-F3E4-424F-A4B1-6228FBEC735D}"/>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667B39C8-CFDB-44BD-BD93-8FEE722F732E}"/>
              </a:ext>
            </a:extLst>
          </p:cNvPr>
          <p:cNvGraphicFramePr>
            <a:graphicFrameLocks noGrp="1"/>
          </p:cNvGraphicFramePr>
          <p:nvPr>
            <p:ph type="tbl" sz="quarter" idx="13"/>
            <p:extLst>
              <p:ext uri="{D42A27DB-BD31-4B8C-83A1-F6EECF244321}">
                <p14:modId xmlns:p14="http://schemas.microsoft.com/office/powerpoint/2010/main" val="1511948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42032903"/>
                    </a:ext>
                  </a:extLst>
                </a:gridCol>
                <a:gridCol w="740664">
                  <a:extLst>
                    <a:ext uri="{9D8B030D-6E8A-4147-A177-3AD203B41FA5}">
                      <a16:colId xmlns:a16="http://schemas.microsoft.com/office/drawing/2014/main" val="4232755847"/>
                    </a:ext>
                  </a:extLst>
                </a:gridCol>
                <a:gridCol w="740664">
                  <a:extLst>
                    <a:ext uri="{9D8B030D-6E8A-4147-A177-3AD203B41FA5}">
                      <a16:colId xmlns:a16="http://schemas.microsoft.com/office/drawing/2014/main" val="718775445"/>
                    </a:ext>
                  </a:extLst>
                </a:gridCol>
                <a:gridCol w="740664">
                  <a:extLst>
                    <a:ext uri="{9D8B030D-6E8A-4147-A177-3AD203B41FA5}">
                      <a16:colId xmlns:a16="http://schemas.microsoft.com/office/drawing/2014/main" val="1875728677"/>
                    </a:ext>
                  </a:extLst>
                </a:gridCol>
                <a:gridCol w="740664">
                  <a:extLst>
                    <a:ext uri="{9D8B030D-6E8A-4147-A177-3AD203B41FA5}">
                      <a16:colId xmlns:a16="http://schemas.microsoft.com/office/drawing/2014/main" val="4191270775"/>
                    </a:ext>
                  </a:extLst>
                </a:gridCol>
                <a:gridCol w="740664">
                  <a:extLst>
                    <a:ext uri="{9D8B030D-6E8A-4147-A177-3AD203B41FA5}">
                      <a16:colId xmlns:a16="http://schemas.microsoft.com/office/drawing/2014/main" val="1361468135"/>
                    </a:ext>
                  </a:extLst>
                </a:gridCol>
                <a:gridCol w="740664">
                  <a:extLst>
                    <a:ext uri="{9D8B030D-6E8A-4147-A177-3AD203B41FA5}">
                      <a16:colId xmlns:a16="http://schemas.microsoft.com/office/drawing/2014/main" val="1344736034"/>
                    </a:ext>
                  </a:extLst>
                </a:gridCol>
                <a:gridCol w="740664">
                  <a:extLst>
                    <a:ext uri="{9D8B030D-6E8A-4147-A177-3AD203B41FA5}">
                      <a16:colId xmlns:a16="http://schemas.microsoft.com/office/drawing/2014/main" val="3163434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931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- 2019-12-26 14:42:42</a:t>
                      </a:r>
                      <a:r>
                        <a:rPr kumimoji="0" lang="en-US" sz="1000" b="0" i="0" u="none" strike="noStrike" kern="1200" cap="none" spc="0" normalizeH="0" baseline="0" noProof="0">
                          <a:ln>
                            <a:noFill/>
                          </a:ln>
                          <a:solidFill>
                            <a:prstClr val="black"/>
                          </a:solidFill>
                          <a:effectLst/>
                          <a:uLnTx/>
                          <a:uFillTx/>
                          <a:latin typeface="+mn-lt"/>
                          <a:ea typeface="+mn-ea"/>
                          <a:cs typeface="+mn-cs"/>
                        </a:rPr>
                        <a:t>
 If you’re looking for the perfect melt-in-your-mouth Christmas cookies that are super easy to make, you’ve stumbled upon the perfect recipe.
Christmas Gooey Cookies
Ingredients:
113g softened SCS unsalted butter
1 softened package cream cheese
1 egg
1 tsp vanilla extract
1 white cake mix
80g sprinkles
60g confectioner's sugar
Instructions:
1. Cream together the butter and the cream cheese. 
2. Add the egg and the vanilla and beat just until combined. 
3. Beat in the cake mix until well blended. Stir in 20g of the sprinkles. 
4. Refrigerate at least one hour or overnight.
5. Preheat oven to 176°C. Lightly grease a cookie sheet or line with parchment paper.
6. Scoop out rounded tablespoons of dough and roll into a 1-inch ball. 
7. Sprinkle the ball with sprinkles then roll in the confectioner’s sugar until completely covered. 
8. Place about 2 inches apart onto the prepared cookie sheet. 
9. Bake 8 to10 minutes then allow to sit on the sheet for 2 minutes before transferring to a wire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24744328"/>
                  </a:ext>
                </a:extLst>
              </a:tr>
            </a:tbl>
          </a:graphicData>
        </a:graphic>
      </p:graphicFrame>
      <p:sp>
        <p:nvSpPr>
          <p:cNvPr id="4" name="Text Placeholder 3">
            <a:extLst>
              <a:ext uri="{FF2B5EF4-FFF2-40B4-BE49-F238E27FC236}">
                <a16:creationId xmlns:a16="http://schemas.microsoft.com/office/drawing/2014/main" id="{E7533362-3B17-46AB-825F-D1FEDAFFA7C3}"/>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232930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AFFB1-3713-4217-8869-155FD6D7985A}"/>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4B0B0CFB-407F-4DE5-92E5-2B05CF015524}"/>
              </a:ext>
            </a:extLst>
          </p:cNvPr>
          <p:cNvGraphicFramePr>
            <a:graphicFrameLocks noGrp="1"/>
          </p:cNvGraphicFramePr>
          <p:nvPr>
            <p:ph type="tbl" sz="quarter" idx="13"/>
            <p:extLst>
              <p:ext uri="{D42A27DB-BD31-4B8C-83A1-F6EECF244321}">
                <p14:modId xmlns:p14="http://schemas.microsoft.com/office/powerpoint/2010/main" val="1552140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74532404"/>
                    </a:ext>
                  </a:extLst>
                </a:gridCol>
                <a:gridCol w="740664">
                  <a:extLst>
                    <a:ext uri="{9D8B030D-6E8A-4147-A177-3AD203B41FA5}">
                      <a16:colId xmlns:a16="http://schemas.microsoft.com/office/drawing/2014/main" val="1823440395"/>
                    </a:ext>
                  </a:extLst>
                </a:gridCol>
                <a:gridCol w="740664">
                  <a:extLst>
                    <a:ext uri="{9D8B030D-6E8A-4147-A177-3AD203B41FA5}">
                      <a16:colId xmlns:a16="http://schemas.microsoft.com/office/drawing/2014/main" val="2462239635"/>
                    </a:ext>
                  </a:extLst>
                </a:gridCol>
                <a:gridCol w="740664">
                  <a:extLst>
                    <a:ext uri="{9D8B030D-6E8A-4147-A177-3AD203B41FA5}">
                      <a16:colId xmlns:a16="http://schemas.microsoft.com/office/drawing/2014/main" val="1042479243"/>
                    </a:ext>
                  </a:extLst>
                </a:gridCol>
                <a:gridCol w="740664">
                  <a:extLst>
                    <a:ext uri="{9D8B030D-6E8A-4147-A177-3AD203B41FA5}">
                      <a16:colId xmlns:a16="http://schemas.microsoft.com/office/drawing/2014/main" val="3300036930"/>
                    </a:ext>
                  </a:extLst>
                </a:gridCol>
                <a:gridCol w="740664">
                  <a:extLst>
                    <a:ext uri="{9D8B030D-6E8A-4147-A177-3AD203B41FA5}">
                      <a16:colId xmlns:a16="http://schemas.microsoft.com/office/drawing/2014/main" val="1986292779"/>
                    </a:ext>
                  </a:extLst>
                </a:gridCol>
                <a:gridCol w="740664">
                  <a:extLst>
                    <a:ext uri="{9D8B030D-6E8A-4147-A177-3AD203B41FA5}">
                      <a16:colId xmlns:a16="http://schemas.microsoft.com/office/drawing/2014/main" val="1183309108"/>
                    </a:ext>
                  </a:extLst>
                </a:gridCol>
                <a:gridCol w="740664">
                  <a:extLst>
                    <a:ext uri="{9D8B030D-6E8A-4147-A177-3AD203B41FA5}">
                      <a16:colId xmlns:a16="http://schemas.microsoft.com/office/drawing/2014/main" val="3011938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8768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- 2019-12-25 08:04:21</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very Merry 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2231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- 2019-12-24 16:46:09</a:t>
                      </a:r>
                      <a:r>
                        <a:rPr kumimoji="0" lang="en-US" sz="1000" b="0" i="0" u="none" strike="noStrike" kern="1200" cap="none" spc="0" normalizeH="0" baseline="0" noProof="0">
                          <a:ln>
                            <a:noFill/>
                          </a:ln>
                          <a:solidFill>
                            <a:prstClr val="black"/>
                          </a:solidFill>
                          <a:effectLst/>
                          <a:uLnTx/>
                          <a:uFillTx/>
                          <a:latin typeface="+mn-lt"/>
                          <a:ea typeface="+mn-ea"/>
                          <a:cs typeface="+mn-cs"/>
                        </a:rPr>
                        <a:t>
 Cream cheese and salmon on toast will always be a crowd pleasing appetizer. Delight your guests with this delicacy at your Christmas party.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68418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- 2019-12-22 12:38:07</a:t>
                      </a:r>
                      <a:r>
                        <a:rPr kumimoji="0" lang="en-US" sz="1000" b="0" i="0" u="none" strike="noStrike" kern="1200" cap="none" spc="0" normalizeH="0" baseline="0" noProof="0">
                          <a:ln>
                            <a:noFill/>
                          </a:ln>
                          <a:solidFill>
                            <a:prstClr val="black"/>
                          </a:solidFill>
                          <a:effectLst/>
                          <a:uLnTx/>
                          <a:uFillTx/>
                          <a:latin typeface="+mn-lt"/>
                          <a:ea typeface="+mn-ea"/>
                          <a:cs typeface="+mn-cs"/>
                        </a:rPr>
                        <a:t>
 Butter making was an essential chore for every household. Women would spend hours churning and storing butter for their families, and would often sell to their neighbors. The art of butter making originated in the home, however, it was not long until butter making became an industry in it’s own right. As populations swelled and communities expanded, the need for butter and other dairy products in urban areas rose.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3521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- 2019-12-20 15:04:15</a:t>
                      </a:r>
                      <a:r>
                        <a:rPr kumimoji="0" lang="en-US" sz="1000" b="0" i="0" u="none" strike="noStrike" kern="1200" cap="none" spc="0" normalizeH="0" baseline="0" noProof="0">
                          <a:ln>
                            <a:noFill/>
                          </a:ln>
                          <a:solidFill>
                            <a:prstClr val="black"/>
                          </a:solidFill>
                          <a:effectLst/>
                          <a:uLnTx/>
                          <a:uFillTx/>
                          <a:latin typeface="+mn-lt"/>
                          <a:ea typeface="+mn-ea"/>
                          <a:cs typeface="+mn-cs"/>
                        </a:rPr>
                        <a:t>
 Place the balls of cookie apart from each other on the sheets so that they don't spread and merge as they bake. Usually, this means about 2 inches apart. If your dough has a lot of butter in it, or very little leavening agent, the cookies will spread more, so give them a little extra room.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2448939"/>
                  </a:ext>
                </a:extLst>
              </a:tr>
            </a:tbl>
          </a:graphicData>
        </a:graphic>
      </p:graphicFrame>
      <p:sp>
        <p:nvSpPr>
          <p:cNvPr id="4" name="Text Placeholder 3">
            <a:extLst>
              <a:ext uri="{FF2B5EF4-FFF2-40B4-BE49-F238E27FC236}">
                <a16:creationId xmlns:a16="http://schemas.microsoft.com/office/drawing/2014/main" id="{34FDC8D4-B474-4440-8544-403EB2C9012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284286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CCFB8-2A41-446A-B033-57DB471C4659}"/>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8F344140-3422-4F33-8FB7-5038FA19D04A}"/>
              </a:ext>
            </a:extLst>
          </p:cNvPr>
          <p:cNvGraphicFramePr>
            <a:graphicFrameLocks noGrp="1"/>
          </p:cNvGraphicFramePr>
          <p:nvPr>
            <p:ph type="tbl" sz="quarter" idx="13"/>
            <p:extLst>
              <p:ext uri="{D42A27DB-BD31-4B8C-83A1-F6EECF244321}">
                <p14:modId xmlns:p14="http://schemas.microsoft.com/office/powerpoint/2010/main" val="2928939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69384309"/>
                    </a:ext>
                  </a:extLst>
                </a:gridCol>
                <a:gridCol w="740664">
                  <a:extLst>
                    <a:ext uri="{9D8B030D-6E8A-4147-A177-3AD203B41FA5}">
                      <a16:colId xmlns:a16="http://schemas.microsoft.com/office/drawing/2014/main" val="2657642475"/>
                    </a:ext>
                  </a:extLst>
                </a:gridCol>
                <a:gridCol w="740664">
                  <a:extLst>
                    <a:ext uri="{9D8B030D-6E8A-4147-A177-3AD203B41FA5}">
                      <a16:colId xmlns:a16="http://schemas.microsoft.com/office/drawing/2014/main" val="4005271482"/>
                    </a:ext>
                  </a:extLst>
                </a:gridCol>
                <a:gridCol w="740664">
                  <a:extLst>
                    <a:ext uri="{9D8B030D-6E8A-4147-A177-3AD203B41FA5}">
                      <a16:colId xmlns:a16="http://schemas.microsoft.com/office/drawing/2014/main" val="4067068138"/>
                    </a:ext>
                  </a:extLst>
                </a:gridCol>
                <a:gridCol w="740664">
                  <a:extLst>
                    <a:ext uri="{9D8B030D-6E8A-4147-A177-3AD203B41FA5}">
                      <a16:colId xmlns:a16="http://schemas.microsoft.com/office/drawing/2014/main" val="783716924"/>
                    </a:ext>
                  </a:extLst>
                </a:gridCol>
                <a:gridCol w="740664">
                  <a:extLst>
                    <a:ext uri="{9D8B030D-6E8A-4147-A177-3AD203B41FA5}">
                      <a16:colId xmlns:a16="http://schemas.microsoft.com/office/drawing/2014/main" val="328928788"/>
                    </a:ext>
                  </a:extLst>
                </a:gridCol>
                <a:gridCol w="740664">
                  <a:extLst>
                    <a:ext uri="{9D8B030D-6E8A-4147-A177-3AD203B41FA5}">
                      <a16:colId xmlns:a16="http://schemas.microsoft.com/office/drawing/2014/main" val="2023632783"/>
                    </a:ext>
                  </a:extLst>
                </a:gridCol>
                <a:gridCol w="740664">
                  <a:extLst>
                    <a:ext uri="{9D8B030D-6E8A-4147-A177-3AD203B41FA5}">
                      <a16:colId xmlns:a16="http://schemas.microsoft.com/office/drawing/2014/main" val="1727208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596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- 2019-12-18 17:22:05</a:t>
                      </a:r>
                      <a:r>
                        <a:rPr kumimoji="0" lang="en-US" sz="1000" b="0" i="0" u="none" strike="noStrike" kern="1200" cap="none" spc="0" normalizeH="0" baseline="0" noProof="0">
                          <a:ln>
                            <a:noFill/>
                          </a:ln>
                          <a:solidFill>
                            <a:prstClr val="black"/>
                          </a:solidFill>
                          <a:effectLst/>
                          <a:uLnTx/>
                          <a:uFillTx/>
                          <a:latin typeface="+mn-lt"/>
                          <a:ea typeface="+mn-ea"/>
                          <a:cs typeface="+mn-cs"/>
                        </a:rPr>
                        <a:t>
 Gingerbread Crinkle Cookies are light, fluffy and spicy on the inside and sweet and crunchy on the outside. 
Gingerbread Crinkle Cookies
Ingredients:
170g unsalted SCS butter 
190g brown sugar
1 egg
85g molasses
300g flour
2 tsp baking soda
1 tsp nutmeg
1 tsp ground ginger
1 tsp cinnamon
Powdered sugar
Instructions:
1. Cream the butter and brown sugar until completely combined.
2. Add in eggs and molasses and mix until the dough is fluffy.
3. Add in the baking soda and spices.
4. Finally, mix in the flour, a third at a time.
5. Refrigerate the dough for 2 hours.
6. Roll the cookie dough ball in the powdered sugar until it is covered.
7. Bake the cookies in a 190°C oven for 9-10 minutes.
Source: https://www.twosisterscrafting.com/gingerbread-crinkle-cookies/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9511653"/>
                  </a:ext>
                </a:extLst>
              </a:tr>
            </a:tbl>
          </a:graphicData>
        </a:graphic>
      </p:graphicFrame>
      <p:sp>
        <p:nvSpPr>
          <p:cNvPr id="4" name="Text Placeholder 3">
            <a:extLst>
              <a:ext uri="{FF2B5EF4-FFF2-40B4-BE49-F238E27FC236}">
                <a16:creationId xmlns:a16="http://schemas.microsoft.com/office/drawing/2014/main" id="{B728D58B-4606-4186-A931-C2C7AA4EAC7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002813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28A1B-26A7-4319-9A1C-72ADA8DB1C91}"/>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B4768DA8-EA98-414D-97FC-EBF7D37A23A4}"/>
              </a:ext>
            </a:extLst>
          </p:cNvPr>
          <p:cNvGraphicFramePr>
            <a:graphicFrameLocks noGrp="1"/>
          </p:cNvGraphicFramePr>
          <p:nvPr>
            <p:ph type="tbl" sz="quarter" idx="13"/>
            <p:extLst>
              <p:ext uri="{D42A27DB-BD31-4B8C-83A1-F6EECF244321}">
                <p14:modId xmlns:p14="http://schemas.microsoft.com/office/powerpoint/2010/main" val="201839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5889732"/>
                    </a:ext>
                  </a:extLst>
                </a:gridCol>
                <a:gridCol w="740664">
                  <a:extLst>
                    <a:ext uri="{9D8B030D-6E8A-4147-A177-3AD203B41FA5}">
                      <a16:colId xmlns:a16="http://schemas.microsoft.com/office/drawing/2014/main" val="3929958465"/>
                    </a:ext>
                  </a:extLst>
                </a:gridCol>
                <a:gridCol w="740664">
                  <a:extLst>
                    <a:ext uri="{9D8B030D-6E8A-4147-A177-3AD203B41FA5}">
                      <a16:colId xmlns:a16="http://schemas.microsoft.com/office/drawing/2014/main" val="3966153410"/>
                    </a:ext>
                  </a:extLst>
                </a:gridCol>
                <a:gridCol w="740664">
                  <a:extLst>
                    <a:ext uri="{9D8B030D-6E8A-4147-A177-3AD203B41FA5}">
                      <a16:colId xmlns:a16="http://schemas.microsoft.com/office/drawing/2014/main" val="4045347981"/>
                    </a:ext>
                  </a:extLst>
                </a:gridCol>
                <a:gridCol w="740664">
                  <a:extLst>
                    <a:ext uri="{9D8B030D-6E8A-4147-A177-3AD203B41FA5}">
                      <a16:colId xmlns:a16="http://schemas.microsoft.com/office/drawing/2014/main" val="4180666515"/>
                    </a:ext>
                  </a:extLst>
                </a:gridCol>
                <a:gridCol w="740664">
                  <a:extLst>
                    <a:ext uri="{9D8B030D-6E8A-4147-A177-3AD203B41FA5}">
                      <a16:colId xmlns:a16="http://schemas.microsoft.com/office/drawing/2014/main" val="1322370880"/>
                    </a:ext>
                  </a:extLst>
                </a:gridCol>
                <a:gridCol w="740664">
                  <a:extLst>
                    <a:ext uri="{9D8B030D-6E8A-4147-A177-3AD203B41FA5}">
                      <a16:colId xmlns:a16="http://schemas.microsoft.com/office/drawing/2014/main" val="2902961043"/>
                    </a:ext>
                  </a:extLst>
                </a:gridCol>
                <a:gridCol w="740664">
                  <a:extLst>
                    <a:ext uri="{9D8B030D-6E8A-4147-A177-3AD203B41FA5}">
                      <a16:colId xmlns:a16="http://schemas.microsoft.com/office/drawing/2014/main" val="1203416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875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- 2019-12-16 14:21:02</a:t>
                      </a:r>
                      <a:r>
                        <a:rPr kumimoji="0" lang="en-US" sz="1000" b="0" i="0" u="none" strike="noStrike" kern="1200" cap="none" spc="0" normalizeH="0" baseline="0" noProof="0">
                          <a:ln>
                            <a:noFill/>
                          </a:ln>
                          <a:solidFill>
                            <a:prstClr val="black"/>
                          </a:solidFill>
                          <a:effectLst/>
                          <a:uLnTx/>
                          <a:uFillTx/>
                          <a:latin typeface="+mn-lt"/>
                          <a:ea typeface="+mn-ea"/>
                          <a:cs typeface="+mn-cs"/>
                        </a:rPr>
                        <a:t>
 This apple strudel looks simply scrumptious!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9635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- 2019-12-14 14:15:25</a:t>
                      </a:r>
                      <a:r>
                        <a:rPr kumimoji="0" lang="en-US" sz="1000" b="0" i="0" u="none" strike="noStrike" kern="1200" cap="none" spc="0" normalizeH="0" baseline="0" noProof="0">
                          <a:ln>
                            <a:noFill/>
                          </a:ln>
                          <a:solidFill>
                            <a:prstClr val="black"/>
                          </a:solidFill>
                          <a:effectLst/>
                          <a:uLnTx/>
                          <a:uFillTx/>
                          <a:latin typeface="+mn-lt"/>
                          <a:ea typeface="+mn-ea"/>
                          <a:cs typeface="+mn-cs"/>
                        </a:rPr>
                        <a:t>
 From the Middle Ages until the Industrial Revolution, dash churns were the most common device used to make butter. However, the dash churn was eventually replaced by the barrel churn. A barrel was mounted on wooden legs and had a crank handle that would rotate the entire barrel. Thereafter, the paddle churn, which had a crank handle operating a rotating paddle inside the churn, was popularized for it’s more efficient and less laborious process.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1173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- 2019-12-12 16:28:11</a:t>
                      </a:r>
                      <a:r>
                        <a:rPr kumimoji="0" lang="en-US" sz="1000" b="0" i="0" u="none" strike="noStrike" kern="1200" cap="none" spc="0" normalizeH="0" baseline="0" noProof="0">
                          <a:ln>
                            <a:noFill/>
                          </a:ln>
                          <a:solidFill>
                            <a:prstClr val="black"/>
                          </a:solidFill>
                          <a:effectLst/>
                          <a:uLnTx/>
                          <a:uFillTx/>
                          <a:latin typeface="+mn-lt"/>
                          <a:ea typeface="+mn-ea"/>
                          <a:cs typeface="+mn-cs"/>
                        </a:rPr>
                        <a:t>
 Overmixing the cookie dough can result in a tougher cookie. To reduce the chance of overmixing, fold in chocolate chips and other add-ins by hand.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8132779"/>
                  </a:ext>
                </a:extLst>
              </a:tr>
            </a:tbl>
          </a:graphicData>
        </a:graphic>
      </p:graphicFrame>
      <p:sp>
        <p:nvSpPr>
          <p:cNvPr id="4" name="Text Placeholder 3">
            <a:extLst>
              <a:ext uri="{FF2B5EF4-FFF2-40B4-BE49-F238E27FC236}">
                <a16:creationId xmlns:a16="http://schemas.microsoft.com/office/drawing/2014/main" id="{506E0BB5-6EAC-4A60-A796-12C8A77B003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0433173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F4721-D684-4F7D-8415-A48052DAE347}"/>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AFAAC803-7CB9-4761-918E-229A81E9E8AC}"/>
              </a:ext>
            </a:extLst>
          </p:cNvPr>
          <p:cNvGraphicFramePr>
            <a:graphicFrameLocks noGrp="1"/>
          </p:cNvGraphicFramePr>
          <p:nvPr>
            <p:ph type="tbl" sz="quarter" idx="13"/>
            <p:extLst>
              <p:ext uri="{D42A27DB-BD31-4B8C-83A1-F6EECF244321}">
                <p14:modId xmlns:p14="http://schemas.microsoft.com/office/powerpoint/2010/main" val="163369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57232705"/>
                    </a:ext>
                  </a:extLst>
                </a:gridCol>
                <a:gridCol w="740664">
                  <a:extLst>
                    <a:ext uri="{9D8B030D-6E8A-4147-A177-3AD203B41FA5}">
                      <a16:colId xmlns:a16="http://schemas.microsoft.com/office/drawing/2014/main" val="2575649718"/>
                    </a:ext>
                  </a:extLst>
                </a:gridCol>
                <a:gridCol w="740664">
                  <a:extLst>
                    <a:ext uri="{9D8B030D-6E8A-4147-A177-3AD203B41FA5}">
                      <a16:colId xmlns:a16="http://schemas.microsoft.com/office/drawing/2014/main" val="1137528013"/>
                    </a:ext>
                  </a:extLst>
                </a:gridCol>
                <a:gridCol w="740664">
                  <a:extLst>
                    <a:ext uri="{9D8B030D-6E8A-4147-A177-3AD203B41FA5}">
                      <a16:colId xmlns:a16="http://schemas.microsoft.com/office/drawing/2014/main" val="3863957745"/>
                    </a:ext>
                  </a:extLst>
                </a:gridCol>
                <a:gridCol w="740664">
                  <a:extLst>
                    <a:ext uri="{9D8B030D-6E8A-4147-A177-3AD203B41FA5}">
                      <a16:colId xmlns:a16="http://schemas.microsoft.com/office/drawing/2014/main" val="3440946621"/>
                    </a:ext>
                  </a:extLst>
                </a:gridCol>
                <a:gridCol w="740664">
                  <a:extLst>
                    <a:ext uri="{9D8B030D-6E8A-4147-A177-3AD203B41FA5}">
                      <a16:colId xmlns:a16="http://schemas.microsoft.com/office/drawing/2014/main" val="3806824621"/>
                    </a:ext>
                  </a:extLst>
                </a:gridCol>
                <a:gridCol w="740664">
                  <a:extLst>
                    <a:ext uri="{9D8B030D-6E8A-4147-A177-3AD203B41FA5}">
                      <a16:colId xmlns:a16="http://schemas.microsoft.com/office/drawing/2014/main" val="1056348094"/>
                    </a:ext>
                  </a:extLst>
                </a:gridCol>
                <a:gridCol w="740664">
                  <a:extLst>
                    <a:ext uri="{9D8B030D-6E8A-4147-A177-3AD203B41FA5}">
                      <a16:colId xmlns:a16="http://schemas.microsoft.com/office/drawing/2014/main" val="3794470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154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- 2019-12-10 15:45:18</a:t>
                      </a:r>
                      <a:r>
                        <a:rPr kumimoji="0" lang="en-US" sz="1000" b="0" i="0" u="none" strike="noStrike" kern="1200" cap="none" spc="0" normalizeH="0" baseline="0" noProof="0">
                          <a:ln>
                            <a:noFill/>
                          </a:ln>
                          <a:solidFill>
                            <a:prstClr val="black"/>
                          </a:solidFill>
                          <a:effectLst/>
                          <a:uLnTx/>
                          <a:uFillTx/>
                          <a:latin typeface="+mn-lt"/>
                          <a:ea typeface="+mn-ea"/>
                          <a:cs typeface="+mn-cs"/>
                        </a:rPr>
                        <a:t>
 These soft and chewy sugar cookies with a buttery richness and plenty of vanilla flavor will be your new favorite!
Soft and Chewy Sugar Cookies
Ingredients:
170g softened unsalted SCS butter
200g granulated sugar
1 large egg
1 large egg yolk
2 tsp vanilla extract
270g all-purpose flour
32g cornstarch
1 tsp baking soda
½ tsp kosher salt
Instructions:
1. Preheat the oven to 176°C and line baking sheets with parchment paper.
2. Place the butter and sugar in a large mixing bowl and beat on medium-high speed until very pale and fluffy (about 3 to 5 minutes). 
3. Add the egg, and beat on medium-high speed until incorporated. 
4. Stir in the egg yolk and vanilla extract until combined. 
5. Scrape the bottom and sides of the bowl with a silicone spatula, then add the flour, cornstarch, baking soda, and salt. 
6. Stir together until incorporated.
7. Use a 1.5-tablespoon cookie scoop to drop balls of cookie dough on the prepared baking sheets, allowing two inches in between for spreading.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88336855"/>
                  </a:ext>
                </a:extLst>
              </a:tr>
            </a:tbl>
          </a:graphicData>
        </a:graphic>
      </p:graphicFrame>
      <p:sp>
        <p:nvSpPr>
          <p:cNvPr id="4" name="Text Placeholder 3">
            <a:extLst>
              <a:ext uri="{FF2B5EF4-FFF2-40B4-BE49-F238E27FC236}">
                <a16:creationId xmlns:a16="http://schemas.microsoft.com/office/drawing/2014/main" id="{7BB94E45-99AB-42D9-98C8-3C5CEB2AA7C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8808269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C485B-89A7-43C4-8146-973EC26CFC61}"/>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EF9245F7-B41D-4587-8894-5DF26220D967}"/>
              </a:ext>
            </a:extLst>
          </p:cNvPr>
          <p:cNvGraphicFramePr>
            <a:graphicFrameLocks noGrp="1"/>
          </p:cNvGraphicFramePr>
          <p:nvPr>
            <p:ph type="tbl" sz="quarter" idx="13"/>
            <p:extLst>
              <p:ext uri="{D42A27DB-BD31-4B8C-83A1-F6EECF244321}">
                <p14:modId xmlns:p14="http://schemas.microsoft.com/office/powerpoint/2010/main" val="2275738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68218211"/>
                    </a:ext>
                  </a:extLst>
                </a:gridCol>
                <a:gridCol w="740664">
                  <a:extLst>
                    <a:ext uri="{9D8B030D-6E8A-4147-A177-3AD203B41FA5}">
                      <a16:colId xmlns:a16="http://schemas.microsoft.com/office/drawing/2014/main" val="2669487538"/>
                    </a:ext>
                  </a:extLst>
                </a:gridCol>
                <a:gridCol w="740664">
                  <a:extLst>
                    <a:ext uri="{9D8B030D-6E8A-4147-A177-3AD203B41FA5}">
                      <a16:colId xmlns:a16="http://schemas.microsoft.com/office/drawing/2014/main" val="1192977528"/>
                    </a:ext>
                  </a:extLst>
                </a:gridCol>
                <a:gridCol w="740664">
                  <a:extLst>
                    <a:ext uri="{9D8B030D-6E8A-4147-A177-3AD203B41FA5}">
                      <a16:colId xmlns:a16="http://schemas.microsoft.com/office/drawing/2014/main" val="3014617411"/>
                    </a:ext>
                  </a:extLst>
                </a:gridCol>
                <a:gridCol w="740664">
                  <a:extLst>
                    <a:ext uri="{9D8B030D-6E8A-4147-A177-3AD203B41FA5}">
                      <a16:colId xmlns:a16="http://schemas.microsoft.com/office/drawing/2014/main" val="2306316382"/>
                    </a:ext>
                  </a:extLst>
                </a:gridCol>
                <a:gridCol w="740664">
                  <a:extLst>
                    <a:ext uri="{9D8B030D-6E8A-4147-A177-3AD203B41FA5}">
                      <a16:colId xmlns:a16="http://schemas.microsoft.com/office/drawing/2014/main" val="75369614"/>
                    </a:ext>
                  </a:extLst>
                </a:gridCol>
                <a:gridCol w="740664">
                  <a:extLst>
                    <a:ext uri="{9D8B030D-6E8A-4147-A177-3AD203B41FA5}">
                      <a16:colId xmlns:a16="http://schemas.microsoft.com/office/drawing/2014/main" val="705720555"/>
                    </a:ext>
                  </a:extLst>
                </a:gridCol>
                <a:gridCol w="740664">
                  <a:extLst>
                    <a:ext uri="{9D8B030D-6E8A-4147-A177-3AD203B41FA5}">
                      <a16:colId xmlns:a16="http://schemas.microsoft.com/office/drawing/2014/main" val="1311616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1725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- 2019-12-08 13:33:22</a:t>
                      </a:r>
                      <a:r>
                        <a:rPr kumimoji="0" lang="en-US" sz="1000" b="0" i="0" u="none" strike="noStrike" kern="1200" cap="none" spc="0" normalizeH="0" baseline="0" noProof="0">
                          <a:ln>
                            <a:noFill/>
                          </a:ln>
                          <a:solidFill>
                            <a:prstClr val="black"/>
                          </a:solidFill>
                          <a:effectLst/>
                          <a:uLnTx/>
                          <a:uFillTx/>
                          <a:latin typeface="+mn-lt"/>
                          <a:ea typeface="+mn-ea"/>
                          <a:cs typeface="+mn-cs"/>
                        </a:rPr>
                        <a:t>
 An apple pie is always a treat to have! Bake one for your loved ones this Christmas season and enjoy!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2598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- 2019-12-06 17:11:16</a:t>
                      </a:r>
                      <a:r>
                        <a:rPr kumimoji="0" lang="en-US" sz="1000" b="0" i="0" u="none" strike="noStrike" kern="1200" cap="none" spc="0" normalizeH="0" baseline="0" noProof="0">
                          <a:ln>
                            <a:noFill/>
                          </a:ln>
                          <a:solidFill>
                            <a:prstClr val="black"/>
                          </a:solidFill>
                          <a:effectLst/>
                          <a:uLnTx/>
                          <a:uFillTx/>
                          <a:latin typeface="+mn-lt"/>
                          <a:ea typeface="+mn-ea"/>
                          <a:cs typeface="+mn-cs"/>
                        </a:rPr>
                        <a:t>
 Did you know? Ancient Sumerians offered gifts of butter at temples in honor of the powerful fertility goddess Inanna, protector of the seasons and harvest.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0451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- 2019-12-04 14:21:41</a:t>
                      </a:r>
                      <a:r>
                        <a:rPr kumimoji="0" lang="en-US" sz="1000" b="0" i="0" u="none" strike="noStrike" kern="1200" cap="none" spc="0" normalizeH="0" baseline="0" noProof="0">
                          <a:ln>
                            <a:noFill/>
                          </a:ln>
                          <a:solidFill>
                            <a:prstClr val="black"/>
                          </a:solidFill>
                          <a:effectLst/>
                          <a:uLnTx/>
                          <a:uFillTx/>
                          <a:latin typeface="+mn-lt"/>
                          <a:ea typeface="+mn-ea"/>
                          <a:cs typeface="+mn-cs"/>
                        </a:rPr>
                        <a:t>
 Adding eggs one at a time to the creamed butter and sugar isn't just to slow you down. Like any other wet ingredient, eggs added all at once won't emulsify properly with the fat in the butter. If the egg isn't mixed in well before the next one is added, the emulsion could break. Patience at the beginning of the process will yield better cookies out of the oven.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8075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- 2019-12-02 13:55:32</a:t>
                      </a:r>
                      <a:r>
                        <a:rPr kumimoji="0" lang="en-US" sz="1000" b="0" i="0" u="none" strike="noStrike" kern="1200" cap="none" spc="0" normalizeH="0" baseline="0" noProof="0">
                          <a:ln>
                            <a:noFill/>
                          </a:ln>
                          <a:solidFill>
                            <a:prstClr val="black"/>
                          </a:solidFill>
                          <a:effectLst/>
                          <a:uLnTx/>
                          <a:uFillTx/>
                          <a:latin typeface="+mn-lt"/>
                          <a:ea typeface="+mn-ea"/>
                          <a:cs typeface="+mn-cs"/>
                        </a:rPr>
                        <a:t>
 This apple strudel looks simply scrumptious!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8725770"/>
                  </a:ext>
                </a:extLst>
              </a:tr>
            </a:tbl>
          </a:graphicData>
        </a:graphic>
      </p:graphicFrame>
      <p:sp>
        <p:nvSpPr>
          <p:cNvPr id="4" name="Text Placeholder 3">
            <a:extLst>
              <a:ext uri="{FF2B5EF4-FFF2-40B4-BE49-F238E27FC236}">
                <a16:creationId xmlns:a16="http://schemas.microsoft.com/office/drawing/2014/main" id="{801326EA-BB08-4B23-8293-97A420915A78}"/>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9510516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5C3BA-4812-4681-BD70-92665CEB86E3}"/>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460C6524-EF20-4B95-BA80-43C4D640B170}"/>
              </a:ext>
            </a:extLst>
          </p:cNvPr>
          <p:cNvGraphicFramePr>
            <a:graphicFrameLocks noGrp="1"/>
          </p:cNvGraphicFramePr>
          <p:nvPr>
            <p:ph type="tbl" sz="quarter" idx="13"/>
            <p:extLst>
              <p:ext uri="{D42A27DB-BD31-4B8C-83A1-F6EECF244321}">
                <p14:modId xmlns:p14="http://schemas.microsoft.com/office/powerpoint/2010/main" val="3355765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453168"/>
                    </a:ext>
                  </a:extLst>
                </a:gridCol>
                <a:gridCol w="740664">
                  <a:extLst>
                    <a:ext uri="{9D8B030D-6E8A-4147-A177-3AD203B41FA5}">
                      <a16:colId xmlns:a16="http://schemas.microsoft.com/office/drawing/2014/main" val="14363053"/>
                    </a:ext>
                  </a:extLst>
                </a:gridCol>
                <a:gridCol w="740664">
                  <a:extLst>
                    <a:ext uri="{9D8B030D-6E8A-4147-A177-3AD203B41FA5}">
                      <a16:colId xmlns:a16="http://schemas.microsoft.com/office/drawing/2014/main" val="2510146252"/>
                    </a:ext>
                  </a:extLst>
                </a:gridCol>
                <a:gridCol w="740664">
                  <a:extLst>
                    <a:ext uri="{9D8B030D-6E8A-4147-A177-3AD203B41FA5}">
                      <a16:colId xmlns:a16="http://schemas.microsoft.com/office/drawing/2014/main" val="4019213010"/>
                    </a:ext>
                  </a:extLst>
                </a:gridCol>
                <a:gridCol w="740664">
                  <a:extLst>
                    <a:ext uri="{9D8B030D-6E8A-4147-A177-3AD203B41FA5}">
                      <a16:colId xmlns:a16="http://schemas.microsoft.com/office/drawing/2014/main" val="46631071"/>
                    </a:ext>
                  </a:extLst>
                </a:gridCol>
                <a:gridCol w="740664">
                  <a:extLst>
                    <a:ext uri="{9D8B030D-6E8A-4147-A177-3AD203B41FA5}">
                      <a16:colId xmlns:a16="http://schemas.microsoft.com/office/drawing/2014/main" val="2445564635"/>
                    </a:ext>
                  </a:extLst>
                </a:gridCol>
                <a:gridCol w="740664">
                  <a:extLst>
                    <a:ext uri="{9D8B030D-6E8A-4147-A177-3AD203B41FA5}">
                      <a16:colId xmlns:a16="http://schemas.microsoft.com/office/drawing/2014/main" val="913752433"/>
                    </a:ext>
                  </a:extLst>
                </a:gridCol>
                <a:gridCol w="740664">
                  <a:extLst>
                    <a:ext uri="{9D8B030D-6E8A-4147-A177-3AD203B41FA5}">
                      <a16:colId xmlns:a16="http://schemas.microsoft.com/office/drawing/2014/main" val="4100918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9413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- 2019-12-02 11:09:39</a:t>
                      </a:r>
                      <a:r>
                        <a:rPr kumimoji="0" lang="en-US" sz="1000" b="0" i="0" u="none" strike="noStrike" kern="1200" cap="none" spc="0" normalizeH="0" baseline="0" noProof="0">
                          <a:ln>
                            <a:noFill/>
                          </a:ln>
                          <a:solidFill>
                            <a:prstClr val="black"/>
                          </a:solidFill>
                          <a:effectLst/>
                          <a:uLnTx/>
                          <a:uFillTx/>
                          <a:latin typeface="+mn-lt"/>
                          <a:ea typeface="+mn-ea"/>
                          <a:cs typeface="+mn-cs"/>
                        </a:rPr>
                        <a:t>
 These super festive Christmas Cream cheese mints are  easy to make and so delicious!
Cream Cheese Mints
Ingredients:
113g SCS cream cheese (softened)
480g powdered sugar
½ tsp mint extract
1 tbsp milk
40g holiday sprinkles
60g granulated or powdered sugar
Instructions:
1. Using a hand mixer on low, combine cream cheese and mint extract in medium mixing bowl.
2. Blend in 2 cups powdered sugar and milk until smooth. DO NOT OVERMIX.
3. Add 200g powdered sugar and 2 tablespoons sprinkles. Mix on low.
4. Knead in remaining cup of powdered sugar using hands until dough is consistent and smooth. If the dough is still too sticky, add powdered sugar until it’s no longer sticky and can be formed into a tiny ball.
5. In a separate small bowl, combine sugar and 2 tablespoons sprinkles.
6. Shape dough into 3/4-inch balls and roll in sugar combination.
7. Place balls onto a baking sheet.
8. Refrigerate for at least 30 minutes.
9. Remove from refrigerator and ﬂatten gently with a fork.
10. You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85096549"/>
                  </a:ext>
                </a:extLst>
              </a:tr>
            </a:tbl>
          </a:graphicData>
        </a:graphic>
      </p:graphicFrame>
      <p:sp>
        <p:nvSpPr>
          <p:cNvPr id="4" name="Text Placeholder 3">
            <a:extLst>
              <a:ext uri="{FF2B5EF4-FFF2-40B4-BE49-F238E27FC236}">
                <a16:creationId xmlns:a16="http://schemas.microsoft.com/office/drawing/2014/main" id="{77DBAE0A-6DA9-4711-8CAE-53CF48C3663A}"/>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635078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DB77-92D1-4BB5-B045-BD1C788C9BEB}"/>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2E87E48A-D9E7-44A3-A3E6-61D909B02F4F}"/>
              </a:ext>
            </a:extLst>
          </p:cNvPr>
          <p:cNvGraphicFramePr>
            <a:graphicFrameLocks noGrp="1"/>
          </p:cNvGraphicFramePr>
          <p:nvPr>
            <p:ph type="chart" sz="quarter" idx="13"/>
            <p:extLst>
              <p:ext uri="{D42A27DB-BD31-4B8C-83A1-F6EECF244321}">
                <p14:modId xmlns:p14="http://schemas.microsoft.com/office/powerpoint/2010/main" val="2905048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D5B820-29B5-49F5-9DFD-E3FD9B94CA40}"/>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68DFC2FF-E56F-44B7-A7F5-770508EE79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9119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A09F7-0D8E-4A24-BD75-A403D78C6D9E}"/>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04E00D49-F025-4F21-A7BE-7C5C36A28423}"/>
              </a:ext>
            </a:extLst>
          </p:cNvPr>
          <p:cNvGraphicFramePr>
            <a:graphicFrameLocks noGrp="1"/>
          </p:cNvGraphicFramePr>
          <p:nvPr>
            <p:ph type="chart" sz="quarter" idx="13"/>
            <p:extLst>
              <p:ext uri="{D42A27DB-BD31-4B8C-83A1-F6EECF244321}">
                <p14:modId xmlns:p14="http://schemas.microsoft.com/office/powerpoint/2010/main" val="1566463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4C7A4C-DC49-4245-98DD-51D3D49025A2}"/>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E17C3CE9-8B06-4FB3-B77C-6FD9E6C129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0176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A6307-FD83-488D-ADBC-49847DD67E32}"/>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CFF45076-95A3-47D3-A9E3-8442979578DC}"/>
              </a:ext>
            </a:extLst>
          </p:cNvPr>
          <p:cNvGraphicFramePr>
            <a:graphicFrameLocks noGrp="1"/>
          </p:cNvGraphicFramePr>
          <p:nvPr>
            <p:ph type="chart" sz="quarter" idx="13"/>
            <p:extLst>
              <p:ext uri="{D42A27DB-BD31-4B8C-83A1-F6EECF244321}">
                <p14:modId xmlns:p14="http://schemas.microsoft.com/office/powerpoint/2010/main" val="1519991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146C6B-99A7-4FB3-8AEE-64BDA2E53BB0}"/>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4CC61069-B78C-451A-9D5B-6470A975F9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47589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1033</Words>
  <Application>Microsoft Office PowerPoint</Application>
  <PresentationFormat>On-screen Show (4:3)</PresentationFormat>
  <Paragraphs>436</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lpstr>Facebook Custom Reach (Collumn Chart) | SCS Dairy MY</vt:lpstr>
      <vt:lpstr>Facebook Total Engagements | SCS Dairy MY</vt:lpstr>
      <vt:lpstr>Facebook Total Engagements over Time (monthly)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2020-01-17T05:09:56Z</dcterms:created>
  <dcterms:modified xsi:type="dcterms:W3CDTF">2020-01-17T05:10:47Z</dcterms:modified>
</cp:coreProperties>
</file>