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Sheet1!$A$2:$A$355</c:f>
              <c:numCache>
                <c:formatCode>m/d/yyyy</c:formatCode>
                <c:ptCount val="354"/>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numCache>
            </c:numRef>
          </c:cat>
          <c:val>
            <c:numRef>
              <c:f>Sheet1!$B$2:$B$355</c:f>
              <c:numCache>
                <c:formatCode>General</c:formatCode>
                <c:ptCount val="354"/>
                <c:pt idx="0">
                  <c:v>4607</c:v>
                </c:pt>
                <c:pt idx="1">
                  <c:v>43</c:v>
                </c:pt>
                <c:pt idx="2">
                  <c:v>11</c:v>
                </c:pt>
                <c:pt idx="3">
                  <c:v>5</c:v>
                </c:pt>
                <c:pt idx="4">
                  <c:v>4</c:v>
                </c:pt>
                <c:pt idx="5">
                  <c:v>3</c:v>
                </c:pt>
                <c:pt idx="6">
                  <c:v>6</c:v>
                </c:pt>
                <c:pt idx="7">
                  <c:v>6</c:v>
                </c:pt>
                <c:pt idx="8">
                  <c:v>10</c:v>
                </c:pt>
                <c:pt idx="9">
                  <c:v>110</c:v>
                </c:pt>
                <c:pt idx="10">
                  <c:v>112</c:v>
                </c:pt>
                <c:pt idx="11">
                  <c:v>55</c:v>
                </c:pt>
                <c:pt idx="12">
                  <c:v>34</c:v>
                </c:pt>
                <c:pt idx="13">
                  <c:v>15</c:v>
                </c:pt>
                <c:pt idx="14">
                  <c:v>78</c:v>
                </c:pt>
                <c:pt idx="15">
                  <c:v>108</c:v>
                </c:pt>
                <c:pt idx="16">
                  <c:v>11</c:v>
                </c:pt>
                <c:pt idx="17">
                  <c:v>33</c:v>
                </c:pt>
                <c:pt idx="18">
                  <c:v>106</c:v>
                </c:pt>
                <c:pt idx="19">
                  <c:v>24</c:v>
                </c:pt>
                <c:pt idx="20">
                  <c:v>4</c:v>
                </c:pt>
                <c:pt idx="21">
                  <c:v>89</c:v>
                </c:pt>
                <c:pt idx="22">
                  <c:v>62</c:v>
                </c:pt>
                <c:pt idx="23">
                  <c:v>25</c:v>
                </c:pt>
                <c:pt idx="24">
                  <c:v>5236</c:v>
                </c:pt>
                <c:pt idx="25">
                  <c:v>9456</c:v>
                </c:pt>
                <c:pt idx="26">
                  <c:v>5962</c:v>
                </c:pt>
                <c:pt idx="27">
                  <c:v>3230</c:v>
                </c:pt>
                <c:pt idx="28">
                  <c:v>5854</c:v>
                </c:pt>
                <c:pt idx="29">
                  <c:v>4674</c:v>
                </c:pt>
                <c:pt idx="30">
                  <c:v>4935</c:v>
                </c:pt>
                <c:pt idx="31">
                  <c:v>1794</c:v>
                </c:pt>
                <c:pt idx="32">
                  <c:v>1333</c:v>
                </c:pt>
                <c:pt idx="33">
                  <c:v>3428</c:v>
                </c:pt>
                <c:pt idx="34">
                  <c:v>1591</c:v>
                </c:pt>
                <c:pt idx="35">
                  <c:v>91</c:v>
                </c:pt>
                <c:pt idx="36">
                  <c:v>42</c:v>
                </c:pt>
                <c:pt idx="37">
                  <c:v>12</c:v>
                </c:pt>
                <c:pt idx="38">
                  <c:v>122</c:v>
                </c:pt>
                <c:pt idx="39">
                  <c:v>356</c:v>
                </c:pt>
                <c:pt idx="40">
                  <c:v>140</c:v>
                </c:pt>
                <c:pt idx="41">
                  <c:v>12</c:v>
                </c:pt>
                <c:pt idx="42">
                  <c:v>0</c:v>
                </c:pt>
                <c:pt idx="43">
                  <c:v>2</c:v>
                </c:pt>
                <c:pt idx="44">
                  <c:v>4</c:v>
                </c:pt>
                <c:pt idx="45">
                  <c:v>248</c:v>
                </c:pt>
                <c:pt idx="46">
                  <c:v>278</c:v>
                </c:pt>
                <c:pt idx="47">
                  <c:v>114</c:v>
                </c:pt>
                <c:pt idx="48">
                  <c:v>1339</c:v>
                </c:pt>
                <c:pt idx="49">
                  <c:v>5167</c:v>
                </c:pt>
                <c:pt idx="50">
                  <c:v>2243</c:v>
                </c:pt>
                <c:pt idx="51">
                  <c:v>337</c:v>
                </c:pt>
                <c:pt idx="52">
                  <c:v>263</c:v>
                </c:pt>
                <c:pt idx="53">
                  <c:v>115</c:v>
                </c:pt>
                <c:pt idx="54">
                  <c:v>1404</c:v>
                </c:pt>
                <c:pt idx="55">
                  <c:v>4806</c:v>
                </c:pt>
                <c:pt idx="56">
                  <c:v>4196</c:v>
                </c:pt>
                <c:pt idx="57">
                  <c:v>7088</c:v>
                </c:pt>
                <c:pt idx="58">
                  <c:v>3314</c:v>
                </c:pt>
                <c:pt idx="59">
                  <c:v>111</c:v>
                </c:pt>
                <c:pt idx="60">
                  <c:v>24</c:v>
                </c:pt>
                <c:pt idx="61">
                  <c:v>5</c:v>
                </c:pt>
                <c:pt idx="62">
                  <c:v>6</c:v>
                </c:pt>
                <c:pt idx="63">
                  <c:v>3</c:v>
                </c:pt>
                <c:pt idx="64">
                  <c:v>64</c:v>
                </c:pt>
                <c:pt idx="65">
                  <c:v>40</c:v>
                </c:pt>
                <c:pt idx="66">
                  <c:v>2641</c:v>
                </c:pt>
                <c:pt idx="67">
                  <c:v>4417</c:v>
                </c:pt>
                <c:pt idx="68">
                  <c:v>118</c:v>
                </c:pt>
                <c:pt idx="69">
                  <c:v>106</c:v>
                </c:pt>
                <c:pt idx="70">
                  <c:v>1234</c:v>
                </c:pt>
                <c:pt idx="71">
                  <c:v>1591</c:v>
                </c:pt>
                <c:pt idx="72">
                  <c:v>2328</c:v>
                </c:pt>
                <c:pt idx="73">
                  <c:v>1988</c:v>
                </c:pt>
                <c:pt idx="74">
                  <c:v>196</c:v>
                </c:pt>
                <c:pt idx="75">
                  <c:v>277</c:v>
                </c:pt>
                <c:pt idx="76">
                  <c:v>273</c:v>
                </c:pt>
                <c:pt idx="77">
                  <c:v>299</c:v>
                </c:pt>
                <c:pt idx="78">
                  <c:v>327</c:v>
                </c:pt>
                <c:pt idx="79">
                  <c:v>164</c:v>
                </c:pt>
                <c:pt idx="80">
                  <c:v>31</c:v>
                </c:pt>
                <c:pt idx="81">
                  <c:v>78</c:v>
                </c:pt>
                <c:pt idx="82">
                  <c:v>18</c:v>
                </c:pt>
                <c:pt idx="83">
                  <c:v>85</c:v>
                </c:pt>
                <c:pt idx="84">
                  <c:v>33</c:v>
                </c:pt>
                <c:pt idx="85">
                  <c:v>1117</c:v>
                </c:pt>
                <c:pt idx="86">
                  <c:v>1998</c:v>
                </c:pt>
                <c:pt idx="87">
                  <c:v>1985</c:v>
                </c:pt>
                <c:pt idx="88">
                  <c:v>15</c:v>
                </c:pt>
                <c:pt idx="89">
                  <c:v>1076</c:v>
                </c:pt>
                <c:pt idx="90">
                  <c:v>198</c:v>
                </c:pt>
                <c:pt idx="91">
                  <c:v>80</c:v>
                </c:pt>
                <c:pt idx="92">
                  <c:v>41</c:v>
                </c:pt>
                <c:pt idx="93">
                  <c:v>172</c:v>
                </c:pt>
                <c:pt idx="94">
                  <c:v>36</c:v>
                </c:pt>
                <c:pt idx="95">
                  <c:v>106</c:v>
                </c:pt>
                <c:pt idx="96">
                  <c:v>14899</c:v>
                </c:pt>
                <c:pt idx="97">
                  <c:v>16934</c:v>
                </c:pt>
                <c:pt idx="98">
                  <c:v>7851</c:v>
                </c:pt>
                <c:pt idx="99">
                  <c:v>6871</c:v>
                </c:pt>
                <c:pt idx="100">
                  <c:v>9154</c:v>
                </c:pt>
                <c:pt idx="101">
                  <c:v>10399</c:v>
                </c:pt>
                <c:pt idx="102">
                  <c:v>10579</c:v>
                </c:pt>
                <c:pt idx="103">
                  <c:v>11418</c:v>
                </c:pt>
                <c:pt idx="104">
                  <c:v>9305</c:v>
                </c:pt>
                <c:pt idx="105">
                  <c:v>4365</c:v>
                </c:pt>
                <c:pt idx="106">
                  <c:v>8088</c:v>
                </c:pt>
                <c:pt idx="107">
                  <c:v>8017</c:v>
                </c:pt>
                <c:pt idx="108">
                  <c:v>4097</c:v>
                </c:pt>
                <c:pt idx="109">
                  <c:v>3527</c:v>
                </c:pt>
                <c:pt idx="110">
                  <c:v>19</c:v>
                </c:pt>
                <c:pt idx="111">
                  <c:v>53</c:v>
                </c:pt>
                <c:pt idx="112">
                  <c:v>3466</c:v>
                </c:pt>
                <c:pt idx="113">
                  <c:v>4795</c:v>
                </c:pt>
                <c:pt idx="114">
                  <c:v>27</c:v>
                </c:pt>
                <c:pt idx="115">
                  <c:v>198</c:v>
                </c:pt>
                <c:pt idx="116">
                  <c:v>142</c:v>
                </c:pt>
                <c:pt idx="117">
                  <c:v>3145</c:v>
                </c:pt>
                <c:pt idx="118">
                  <c:v>3164</c:v>
                </c:pt>
                <c:pt idx="119">
                  <c:v>1438</c:v>
                </c:pt>
                <c:pt idx="120">
                  <c:v>9963</c:v>
                </c:pt>
                <c:pt idx="121">
                  <c:v>9745</c:v>
                </c:pt>
                <c:pt idx="122">
                  <c:v>8002</c:v>
                </c:pt>
                <c:pt idx="123">
                  <c:v>8012</c:v>
                </c:pt>
                <c:pt idx="124">
                  <c:v>9926</c:v>
                </c:pt>
                <c:pt idx="125">
                  <c:v>9873</c:v>
                </c:pt>
                <c:pt idx="126">
                  <c:v>8234</c:v>
                </c:pt>
                <c:pt idx="127">
                  <c:v>7082</c:v>
                </c:pt>
                <c:pt idx="128">
                  <c:v>5976</c:v>
                </c:pt>
                <c:pt idx="129">
                  <c:v>38</c:v>
                </c:pt>
                <c:pt idx="130">
                  <c:v>6</c:v>
                </c:pt>
                <c:pt idx="131">
                  <c:v>4487</c:v>
                </c:pt>
                <c:pt idx="132">
                  <c:v>18774</c:v>
                </c:pt>
                <c:pt idx="133">
                  <c:v>19421</c:v>
                </c:pt>
                <c:pt idx="134">
                  <c:v>19375</c:v>
                </c:pt>
                <c:pt idx="135">
                  <c:v>10807</c:v>
                </c:pt>
                <c:pt idx="136">
                  <c:v>19</c:v>
                </c:pt>
                <c:pt idx="137">
                  <c:v>94</c:v>
                </c:pt>
                <c:pt idx="138">
                  <c:v>5026</c:v>
                </c:pt>
                <c:pt idx="139">
                  <c:v>7910</c:v>
                </c:pt>
                <c:pt idx="140">
                  <c:v>6961</c:v>
                </c:pt>
                <c:pt idx="141">
                  <c:v>10509</c:v>
                </c:pt>
                <c:pt idx="142">
                  <c:v>12093</c:v>
                </c:pt>
                <c:pt idx="143">
                  <c:v>9994</c:v>
                </c:pt>
                <c:pt idx="144">
                  <c:v>11359</c:v>
                </c:pt>
                <c:pt idx="145">
                  <c:v>12726</c:v>
                </c:pt>
                <c:pt idx="146">
                  <c:v>14085</c:v>
                </c:pt>
                <c:pt idx="147">
                  <c:v>11479</c:v>
                </c:pt>
                <c:pt idx="148">
                  <c:v>5891</c:v>
                </c:pt>
                <c:pt idx="149">
                  <c:v>5590</c:v>
                </c:pt>
                <c:pt idx="150">
                  <c:v>4523</c:v>
                </c:pt>
                <c:pt idx="151">
                  <c:v>400</c:v>
                </c:pt>
                <c:pt idx="152">
                  <c:v>696</c:v>
                </c:pt>
                <c:pt idx="153">
                  <c:v>92</c:v>
                </c:pt>
                <c:pt idx="154">
                  <c:v>44</c:v>
                </c:pt>
                <c:pt idx="155">
                  <c:v>2319</c:v>
                </c:pt>
                <c:pt idx="156">
                  <c:v>6139</c:v>
                </c:pt>
                <c:pt idx="157">
                  <c:v>2689</c:v>
                </c:pt>
                <c:pt idx="158">
                  <c:v>5</c:v>
                </c:pt>
                <c:pt idx="159">
                  <c:v>3</c:v>
                </c:pt>
                <c:pt idx="160">
                  <c:v>2</c:v>
                </c:pt>
                <c:pt idx="161">
                  <c:v>16</c:v>
                </c:pt>
                <c:pt idx="162">
                  <c:v>64</c:v>
                </c:pt>
                <c:pt idx="163">
                  <c:v>61</c:v>
                </c:pt>
                <c:pt idx="164">
                  <c:v>36</c:v>
                </c:pt>
                <c:pt idx="165">
                  <c:v>8</c:v>
                </c:pt>
                <c:pt idx="166">
                  <c:v>86</c:v>
                </c:pt>
                <c:pt idx="167">
                  <c:v>59</c:v>
                </c:pt>
                <c:pt idx="168">
                  <c:v>42</c:v>
                </c:pt>
                <c:pt idx="169">
                  <c:v>6</c:v>
                </c:pt>
                <c:pt idx="170">
                  <c:v>57</c:v>
                </c:pt>
                <c:pt idx="171">
                  <c:v>95</c:v>
                </c:pt>
                <c:pt idx="172">
                  <c:v>10</c:v>
                </c:pt>
                <c:pt idx="173">
                  <c:v>11</c:v>
                </c:pt>
                <c:pt idx="174">
                  <c:v>11</c:v>
                </c:pt>
                <c:pt idx="175">
                  <c:v>94</c:v>
                </c:pt>
                <c:pt idx="176">
                  <c:v>18</c:v>
                </c:pt>
                <c:pt idx="177">
                  <c:v>303</c:v>
                </c:pt>
                <c:pt idx="178">
                  <c:v>23</c:v>
                </c:pt>
                <c:pt idx="179">
                  <c:v>107</c:v>
                </c:pt>
                <c:pt idx="180">
                  <c:v>49</c:v>
                </c:pt>
                <c:pt idx="181">
                  <c:v>33</c:v>
                </c:pt>
                <c:pt idx="182">
                  <c:v>17</c:v>
                </c:pt>
                <c:pt idx="183">
                  <c:v>4</c:v>
                </c:pt>
                <c:pt idx="184">
                  <c:v>269</c:v>
                </c:pt>
                <c:pt idx="185">
                  <c:v>33</c:v>
                </c:pt>
                <c:pt idx="186">
                  <c:v>30</c:v>
                </c:pt>
                <c:pt idx="187">
                  <c:v>23</c:v>
                </c:pt>
                <c:pt idx="188">
                  <c:v>7</c:v>
                </c:pt>
                <c:pt idx="189">
                  <c:v>317</c:v>
                </c:pt>
                <c:pt idx="190">
                  <c:v>138</c:v>
                </c:pt>
                <c:pt idx="191">
                  <c:v>25</c:v>
                </c:pt>
                <c:pt idx="192">
                  <c:v>9</c:v>
                </c:pt>
                <c:pt idx="193">
                  <c:v>16</c:v>
                </c:pt>
                <c:pt idx="194">
                  <c:v>6</c:v>
                </c:pt>
                <c:pt idx="195">
                  <c:v>3</c:v>
                </c:pt>
                <c:pt idx="196">
                  <c:v>3</c:v>
                </c:pt>
                <c:pt idx="197">
                  <c:v>7</c:v>
                </c:pt>
                <c:pt idx="198">
                  <c:v>7</c:v>
                </c:pt>
                <c:pt idx="199">
                  <c:v>457</c:v>
                </c:pt>
                <c:pt idx="200">
                  <c:v>2077</c:v>
                </c:pt>
                <c:pt idx="201">
                  <c:v>3954</c:v>
                </c:pt>
                <c:pt idx="202">
                  <c:v>6915</c:v>
                </c:pt>
                <c:pt idx="203">
                  <c:v>10291</c:v>
                </c:pt>
                <c:pt idx="204">
                  <c:v>12286</c:v>
                </c:pt>
                <c:pt idx="205">
                  <c:v>12038</c:v>
                </c:pt>
                <c:pt idx="206">
                  <c:v>14848</c:v>
                </c:pt>
                <c:pt idx="207">
                  <c:v>15745</c:v>
                </c:pt>
                <c:pt idx="208">
                  <c:v>20717</c:v>
                </c:pt>
                <c:pt idx="209">
                  <c:v>9562</c:v>
                </c:pt>
                <c:pt idx="210">
                  <c:v>6818</c:v>
                </c:pt>
                <c:pt idx="211">
                  <c:v>4324</c:v>
                </c:pt>
                <c:pt idx="212">
                  <c:v>4</c:v>
                </c:pt>
                <c:pt idx="213">
                  <c:v>4</c:v>
                </c:pt>
                <c:pt idx="214">
                  <c:v>3</c:v>
                </c:pt>
                <c:pt idx="215">
                  <c:v>4</c:v>
                </c:pt>
                <c:pt idx="216">
                  <c:v>4</c:v>
                </c:pt>
                <c:pt idx="217">
                  <c:v>55</c:v>
                </c:pt>
                <c:pt idx="218">
                  <c:v>63</c:v>
                </c:pt>
                <c:pt idx="219">
                  <c:v>61</c:v>
                </c:pt>
                <c:pt idx="220">
                  <c:v>2788</c:v>
                </c:pt>
                <c:pt idx="221">
                  <c:v>5227</c:v>
                </c:pt>
                <c:pt idx="222">
                  <c:v>915</c:v>
                </c:pt>
                <c:pt idx="223">
                  <c:v>112</c:v>
                </c:pt>
                <c:pt idx="224">
                  <c:v>18</c:v>
                </c:pt>
                <c:pt idx="225">
                  <c:v>11</c:v>
                </c:pt>
                <c:pt idx="226">
                  <c:v>279</c:v>
                </c:pt>
                <c:pt idx="227">
                  <c:v>159</c:v>
                </c:pt>
                <c:pt idx="228">
                  <c:v>1946</c:v>
                </c:pt>
                <c:pt idx="229">
                  <c:v>1730</c:v>
                </c:pt>
                <c:pt idx="230">
                  <c:v>2184</c:v>
                </c:pt>
                <c:pt idx="231">
                  <c:v>4188</c:v>
                </c:pt>
                <c:pt idx="232">
                  <c:v>4188</c:v>
                </c:pt>
                <c:pt idx="233">
                  <c:v>5960</c:v>
                </c:pt>
                <c:pt idx="234">
                  <c:v>11163</c:v>
                </c:pt>
                <c:pt idx="235">
                  <c:v>11574</c:v>
                </c:pt>
                <c:pt idx="236">
                  <c:v>10154</c:v>
                </c:pt>
                <c:pt idx="237">
                  <c:v>11930</c:v>
                </c:pt>
                <c:pt idx="238">
                  <c:v>10444</c:v>
                </c:pt>
                <c:pt idx="239">
                  <c:v>10945</c:v>
                </c:pt>
                <c:pt idx="240">
                  <c:v>7986</c:v>
                </c:pt>
                <c:pt idx="241">
                  <c:v>6783</c:v>
                </c:pt>
                <c:pt idx="242">
                  <c:v>6780</c:v>
                </c:pt>
                <c:pt idx="243">
                  <c:v>4655</c:v>
                </c:pt>
                <c:pt idx="244">
                  <c:v>38</c:v>
                </c:pt>
                <c:pt idx="245">
                  <c:v>13</c:v>
                </c:pt>
                <c:pt idx="246">
                  <c:v>5</c:v>
                </c:pt>
                <c:pt idx="247">
                  <c:v>6</c:v>
                </c:pt>
                <c:pt idx="248">
                  <c:v>85</c:v>
                </c:pt>
                <c:pt idx="249">
                  <c:v>434</c:v>
                </c:pt>
                <c:pt idx="250">
                  <c:v>80</c:v>
                </c:pt>
                <c:pt idx="251">
                  <c:v>67</c:v>
                </c:pt>
                <c:pt idx="252">
                  <c:v>44</c:v>
                </c:pt>
                <c:pt idx="253">
                  <c:v>12</c:v>
                </c:pt>
                <c:pt idx="254">
                  <c:v>6</c:v>
                </c:pt>
                <c:pt idx="255">
                  <c:v>5</c:v>
                </c:pt>
                <c:pt idx="256">
                  <c:v>4</c:v>
                </c:pt>
                <c:pt idx="257">
                  <c:v>3</c:v>
                </c:pt>
                <c:pt idx="258">
                  <c:v>1</c:v>
                </c:pt>
                <c:pt idx="259">
                  <c:v>1400</c:v>
                </c:pt>
                <c:pt idx="260">
                  <c:v>4785</c:v>
                </c:pt>
                <c:pt idx="261">
                  <c:v>6106</c:v>
                </c:pt>
                <c:pt idx="262">
                  <c:v>2427</c:v>
                </c:pt>
                <c:pt idx="263">
                  <c:v>40</c:v>
                </c:pt>
                <c:pt idx="264">
                  <c:v>3</c:v>
                </c:pt>
                <c:pt idx="265">
                  <c:v>3</c:v>
                </c:pt>
                <c:pt idx="266">
                  <c:v>7</c:v>
                </c:pt>
                <c:pt idx="267">
                  <c:v>6</c:v>
                </c:pt>
                <c:pt idx="268">
                  <c:v>4</c:v>
                </c:pt>
                <c:pt idx="269">
                  <c:v>3</c:v>
                </c:pt>
                <c:pt idx="270">
                  <c:v>6</c:v>
                </c:pt>
                <c:pt idx="271">
                  <c:v>1</c:v>
                </c:pt>
                <c:pt idx="272">
                  <c:v>4</c:v>
                </c:pt>
                <c:pt idx="273">
                  <c:v>6</c:v>
                </c:pt>
                <c:pt idx="274">
                  <c:v>1</c:v>
                </c:pt>
                <c:pt idx="275">
                  <c:v>2</c:v>
                </c:pt>
                <c:pt idx="276">
                  <c:v>4</c:v>
                </c:pt>
                <c:pt idx="277">
                  <c:v>6</c:v>
                </c:pt>
                <c:pt idx="278">
                  <c:v>9</c:v>
                </c:pt>
                <c:pt idx="279">
                  <c:v>7</c:v>
                </c:pt>
                <c:pt idx="280">
                  <c:v>66</c:v>
                </c:pt>
                <c:pt idx="281">
                  <c:v>49</c:v>
                </c:pt>
                <c:pt idx="282">
                  <c:v>35</c:v>
                </c:pt>
                <c:pt idx="283">
                  <c:v>32</c:v>
                </c:pt>
                <c:pt idx="284">
                  <c:v>14</c:v>
                </c:pt>
                <c:pt idx="285">
                  <c:v>273</c:v>
                </c:pt>
                <c:pt idx="286">
                  <c:v>4913</c:v>
                </c:pt>
                <c:pt idx="287">
                  <c:v>6516</c:v>
                </c:pt>
                <c:pt idx="288">
                  <c:v>11254</c:v>
                </c:pt>
                <c:pt idx="289">
                  <c:v>10662</c:v>
                </c:pt>
                <c:pt idx="290">
                  <c:v>9700</c:v>
                </c:pt>
                <c:pt idx="291">
                  <c:v>9534</c:v>
                </c:pt>
                <c:pt idx="292">
                  <c:v>8749</c:v>
                </c:pt>
                <c:pt idx="293">
                  <c:v>11661</c:v>
                </c:pt>
                <c:pt idx="294">
                  <c:v>13864</c:v>
                </c:pt>
                <c:pt idx="295">
                  <c:v>10562</c:v>
                </c:pt>
                <c:pt idx="296">
                  <c:v>2066</c:v>
                </c:pt>
                <c:pt idx="297">
                  <c:v>4764</c:v>
                </c:pt>
                <c:pt idx="298">
                  <c:v>4869</c:v>
                </c:pt>
                <c:pt idx="299">
                  <c:v>10428</c:v>
                </c:pt>
                <c:pt idx="300">
                  <c:v>11413</c:v>
                </c:pt>
                <c:pt idx="301">
                  <c:v>7350</c:v>
                </c:pt>
                <c:pt idx="302">
                  <c:v>7040</c:v>
                </c:pt>
                <c:pt idx="303">
                  <c:v>7504</c:v>
                </c:pt>
                <c:pt idx="304">
                  <c:v>2392</c:v>
                </c:pt>
                <c:pt idx="305">
                  <c:v>5</c:v>
                </c:pt>
                <c:pt idx="306">
                  <c:v>4</c:v>
                </c:pt>
                <c:pt idx="307">
                  <c:v>7</c:v>
                </c:pt>
                <c:pt idx="308">
                  <c:v>5</c:v>
                </c:pt>
                <c:pt idx="309">
                  <c:v>8</c:v>
                </c:pt>
                <c:pt idx="310">
                  <c:v>5</c:v>
                </c:pt>
                <c:pt idx="311">
                  <c:v>3</c:v>
                </c:pt>
                <c:pt idx="312">
                  <c:v>772</c:v>
                </c:pt>
                <c:pt idx="313">
                  <c:v>78</c:v>
                </c:pt>
                <c:pt idx="314">
                  <c:v>38</c:v>
                </c:pt>
                <c:pt idx="315">
                  <c:v>30</c:v>
                </c:pt>
                <c:pt idx="316">
                  <c:v>10</c:v>
                </c:pt>
                <c:pt idx="317">
                  <c:v>7</c:v>
                </c:pt>
                <c:pt idx="318">
                  <c:v>15</c:v>
                </c:pt>
                <c:pt idx="319">
                  <c:v>8</c:v>
                </c:pt>
                <c:pt idx="320">
                  <c:v>6</c:v>
                </c:pt>
                <c:pt idx="321">
                  <c:v>6</c:v>
                </c:pt>
                <c:pt idx="322">
                  <c:v>78</c:v>
                </c:pt>
                <c:pt idx="323">
                  <c:v>78</c:v>
                </c:pt>
                <c:pt idx="324">
                  <c:v>51</c:v>
                </c:pt>
                <c:pt idx="325">
                  <c:v>13463</c:v>
                </c:pt>
                <c:pt idx="326">
                  <c:v>19810</c:v>
                </c:pt>
                <c:pt idx="327">
                  <c:v>22121</c:v>
                </c:pt>
                <c:pt idx="328">
                  <c:v>25530</c:v>
                </c:pt>
                <c:pt idx="329">
                  <c:v>20806</c:v>
                </c:pt>
                <c:pt idx="330">
                  <c:v>10211</c:v>
                </c:pt>
                <c:pt idx="331">
                  <c:v>7709</c:v>
                </c:pt>
                <c:pt idx="332">
                  <c:v>10035</c:v>
                </c:pt>
                <c:pt idx="333">
                  <c:v>12658</c:v>
                </c:pt>
                <c:pt idx="334">
                  <c:v>5517</c:v>
                </c:pt>
                <c:pt idx="335">
                  <c:v>13</c:v>
                </c:pt>
                <c:pt idx="336">
                  <c:v>2</c:v>
                </c:pt>
                <c:pt idx="337">
                  <c:v>5</c:v>
                </c:pt>
                <c:pt idx="338">
                  <c:v>6</c:v>
                </c:pt>
                <c:pt idx="339">
                  <c:v>277</c:v>
                </c:pt>
                <c:pt idx="340">
                  <c:v>92</c:v>
                </c:pt>
                <c:pt idx="341">
                  <c:v>38</c:v>
                </c:pt>
                <c:pt idx="342">
                  <c:v>28</c:v>
                </c:pt>
                <c:pt idx="343">
                  <c:v>13</c:v>
                </c:pt>
                <c:pt idx="344">
                  <c:v>1114</c:v>
                </c:pt>
                <c:pt idx="345">
                  <c:v>690</c:v>
                </c:pt>
                <c:pt idx="346">
                  <c:v>338</c:v>
                </c:pt>
                <c:pt idx="347">
                  <c:v>144</c:v>
                </c:pt>
                <c:pt idx="348">
                  <c:v>97</c:v>
                </c:pt>
                <c:pt idx="349">
                  <c:v>46</c:v>
                </c:pt>
                <c:pt idx="350">
                  <c:v>56</c:v>
                </c:pt>
                <c:pt idx="351">
                  <c:v>34</c:v>
                </c:pt>
                <c:pt idx="352">
                  <c:v>13</c:v>
                </c:pt>
                <c:pt idx="353">
                  <c:v>26</c:v>
                </c:pt>
              </c:numCache>
            </c:numRef>
          </c:val>
          <c:smooth val="0"/>
          <c:extLst>
            <c:ext xmlns:c16="http://schemas.microsoft.com/office/drawing/2014/chart" uri="{C3380CC4-5D6E-409C-BE32-E72D297353CC}">
              <c16:uniqueId val="{00000000-9260-4ADF-933E-EF1D09AC63C8}"/>
            </c:ext>
          </c:extLst>
        </c:ser>
        <c:dLbls>
          <c:showLegendKey val="0"/>
          <c:showVal val="0"/>
          <c:showCatName val="0"/>
          <c:showSerName val="0"/>
          <c:showPercent val="0"/>
          <c:showBubbleSize val="0"/>
        </c:dLbls>
        <c:smooth val="0"/>
        <c:axId val="296746256"/>
        <c:axId val="296745600"/>
      </c:lineChart>
      <c:dateAx>
        <c:axId val="296746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45600"/>
        <c:crosses val="autoZero"/>
        <c:auto val="1"/>
        <c:lblOffset val="100"/>
        <c:baseTimeUnit val="days"/>
      </c:dateAx>
      <c:valAx>
        <c:axId val="296745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4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Sheet1!$A$2:$A$355</c:f>
              <c:numCache>
                <c:formatCode>m/d/yyyy</c:formatCode>
                <c:ptCount val="354"/>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numCache>
            </c:numRef>
          </c:cat>
          <c:val>
            <c:numRef>
              <c:f>Sheet1!$B$2:$B$355</c:f>
              <c:numCache>
                <c:formatCode>General</c:formatCode>
                <c:ptCount val="354"/>
                <c:pt idx="0">
                  <c:v>12</c:v>
                </c:pt>
                <c:pt idx="1">
                  <c:v>2</c:v>
                </c:pt>
                <c:pt idx="2">
                  <c:v>3</c:v>
                </c:pt>
                <c:pt idx="3">
                  <c:v>1</c:v>
                </c:pt>
                <c:pt idx="4">
                  <c:v>2</c:v>
                </c:pt>
                <c:pt idx="5">
                  <c:v>1</c:v>
                </c:pt>
                <c:pt idx="6">
                  <c:v>3</c:v>
                </c:pt>
                <c:pt idx="7">
                  <c:v>2</c:v>
                </c:pt>
                <c:pt idx="8">
                  <c:v>4</c:v>
                </c:pt>
                <c:pt idx="9">
                  <c:v>7</c:v>
                </c:pt>
                <c:pt idx="10">
                  <c:v>4</c:v>
                </c:pt>
                <c:pt idx="11">
                  <c:v>2</c:v>
                </c:pt>
                <c:pt idx="12">
                  <c:v>2</c:v>
                </c:pt>
                <c:pt idx="13">
                  <c:v>0</c:v>
                </c:pt>
                <c:pt idx="14">
                  <c:v>1</c:v>
                </c:pt>
                <c:pt idx="15">
                  <c:v>4</c:v>
                </c:pt>
                <c:pt idx="16">
                  <c:v>2</c:v>
                </c:pt>
                <c:pt idx="17">
                  <c:v>2</c:v>
                </c:pt>
                <c:pt idx="18">
                  <c:v>2</c:v>
                </c:pt>
                <c:pt idx="19">
                  <c:v>1</c:v>
                </c:pt>
                <c:pt idx="20">
                  <c:v>0</c:v>
                </c:pt>
                <c:pt idx="21">
                  <c:v>5</c:v>
                </c:pt>
                <c:pt idx="22">
                  <c:v>2</c:v>
                </c:pt>
                <c:pt idx="23">
                  <c:v>13</c:v>
                </c:pt>
                <c:pt idx="24">
                  <c:v>26</c:v>
                </c:pt>
                <c:pt idx="25">
                  <c:v>69</c:v>
                </c:pt>
                <c:pt idx="26">
                  <c:v>96</c:v>
                </c:pt>
                <c:pt idx="27">
                  <c:v>140</c:v>
                </c:pt>
                <c:pt idx="28">
                  <c:v>100</c:v>
                </c:pt>
                <c:pt idx="29">
                  <c:v>9</c:v>
                </c:pt>
                <c:pt idx="30">
                  <c:v>36</c:v>
                </c:pt>
                <c:pt idx="31">
                  <c:v>12</c:v>
                </c:pt>
                <c:pt idx="32">
                  <c:v>6</c:v>
                </c:pt>
                <c:pt idx="33">
                  <c:v>11</c:v>
                </c:pt>
                <c:pt idx="34">
                  <c:v>5</c:v>
                </c:pt>
                <c:pt idx="35">
                  <c:v>7</c:v>
                </c:pt>
                <c:pt idx="36">
                  <c:v>0</c:v>
                </c:pt>
                <c:pt idx="37">
                  <c:v>1</c:v>
                </c:pt>
                <c:pt idx="38">
                  <c:v>16</c:v>
                </c:pt>
                <c:pt idx="39">
                  <c:v>63</c:v>
                </c:pt>
                <c:pt idx="40">
                  <c:v>28</c:v>
                </c:pt>
                <c:pt idx="41">
                  <c:v>0</c:v>
                </c:pt>
                <c:pt idx="42">
                  <c:v>1</c:v>
                </c:pt>
                <c:pt idx="43">
                  <c:v>1</c:v>
                </c:pt>
                <c:pt idx="44">
                  <c:v>1</c:v>
                </c:pt>
                <c:pt idx="45">
                  <c:v>40</c:v>
                </c:pt>
                <c:pt idx="46">
                  <c:v>68</c:v>
                </c:pt>
                <c:pt idx="47">
                  <c:v>22</c:v>
                </c:pt>
                <c:pt idx="48">
                  <c:v>2</c:v>
                </c:pt>
                <c:pt idx="49">
                  <c:v>11</c:v>
                </c:pt>
                <c:pt idx="50">
                  <c:v>4</c:v>
                </c:pt>
                <c:pt idx="51">
                  <c:v>54</c:v>
                </c:pt>
                <c:pt idx="52">
                  <c:v>60</c:v>
                </c:pt>
                <c:pt idx="53">
                  <c:v>22</c:v>
                </c:pt>
                <c:pt idx="54">
                  <c:v>6</c:v>
                </c:pt>
                <c:pt idx="55">
                  <c:v>6</c:v>
                </c:pt>
                <c:pt idx="56">
                  <c:v>21</c:v>
                </c:pt>
                <c:pt idx="57">
                  <c:v>55</c:v>
                </c:pt>
                <c:pt idx="58">
                  <c:v>26</c:v>
                </c:pt>
                <c:pt idx="59">
                  <c:v>5</c:v>
                </c:pt>
                <c:pt idx="60">
                  <c:v>1</c:v>
                </c:pt>
                <c:pt idx="61">
                  <c:v>0</c:v>
                </c:pt>
                <c:pt idx="62">
                  <c:v>0</c:v>
                </c:pt>
                <c:pt idx="63">
                  <c:v>4</c:v>
                </c:pt>
                <c:pt idx="64">
                  <c:v>6</c:v>
                </c:pt>
                <c:pt idx="65">
                  <c:v>2</c:v>
                </c:pt>
                <c:pt idx="66">
                  <c:v>14</c:v>
                </c:pt>
                <c:pt idx="67">
                  <c:v>53</c:v>
                </c:pt>
                <c:pt idx="68">
                  <c:v>33</c:v>
                </c:pt>
                <c:pt idx="69">
                  <c:v>16</c:v>
                </c:pt>
                <c:pt idx="70">
                  <c:v>267</c:v>
                </c:pt>
                <c:pt idx="71">
                  <c:v>73</c:v>
                </c:pt>
                <c:pt idx="72">
                  <c:v>20</c:v>
                </c:pt>
                <c:pt idx="73">
                  <c:v>22</c:v>
                </c:pt>
                <c:pt idx="74">
                  <c:v>21</c:v>
                </c:pt>
                <c:pt idx="75">
                  <c:v>83</c:v>
                </c:pt>
                <c:pt idx="76">
                  <c:v>64</c:v>
                </c:pt>
                <c:pt idx="77">
                  <c:v>23</c:v>
                </c:pt>
                <c:pt idx="78">
                  <c:v>70</c:v>
                </c:pt>
                <c:pt idx="79">
                  <c:v>35</c:v>
                </c:pt>
                <c:pt idx="80">
                  <c:v>5</c:v>
                </c:pt>
                <c:pt idx="81">
                  <c:v>6</c:v>
                </c:pt>
                <c:pt idx="82">
                  <c:v>0</c:v>
                </c:pt>
                <c:pt idx="83">
                  <c:v>3</c:v>
                </c:pt>
                <c:pt idx="84">
                  <c:v>1</c:v>
                </c:pt>
                <c:pt idx="85">
                  <c:v>8</c:v>
                </c:pt>
                <c:pt idx="86">
                  <c:v>1</c:v>
                </c:pt>
                <c:pt idx="87">
                  <c:v>6</c:v>
                </c:pt>
                <c:pt idx="88">
                  <c:v>5</c:v>
                </c:pt>
                <c:pt idx="89">
                  <c:v>144</c:v>
                </c:pt>
                <c:pt idx="90">
                  <c:v>18</c:v>
                </c:pt>
                <c:pt idx="91">
                  <c:v>10</c:v>
                </c:pt>
                <c:pt idx="92">
                  <c:v>8</c:v>
                </c:pt>
                <c:pt idx="93">
                  <c:v>13</c:v>
                </c:pt>
                <c:pt idx="94">
                  <c:v>2</c:v>
                </c:pt>
                <c:pt idx="95">
                  <c:v>5</c:v>
                </c:pt>
                <c:pt idx="96">
                  <c:v>36</c:v>
                </c:pt>
                <c:pt idx="97">
                  <c:v>27</c:v>
                </c:pt>
                <c:pt idx="98">
                  <c:v>28</c:v>
                </c:pt>
                <c:pt idx="99">
                  <c:v>76</c:v>
                </c:pt>
                <c:pt idx="100">
                  <c:v>83</c:v>
                </c:pt>
                <c:pt idx="101">
                  <c:v>30</c:v>
                </c:pt>
                <c:pt idx="102">
                  <c:v>23</c:v>
                </c:pt>
                <c:pt idx="103">
                  <c:v>26</c:v>
                </c:pt>
                <c:pt idx="104">
                  <c:v>32</c:v>
                </c:pt>
                <c:pt idx="105">
                  <c:v>15</c:v>
                </c:pt>
                <c:pt idx="106">
                  <c:v>13</c:v>
                </c:pt>
                <c:pt idx="107">
                  <c:v>10</c:v>
                </c:pt>
                <c:pt idx="108">
                  <c:v>75</c:v>
                </c:pt>
                <c:pt idx="109">
                  <c:v>69</c:v>
                </c:pt>
                <c:pt idx="110">
                  <c:v>0</c:v>
                </c:pt>
                <c:pt idx="111">
                  <c:v>5</c:v>
                </c:pt>
                <c:pt idx="112">
                  <c:v>9</c:v>
                </c:pt>
                <c:pt idx="113">
                  <c:v>5</c:v>
                </c:pt>
                <c:pt idx="114">
                  <c:v>2</c:v>
                </c:pt>
                <c:pt idx="115">
                  <c:v>62</c:v>
                </c:pt>
                <c:pt idx="116">
                  <c:v>53</c:v>
                </c:pt>
                <c:pt idx="117">
                  <c:v>10</c:v>
                </c:pt>
                <c:pt idx="118">
                  <c:v>8</c:v>
                </c:pt>
                <c:pt idx="119">
                  <c:v>2</c:v>
                </c:pt>
                <c:pt idx="120">
                  <c:v>33</c:v>
                </c:pt>
                <c:pt idx="121">
                  <c:v>24</c:v>
                </c:pt>
                <c:pt idx="122">
                  <c:v>32</c:v>
                </c:pt>
                <c:pt idx="123">
                  <c:v>23</c:v>
                </c:pt>
                <c:pt idx="124">
                  <c:v>24</c:v>
                </c:pt>
                <c:pt idx="125">
                  <c:v>28</c:v>
                </c:pt>
                <c:pt idx="126">
                  <c:v>27</c:v>
                </c:pt>
                <c:pt idx="127">
                  <c:v>22</c:v>
                </c:pt>
                <c:pt idx="128">
                  <c:v>23</c:v>
                </c:pt>
                <c:pt idx="129">
                  <c:v>3</c:v>
                </c:pt>
                <c:pt idx="130">
                  <c:v>1</c:v>
                </c:pt>
                <c:pt idx="131">
                  <c:v>14</c:v>
                </c:pt>
                <c:pt idx="132">
                  <c:v>20</c:v>
                </c:pt>
                <c:pt idx="133">
                  <c:v>10</c:v>
                </c:pt>
                <c:pt idx="134">
                  <c:v>49</c:v>
                </c:pt>
                <c:pt idx="135">
                  <c:v>6</c:v>
                </c:pt>
                <c:pt idx="136">
                  <c:v>1</c:v>
                </c:pt>
                <c:pt idx="137">
                  <c:v>2</c:v>
                </c:pt>
                <c:pt idx="138">
                  <c:v>21</c:v>
                </c:pt>
                <c:pt idx="139">
                  <c:v>27</c:v>
                </c:pt>
                <c:pt idx="140">
                  <c:v>91</c:v>
                </c:pt>
                <c:pt idx="141">
                  <c:v>98</c:v>
                </c:pt>
                <c:pt idx="142">
                  <c:v>63</c:v>
                </c:pt>
                <c:pt idx="143">
                  <c:v>99</c:v>
                </c:pt>
                <c:pt idx="144">
                  <c:v>122</c:v>
                </c:pt>
                <c:pt idx="145">
                  <c:v>97</c:v>
                </c:pt>
                <c:pt idx="146">
                  <c:v>111</c:v>
                </c:pt>
                <c:pt idx="147">
                  <c:v>41</c:v>
                </c:pt>
                <c:pt idx="148">
                  <c:v>21</c:v>
                </c:pt>
                <c:pt idx="149">
                  <c:v>17</c:v>
                </c:pt>
                <c:pt idx="150">
                  <c:v>9</c:v>
                </c:pt>
                <c:pt idx="151">
                  <c:v>4</c:v>
                </c:pt>
                <c:pt idx="152">
                  <c:v>37</c:v>
                </c:pt>
                <c:pt idx="153">
                  <c:v>5</c:v>
                </c:pt>
                <c:pt idx="154">
                  <c:v>5</c:v>
                </c:pt>
                <c:pt idx="155">
                  <c:v>10</c:v>
                </c:pt>
                <c:pt idx="156">
                  <c:v>24</c:v>
                </c:pt>
                <c:pt idx="157">
                  <c:v>8</c:v>
                </c:pt>
                <c:pt idx="158">
                  <c:v>1</c:v>
                </c:pt>
                <c:pt idx="159">
                  <c:v>0</c:v>
                </c:pt>
                <c:pt idx="160">
                  <c:v>3</c:v>
                </c:pt>
                <c:pt idx="161">
                  <c:v>2</c:v>
                </c:pt>
                <c:pt idx="162">
                  <c:v>4</c:v>
                </c:pt>
                <c:pt idx="163">
                  <c:v>3</c:v>
                </c:pt>
                <c:pt idx="164">
                  <c:v>1</c:v>
                </c:pt>
                <c:pt idx="165">
                  <c:v>0</c:v>
                </c:pt>
                <c:pt idx="166">
                  <c:v>4</c:v>
                </c:pt>
                <c:pt idx="167">
                  <c:v>4</c:v>
                </c:pt>
                <c:pt idx="168">
                  <c:v>2</c:v>
                </c:pt>
                <c:pt idx="169">
                  <c:v>1</c:v>
                </c:pt>
                <c:pt idx="170">
                  <c:v>3</c:v>
                </c:pt>
                <c:pt idx="171">
                  <c:v>5</c:v>
                </c:pt>
                <c:pt idx="172">
                  <c:v>0</c:v>
                </c:pt>
                <c:pt idx="173">
                  <c:v>2</c:v>
                </c:pt>
                <c:pt idx="174">
                  <c:v>3</c:v>
                </c:pt>
                <c:pt idx="175">
                  <c:v>5</c:v>
                </c:pt>
                <c:pt idx="176">
                  <c:v>2</c:v>
                </c:pt>
                <c:pt idx="177">
                  <c:v>10</c:v>
                </c:pt>
                <c:pt idx="178">
                  <c:v>0</c:v>
                </c:pt>
                <c:pt idx="179">
                  <c:v>2</c:v>
                </c:pt>
                <c:pt idx="180">
                  <c:v>2</c:v>
                </c:pt>
                <c:pt idx="181">
                  <c:v>1</c:v>
                </c:pt>
                <c:pt idx="182">
                  <c:v>1</c:v>
                </c:pt>
                <c:pt idx="183">
                  <c:v>1</c:v>
                </c:pt>
                <c:pt idx="184">
                  <c:v>13</c:v>
                </c:pt>
                <c:pt idx="185">
                  <c:v>3</c:v>
                </c:pt>
                <c:pt idx="186">
                  <c:v>2</c:v>
                </c:pt>
                <c:pt idx="187">
                  <c:v>0</c:v>
                </c:pt>
                <c:pt idx="188">
                  <c:v>1</c:v>
                </c:pt>
                <c:pt idx="189">
                  <c:v>11</c:v>
                </c:pt>
                <c:pt idx="190">
                  <c:v>4</c:v>
                </c:pt>
                <c:pt idx="191">
                  <c:v>3</c:v>
                </c:pt>
                <c:pt idx="192">
                  <c:v>1</c:v>
                </c:pt>
                <c:pt idx="193">
                  <c:v>3</c:v>
                </c:pt>
                <c:pt idx="194">
                  <c:v>0</c:v>
                </c:pt>
                <c:pt idx="195">
                  <c:v>0</c:v>
                </c:pt>
                <c:pt idx="196">
                  <c:v>1</c:v>
                </c:pt>
                <c:pt idx="197">
                  <c:v>1</c:v>
                </c:pt>
                <c:pt idx="198">
                  <c:v>1</c:v>
                </c:pt>
                <c:pt idx="199">
                  <c:v>2</c:v>
                </c:pt>
                <c:pt idx="200">
                  <c:v>44</c:v>
                </c:pt>
                <c:pt idx="201">
                  <c:v>63</c:v>
                </c:pt>
                <c:pt idx="202">
                  <c:v>74</c:v>
                </c:pt>
                <c:pt idx="203">
                  <c:v>72</c:v>
                </c:pt>
                <c:pt idx="204">
                  <c:v>31</c:v>
                </c:pt>
                <c:pt idx="205">
                  <c:v>25</c:v>
                </c:pt>
                <c:pt idx="206">
                  <c:v>26</c:v>
                </c:pt>
                <c:pt idx="207">
                  <c:v>32</c:v>
                </c:pt>
                <c:pt idx="208">
                  <c:v>34</c:v>
                </c:pt>
                <c:pt idx="209">
                  <c:v>25</c:v>
                </c:pt>
                <c:pt idx="210">
                  <c:v>37</c:v>
                </c:pt>
                <c:pt idx="211">
                  <c:v>20</c:v>
                </c:pt>
                <c:pt idx="212">
                  <c:v>1</c:v>
                </c:pt>
                <c:pt idx="213">
                  <c:v>0</c:v>
                </c:pt>
                <c:pt idx="214">
                  <c:v>0</c:v>
                </c:pt>
                <c:pt idx="215">
                  <c:v>0</c:v>
                </c:pt>
                <c:pt idx="216">
                  <c:v>0</c:v>
                </c:pt>
                <c:pt idx="217">
                  <c:v>2</c:v>
                </c:pt>
                <c:pt idx="218">
                  <c:v>2</c:v>
                </c:pt>
                <c:pt idx="219">
                  <c:v>6</c:v>
                </c:pt>
                <c:pt idx="220">
                  <c:v>41</c:v>
                </c:pt>
                <c:pt idx="221">
                  <c:v>34</c:v>
                </c:pt>
                <c:pt idx="222">
                  <c:v>6</c:v>
                </c:pt>
                <c:pt idx="223">
                  <c:v>2</c:v>
                </c:pt>
                <c:pt idx="224">
                  <c:v>0</c:v>
                </c:pt>
                <c:pt idx="225">
                  <c:v>0</c:v>
                </c:pt>
                <c:pt idx="226">
                  <c:v>51</c:v>
                </c:pt>
                <c:pt idx="227">
                  <c:v>64</c:v>
                </c:pt>
                <c:pt idx="228">
                  <c:v>20</c:v>
                </c:pt>
                <c:pt idx="229">
                  <c:v>15</c:v>
                </c:pt>
                <c:pt idx="230">
                  <c:v>9</c:v>
                </c:pt>
                <c:pt idx="231">
                  <c:v>17</c:v>
                </c:pt>
                <c:pt idx="232">
                  <c:v>19</c:v>
                </c:pt>
                <c:pt idx="233">
                  <c:v>26</c:v>
                </c:pt>
                <c:pt idx="234">
                  <c:v>44</c:v>
                </c:pt>
                <c:pt idx="235">
                  <c:v>35</c:v>
                </c:pt>
                <c:pt idx="236">
                  <c:v>50</c:v>
                </c:pt>
                <c:pt idx="237">
                  <c:v>43</c:v>
                </c:pt>
                <c:pt idx="238">
                  <c:v>42</c:v>
                </c:pt>
                <c:pt idx="239">
                  <c:v>23</c:v>
                </c:pt>
                <c:pt idx="240">
                  <c:v>40</c:v>
                </c:pt>
                <c:pt idx="241">
                  <c:v>19</c:v>
                </c:pt>
                <c:pt idx="242">
                  <c:v>13</c:v>
                </c:pt>
                <c:pt idx="243">
                  <c:v>15</c:v>
                </c:pt>
                <c:pt idx="244">
                  <c:v>0</c:v>
                </c:pt>
                <c:pt idx="245">
                  <c:v>1</c:v>
                </c:pt>
                <c:pt idx="246">
                  <c:v>5</c:v>
                </c:pt>
                <c:pt idx="247">
                  <c:v>2</c:v>
                </c:pt>
                <c:pt idx="248">
                  <c:v>7</c:v>
                </c:pt>
                <c:pt idx="249">
                  <c:v>23</c:v>
                </c:pt>
                <c:pt idx="250">
                  <c:v>2</c:v>
                </c:pt>
                <c:pt idx="251">
                  <c:v>3</c:v>
                </c:pt>
                <c:pt idx="252">
                  <c:v>6</c:v>
                </c:pt>
                <c:pt idx="253">
                  <c:v>0</c:v>
                </c:pt>
                <c:pt idx="254">
                  <c:v>1</c:v>
                </c:pt>
                <c:pt idx="255">
                  <c:v>1</c:v>
                </c:pt>
                <c:pt idx="256">
                  <c:v>1</c:v>
                </c:pt>
                <c:pt idx="257">
                  <c:v>0</c:v>
                </c:pt>
                <c:pt idx="258">
                  <c:v>0</c:v>
                </c:pt>
                <c:pt idx="259">
                  <c:v>2</c:v>
                </c:pt>
                <c:pt idx="260">
                  <c:v>8</c:v>
                </c:pt>
                <c:pt idx="261">
                  <c:v>50</c:v>
                </c:pt>
                <c:pt idx="262">
                  <c:v>57</c:v>
                </c:pt>
                <c:pt idx="263">
                  <c:v>17</c:v>
                </c:pt>
                <c:pt idx="264">
                  <c:v>1</c:v>
                </c:pt>
                <c:pt idx="265">
                  <c:v>1</c:v>
                </c:pt>
                <c:pt idx="266">
                  <c:v>1</c:v>
                </c:pt>
                <c:pt idx="267">
                  <c:v>2</c:v>
                </c:pt>
                <c:pt idx="268">
                  <c:v>1</c:v>
                </c:pt>
                <c:pt idx="269">
                  <c:v>1</c:v>
                </c:pt>
                <c:pt idx="270">
                  <c:v>0</c:v>
                </c:pt>
                <c:pt idx="271">
                  <c:v>2</c:v>
                </c:pt>
                <c:pt idx="272">
                  <c:v>1</c:v>
                </c:pt>
                <c:pt idx="273">
                  <c:v>1</c:v>
                </c:pt>
                <c:pt idx="274">
                  <c:v>0</c:v>
                </c:pt>
                <c:pt idx="275">
                  <c:v>0</c:v>
                </c:pt>
                <c:pt idx="276">
                  <c:v>1</c:v>
                </c:pt>
                <c:pt idx="277">
                  <c:v>1</c:v>
                </c:pt>
                <c:pt idx="278">
                  <c:v>0</c:v>
                </c:pt>
                <c:pt idx="279">
                  <c:v>2</c:v>
                </c:pt>
                <c:pt idx="280">
                  <c:v>4</c:v>
                </c:pt>
                <c:pt idx="281">
                  <c:v>2</c:v>
                </c:pt>
                <c:pt idx="282">
                  <c:v>6</c:v>
                </c:pt>
                <c:pt idx="283">
                  <c:v>0</c:v>
                </c:pt>
                <c:pt idx="284">
                  <c:v>0</c:v>
                </c:pt>
                <c:pt idx="285">
                  <c:v>5</c:v>
                </c:pt>
                <c:pt idx="286">
                  <c:v>33</c:v>
                </c:pt>
                <c:pt idx="287">
                  <c:v>90</c:v>
                </c:pt>
                <c:pt idx="288">
                  <c:v>14</c:v>
                </c:pt>
                <c:pt idx="289">
                  <c:v>39</c:v>
                </c:pt>
                <c:pt idx="290">
                  <c:v>105</c:v>
                </c:pt>
                <c:pt idx="291">
                  <c:v>73</c:v>
                </c:pt>
                <c:pt idx="292">
                  <c:v>17</c:v>
                </c:pt>
                <c:pt idx="293">
                  <c:v>14</c:v>
                </c:pt>
                <c:pt idx="294">
                  <c:v>18</c:v>
                </c:pt>
                <c:pt idx="295">
                  <c:v>34</c:v>
                </c:pt>
                <c:pt idx="296">
                  <c:v>6</c:v>
                </c:pt>
                <c:pt idx="297">
                  <c:v>31</c:v>
                </c:pt>
                <c:pt idx="298">
                  <c:v>19</c:v>
                </c:pt>
                <c:pt idx="299">
                  <c:v>32</c:v>
                </c:pt>
                <c:pt idx="300">
                  <c:v>36</c:v>
                </c:pt>
                <c:pt idx="301">
                  <c:v>22</c:v>
                </c:pt>
                <c:pt idx="302">
                  <c:v>28</c:v>
                </c:pt>
                <c:pt idx="303">
                  <c:v>25</c:v>
                </c:pt>
                <c:pt idx="304">
                  <c:v>9</c:v>
                </c:pt>
                <c:pt idx="305">
                  <c:v>0</c:v>
                </c:pt>
                <c:pt idx="306">
                  <c:v>2</c:v>
                </c:pt>
                <c:pt idx="307">
                  <c:v>2</c:v>
                </c:pt>
                <c:pt idx="308">
                  <c:v>0</c:v>
                </c:pt>
                <c:pt idx="309">
                  <c:v>0</c:v>
                </c:pt>
                <c:pt idx="310">
                  <c:v>0</c:v>
                </c:pt>
                <c:pt idx="311">
                  <c:v>0</c:v>
                </c:pt>
                <c:pt idx="312">
                  <c:v>22</c:v>
                </c:pt>
                <c:pt idx="313">
                  <c:v>0</c:v>
                </c:pt>
                <c:pt idx="314">
                  <c:v>1</c:v>
                </c:pt>
                <c:pt idx="315">
                  <c:v>0</c:v>
                </c:pt>
                <c:pt idx="316">
                  <c:v>0</c:v>
                </c:pt>
                <c:pt idx="317">
                  <c:v>0</c:v>
                </c:pt>
                <c:pt idx="318">
                  <c:v>1</c:v>
                </c:pt>
                <c:pt idx="319">
                  <c:v>2</c:v>
                </c:pt>
                <c:pt idx="320">
                  <c:v>1</c:v>
                </c:pt>
                <c:pt idx="321">
                  <c:v>2</c:v>
                </c:pt>
                <c:pt idx="322">
                  <c:v>5</c:v>
                </c:pt>
                <c:pt idx="323">
                  <c:v>7</c:v>
                </c:pt>
                <c:pt idx="324">
                  <c:v>5</c:v>
                </c:pt>
                <c:pt idx="325">
                  <c:v>51</c:v>
                </c:pt>
                <c:pt idx="326">
                  <c:v>75</c:v>
                </c:pt>
                <c:pt idx="327">
                  <c:v>78</c:v>
                </c:pt>
                <c:pt idx="328">
                  <c:v>91</c:v>
                </c:pt>
                <c:pt idx="329">
                  <c:v>70</c:v>
                </c:pt>
                <c:pt idx="330">
                  <c:v>86</c:v>
                </c:pt>
                <c:pt idx="331">
                  <c:v>67</c:v>
                </c:pt>
                <c:pt idx="332">
                  <c:v>66</c:v>
                </c:pt>
                <c:pt idx="333">
                  <c:v>69</c:v>
                </c:pt>
                <c:pt idx="334">
                  <c:v>28</c:v>
                </c:pt>
                <c:pt idx="335">
                  <c:v>1</c:v>
                </c:pt>
                <c:pt idx="336">
                  <c:v>0</c:v>
                </c:pt>
                <c:pt idx="337">
                  <c:v>1</c:v>
                </c:pt>
                <c:pt idx="338">
                  <c:v>1</c:v>
                </c:pt>
                <c:pt idx="339">
                  <c:v>18</c:v>
                </c:pt>
                <c:pt idx="340">
                  <c:v>2</c:v>
                </c:pt>
                <c:pt idx="341">
                  <c:v>1</c:v>
                </c:pt>
                <c:pt idx="342">
                  <c:v>1</c:v>
                </c:pt>
                <c:pt idx="343">
                  <c:v>1</c:v>
                </c:pt>
                <c:pt idx="344">
                  <c:v>103</c:v>
                </c:pt>
                <c:pt idx="345">
                  <c:v>67</c:v>
                </c:pt>
                <c:pt idx="346">
                  <c:v>34</c:v>
                </c:pt>
                <c:pt idx="347">
                  <c:v>5</c:v>
                </c:pt>
                <c:pt idx="348">
                  <c:v>7</c:v>
                </c:pt>
                <c:pt idx="349">
                  <c:v>3</c:v>
                </c:pt>
                <c:pt idx="350">
                  <c:v>1</c:v>
                </c:pt>
                <c:pt idx="351">
                  <c:v>3</c:v>
                </c:pt>
                <c:pt idx="352">
                  <c:v>0</c:v>
                </c:pt>
                <c:pt idx="353">
                  <c:v>4</c:v>
                </c:pt>
              </c:numCache>
            </c:numRef>
          </c:val>
          <c:smooth val="0"/>
          <c:extLst>
            <c:ext xmlns:c16="http://schemas.microsoft.com/office/drawing/2014/chart" uri="{C3380CC4-5D6E-409C-BE32-E72D297353CC}">
              <c16:uniqueId val="{00000000-BCCA-45D8-849E-B7F87DC5E894}"/>
            </c:ext>
          </c:extLst>
        </c:ser>
        <c:dLbls>
          <c:showLegendKey val="0"/>
          <c:showVal val="0"/>
          <c:showCatName val="0"/>
          <c:showSerName val="0"/>
          <c:showPercent val="0"/>
          <c:showBubbleSize val="0"/>
        </c:dLbls>
        <c:smooth val="0"/>
        <c:axId val="296749040"/>
        <c:axId val="296746744"/>
      </c:lineChart>
      <c:dateAx>
        <c:axId val="296749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46744"/>
        <c:crosses val="autoZero"/>
        <c:auto val="1"/>
        <c:lblOffset val="100"/>
        <c:baseTimeUnit val="days"/>
      </c:dateAx>
      <c:valAx>
        <c:axId val="29674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4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Sheet1!$A$2:$A$355</c:f>
              <c:numCache>
                <c:formatCode>m/d/yyyy</c:formatCode>
                <c:ptCount val="354"/>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numCache>
            </c:numRef>
          </c:cat>
          <c:val>
            <c:numRef>
              <c:f>Sheet1!$B$2:$B$355</c:f>
              <c:numCache>
                <c:formatCode>General</c:formatCode>
                <c:ptCount val="354"/>
                <c:pt idx="0">
                  <c:v>1</c:v>
                </c:pt>
                <c:pt idx="1">
                  <c:v>0</c:v>
                </c:pt>
                <c:pt idx="2">
                  <c:v>0</c:v>
                </c:pt>
                <c:pt idx="3">
                  <c:v>0</c:v>
                </c:pt>
                <c:pt idx="4">
                  <c:v>0</c:v>
                </c:pt>
                <c:pt idx="5">
                  <c:v>0</c:v>
                </c:pt>
                <c:pt idx="6">
                  <c:v>0</c:v>
                </c:pt>
                <c:pt idx="7">
                  <c:v>0</c:v>
                </c:pt>
                <c:pt idx="8">
                  <c:v>5</c:v>
                </c:pt>
                <c:pt idx="9">
                  <c:v>79</c:v>
                </c:pt>
                <c:pt idx="10">
                  <c:v>2</c:v>
                </c:pt>
                <c:pt idx="11">
                  <c:v>0</c:v>
                </c:pt>
                <c:pt idx="12">
                  <c:v>0</c:v>
                </c:pt>
                <c:pt idx="13">
                  <c:v>0</c:v>
                </c:pt>
                <c:pt idx="14">
                  <c:v>9</c:v>
                </c:pt>
                <c:pt idx="15">
                  <c:v>0</c:v>
                </c:pt>
                <c:pt idx="16">
                  <c:v>0</c:v>
                </c:pt>
                <c:pt idx="17">
                  <c:v>74</c:v>
                </c:pt>
                <c:pt idx="18">
                  <c:v>0</c:v>
                </c:pt>
                <c:pt idx="19">
                  <c:v>0</c:v>
                </c:pt>
                <c:pt idx="20">
                  <c:v>0</c:v>
                </c:pt>
                <c:pt idx="21">
                  <c:v>86</c:v>
                </c:pt>
                <c:pt idx="22">
                  <c:v>0</c:v>
                </c:pt>
                <c:pt idx="23">
                  <c:v>1</c:v>
                </c:pt>
                <c:pt idx="24">
                  <c:v>0</c:v>
                </c:pt>
                <c:pt idx="25">
                  <c:v>0</c:v>
                </c:pt>
                <c:pt idx="26">
                  <c:v>0</c:v>
                </c:pt>
                <c:pt idx="27">
                  <c:v>112</c:v>
                </c:pt>
                <c:pt idx="28">
                  <c:v>0</c:v>
                </c:pt>
                <c:pt idx="29">
                  <c:v>3</c:v>
                </c:pt>
                <c:pt idx="30">
                  <c:v>0</c:v>
                </c:pt>
                <c:pt idx="31">
                  <c:v>0</c:v>
                </c:pt>
                <c:pt idx="32">
                  <c:v>1</c:v>
                </c:pt>
                <c:pt idx="33">
                  <c:v>0</c:v>
                </c:pt>
                <c:pt idx="34">
                  <c:v>0</c:v>
                </c:pt>
                <c:pt idx="35">
                  <c:v>101</c:v>
                </c:pt>
                <c:pt idx="36">
                  <c:v>0</c:v>
                </c:pt>
                <c:pt idx="37">
                  <c:v>0</c:v>
                </c:pt>
                <c:pt idx="38">
                  <c:v>100</c:v>
                </c:pt>
                <c:pt idx="39">
                  <c:v>0</c:v>
                </c:pt>
                <c:pt idx="40">
                  <c:v>0</c:v>
                </c:pt>
                <c:pt idx="41">
                  <c:v>0</c:v>
                </c:pt>
                <c:pt idx="42">
                  <c:v>0</c:v>
                </c:pt>
                <c:pt idx="43">
                  <c:v>0</c:v>
                </c:pt>
                <c:pt idx="44">
                  <c:v>0</c:v>
                </c:pt>
                <c:pt idx="45">
                  <c:v>91</c:v>
                </c:pt>
                <c:pt idx="46">
                  <c:v>0</c:v>
                </c:pt>
                <c:pt idx="47">
                  <c:v>0</c:v>
                </c:pt>
                <c:pt idx="48">
                  <c:v>4</c:v>
                </c:pt>
                <c:pt idx="49">
                  <c:v>0</c:v>
                </c:pt>
                <c:pt idx="50">
                  <c:v>0</c:v>
                </c:pt>
                <c:pt idx="51">
                  <c:v>95</c:v>
                </c:pt>
                <c:pt idx="52">
                  <c:v>0</c:v>
                </c:pt>
                <c:pt idx="53">
                  <c:v>0</c:v>
                </c:pt>
                <c:pt idx="54">
                  <c:v>3</c:v>
                </c:pt>
                <c:pt idx="55">
                  <c:v>0</c:v>
                </c:pt>
                <c:pt idx="56">
                  <c:v>2</c:v>
                </c:pt>
                <c:pt idx="57">
                  <c:v>0</c:v>
                </c:pt>
                <c:pt idx="58">
                  <c:v>0</c:v>
                </c:pt>
                <c:pt idx="59">
                  <c:v>0</c:v>
                </c:pt>
                <c:pt idx="60">
                  <c:v>0</c:v>
                </c:pt>
                <c:pt idx="61">
                  <c:v>0</c:v>
                </c:pt>
                <c:pt idx="62">
                  <c:v>0</c:v>
                </c:pt>
                <c:pt idx="63">
                  <c:v>0</c:v>
                </c:pt>
                <c:pt idx="64">
                  <c:v>2</c:v>
                </c:pt>
                <c:pt idx="65">
                  <c:v>0</c:v>
                </c:pt>
                <c:pt idx="66">
                  <c:v>90</c:v>
                </c:pt>
                <c:pt idx="67">
                  <c:v>0</c:v>
                </c:pt>
                <c:pt idx="68">
                  <c:v>0</c:v>
                </c:pt>
                <c:pt idx="69">
                  <c:v>116</c:v>
                </c:pt>
                <c:pt idx="70">
                  <c:v>0</c:v>
                </c:pt>
                <c:pt idx="71">
                  <c:v>1</c:v>
                </c:pt>
                <c:pt idx="72">
                  <c:v>0</c:v>
                </c:pt>
                <c:pt idx="73">
                  <c:v>0</c:v>
                </c:pt>
                <c:pt idx="74">
                  <c:v>123</c:v>
                </c:pt>
                <c:pt idx="75">
                  <c:v>0</c:v>
                </c:pt>
                <c:pt idx="76">
                  <c:v>0</c:v>
                </c:pt>
                <c:pt idx="77">
                  <c:v>102</c:v>
                </c:pt>
                <c:pt idx="78">
                  <c:v>0</c:v>
                </c:pt>
                <c:pt idx="79">
                  <c:v>0</c:v>
                </c:pt>
                <c:pt idx="80">
                  <c:v>2</c:v>
                </c:pt>
                <c:pt idx="81">
                  <c:v>0</c:v>
                </c:pt>
                <c:pt idx="82">
                  <c:v>0</c:v>
                </c:pt>
                <c:pt idx="83">
                  <c:v>1</c:v>
                </c:pt>
                <c:pt idx="84">
                  <c:v>0</c:v>
                </c:pt>
                <c:pt idx="85">
                  <c:v>5</c:v>
                </c:pt>
                <c:pt idx="86">
                  <c:v>0</c:v>
                </c:pt>
                <c:pt idx="87">
                  <c:v>0</c:v>
                </c:pt>
                <c:pt idx="88">
                  <c:v>1</c:v>
                </c:pt>
                <c:pt idx="89">
                  <c:v>0</c:v>
                </c:pt>
                <c:pt idx="90">
                  <c:v>0</c:v>
                </c:pt>
                <c:pt idx="91">
                  <c:v>0</c:v>
                </c:pt>
                <c:pt idx="92">
                  <c:v>8</c:v>
                </c:pt>
                <c:pt idx="93">
                  <c:v>0</c:v>
                </c:pt>
                <c:pt idx="94">
                  <c:v>0</c:v>
                </c:pt>
                <c:pt idx="95">
                  <c:v>14</c:v>
                </c:pt>
                <c:pt idx="96">
                  <c:v>0</c:v>
                </c:pt>
                <c:pt idx="97">
                  <c:v>0</c:v>
                </c:pt>
                <c:pt idx="98">
                  <c:v>111</c:v>
                </c:pt>
                <c:pt idx="99">
                  <c:v>0</c:v>
                </c:pt>
                <c:pt idx="100">
                  <c:v>29</c:v>
                </c:pt>
                <c:pt idx="101">
                  <c:v>0</c:v>
                </c:pt>
                <c:pt idx="102">
                  <c:v>0</c:v>
                </c:pt>
                <c:pt idx="103">
                  <c:v>0</c:v>
                </c:pt>
                <c:pt idx="104">
                  <c:v>0</c:v>
                </c:pt>
                <c:pt idx="105">
                  <c:v>2</c:v>
                </c:pt>
                <c:pt idx="106">
                  <c:v>0</c:v>
                </c:pt>
                <c:pt idx="107">
                  <c:v>0</c:v>
                </c:pt>
                <c:pt idx="108">
                  <c:v>115</c:v>
                </c:pt>
                <c:pt idx="109">
                  <c:v>0</c:v>
                </c:pt>
                <c:pt idx="110">
                  <c:v>0</c:v>
                </c:pt>
                <c:pt idx="111">
                  <c:v>5</c:v>
                </c:pt>
                <c:pt idx="112">
                  <c:v>0</c:v>
                </c:pt>
                <c:pt idx="113">
                  <c:v>0</c:v>
                </c:pt>
                <c:pt idx="114">
                  <c:v>107</c:v>
                </c:pt>
                <c:pt idx="115">
                  <c:v>0</c:v>
                </c:pt>
                <c:pt idx="116">
                  <c:v>6</c:v>
                </c:pt>
                <c:pt idx="117">
                  <c:v>0</c:v>
                </c:pt>
                <c:pt idx="118">
                  <c:v>0</c:v>
                </c:pt>
                <c:pt idx="119">
                  <c:v>9</c:v>
                </c:pt>
                <c:pt idx="120">
                  <c:v>5</c:v>
                </c:pt>
                <c:pt idx="121">
                  <c:v>0</c:v>
                </c:pt>
                <c:pt idx="122">
                  <c:v>18</c:v>
                </c:pt>
                <c:pt idx="123">
                  <c:v>0</c:v>
                </c:pt>
                <c:pt idx="124">
                  <c:v>0</c:v>
                </c:pt>
                <c:pt idx="125">
                  <c:v>4</c:v>
                </c:pt>
                <c:pt idx="126">
                  <c:v>0</c:v>
                </c:pt>
                <c:pt idx="127">
                  <c:v>0</c:v>
                </c:pt>
                <c:pt idx="128">
                  <c:v>3</c:v>
                </c:pt>
                <c:pt idx="129">
                  <c:v>0</c:v>
                </c:pt>
                <c:pt idx="130">
                  <c:v>0</c:v>
                </c:pt>
                <c:pt idx="131">
                  <c:v>8</c:v>
                </c:pt>
                <c:pt idx="132">
                  <c:v>0</c:v>
                </c:pt>
                <c:pt idx="133">
                  <c:v>0</c:v>
                </c:pt>
                <c:pt idx="134">
                  <c:v>0</c:v>
                </c:pt>
                <c:pt idx="135">
                  <c:v>0</c:v>
                </c:pt>
                <c:pt idx="136">
                  <c:v>0</c:v>
                </c:pt>
                <c:pt idx="137">
                  <c:v>10</c:v>
                </c:pt>
                <c:pt idx="138">
                  <c:v>0</c:v>
                </c:pt>
                <c:pt idx="139">
                  <c:v>111</c:v>
                </c:pt>
                <c:pt idx="140">
                  <c:v>0</c:v>
                </c:pt>
                <c:pt idx="141">
                  <c:v>0</c:v>
                </c:pt>
                <c:pt idx="142">
                  <c:v>128</c:v>
                </c:pt>
                <c:pt idx="143">
                  <c:v>0</c:v>
                </c:pt>
                <c:pt idx="144">
                  <c:v>113</c:v>
                </c:pt>
                <c:pt idx="145">
                  <c:v>0</c:v>
                </c:pt>
                <c:pt idx="146">
                  <c:v>0</c:v>
                </c:pt>
                <c:pt idx="147">
                  <c:v>9</c:v>
                </c:pt>
                <c:pt idx="148">
                  <c:v>0</c:v>
                </c:pt>
                <c:pt idx="149">
                  <c:v>0</c:v>
                </c:pt>
                <c:pt idx="150">
                  <c:v>0</c:v>
                </c:pt>
                <c:pt idx="151">
                  <c:v>0</c:v>
                </c:pt>
                <c:pt idx="152">
                  <c:v>0</c:v>
                </c:pt>
                <c:pt idx="153">
                  <c:v>0</c:v>
                </c:pt>
                <c:pt idx="154">
                  <c:v>0</c:v>
                </c:pt>
                <c:pt idx="155">
                  <c:v>21</c:v>
                </c:pt>
                <c:pt idx="156">
                  <c:v>0</c:v>
                </c:pt>
                <c:pt idx="157">
                  <c:v>0</c:v>
                </c:pt>
                <c:pt idx="158">
                  <c:v>0</c:v>
                </c:pt>
                <c:pt idx="159">
                  <c:v>0</c:v>
                </c:pt>
                <c:pt idx="160">
                  <c:v>0</c:v>
                </c:pt>
                <c:pt idx="161">
                  <c:v>1</c:v>
                </c:pt>
                <c:pt idx="162">
                  <c:v>0</c:v>
                </c:pt>
                <c:pt idx="163">
                  <c:v>15</c:v>
                </c:pt>
                <c:pt idx="164">
                  <c:v>0</c:v>
                </c:pt>
                <c:pt idx="165">
                  <c:v>0</c:v>
                </c:pt>
                <c:pt idx="166">
                  <c:v>4</c:v>
                </c:pt>
                <c:pt idx="167">
                  <c:v>93</c:v>
                </c:pt>
                <c:pt idx="168">
                  <c:v>0</c:v>
                </c:pt>
                <c:pt idx="169">
                  <c:v>0</c:v>
                </c:pt>
                <c:pt idx="170">
                  <c:v>62</c:v>
                </c:pt>
                <c:pt idx="171">
                  <c:v>0</c:v>
                </c:pt>
                <c:pt idx="172">
                  <c:v>0</c:v>
                </c:pt>
                <c:pt idx="173">
                  <c:v>0</c:v>
                </c:pt>
                <c:pt idx="174">
                  <c:v>1</c:v>
                </c:pt>
                <c:pt idx="175">
                  <c:v>0</c:v>
                </c:pt>
                <c:pt idx="176">
                  <c:v>6</c:v>
                </c:pt>
                <c:pt idx="177">
                  <c:v>0</c:v>
                </c:pt>
                <c:pt idx="178">
                  <c:v>1</c:v>
                </c:pt>
                <c:pt idx="179">
                  <c:v>0</c:v>
                </c:pt>
                <c:pt idx="180">
                  <c:v>1</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2</c:v>
                </c:pt>
                <c:pt idx="218">
                  <c:v>0</c:v>
                </c:pt>
                <c:pt idx="219">
                  <c:v>58</c:v>
                </c:pt>
                <c:pt idx="220">
                  <c:v>1</c:v>
                </c:pt>
                <c:pt idx="221">
                  <c:v>0</c:v>
                </c:pt>
                <c:pt idx="222">
                  <c:v>3</c:v>
                </c:pt>
                <c:pt idx="223">
                  <c:v>0</c:v>
                </c:pt>
                <c:pt idx="224">
                  <c:v>0</c:v>
                </c:pt>
                <c:pt idx="225">
                  <c:v>113</c:v>
                </c:pt>
                <c:pt idx="226">
                  <c:v>0</c:v>
                </c:pt>
                <c:pt idx="227">
                  <c:v>2</c:v>
                </c:pt>
                <c:pt idx="228">
                  <c:v>0</c:v>
                </c:pt>
                <c:pt idx="229">
                  <c:v>0</c:v>
                </c:pt>
                <c:pt idx="230">
                  <c:v>3</c:v>
                </c:pt>
                <c:pt idx="231">
                  <c:v>7</c:v>
                </c:pt>
                <c:pt idx="232">
                  <c:v>0</c:v>
                </c:pt>
                <c:pt idx="233">
                  <c:v>2</c:v>
                </c:pt>
                <c:pt idx="234">
                  <c:v>0</c:v>
                </c:pt>
                <c:pt idx="235">
                  <c:v>0</c:v>
                </c:pt>
                <c:pt idx="236">
                  <c:v>0</c:v>
                </c:pt>
                <c:pt idx="237">
                  <c:v>2</c:v>
                </c:pt>
                <c:pt idx="238">
                  <c:v>0</c:v>
                </c:pt>
                <c:pt idx="239">
                  <c:v>32</c:v>
                </c:pt>
                <c:pt idx="240">
                  <c:v>0</c:v>
                </c:pt>
                <c:pt idx="241">
                  <c:v>0</c:v>
                </c:pt>
                <c:pt idx="242">
                  <c:v>5</c:v>
                </c:pt>
                <c:pt idx="243">
                  <c:v>1</c:v>
                </c:pt>
                <c:pt idx="244">
                  <c:v>0</c:v>
                </c:pt>
                <c:pt idx="245">
                  <c:v>0</c:v>
                </c:pt>
                <c:pt idx="246">
                  <c:v>0</c:v>
                </c:pt>
                <c:pt idx="247">
                  <c:v>0</c:v>
                </c:pt>
                <c:pt idx="248">
                  <c:v>114</c:v>
                </c:pt>
                <c:pt idx="249">
                  <c:v>0</c:v>
                </c:pt>
                <c:pt idx="250">
                  <c:v>3</c:v>
                </c:pt>
                <c:pt idx="251">
                  <c:v>2</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90</c:v>
                </c:pt>
                <c:pt idx="280">
                  <c:v>1</c:v>
                </c:pt>
                <c:pt idx="281">
                  <c:v>0</c:v>
                </c:pt>
                <c:pt idx="282">
                  <c:v>9</c:v>
                </c:pt>
                <c:pt idx="283">
                  <c:v>0</c:v>
                </c:pt>
                <c:pt idx="284">
                  <c:v>0</c:v>
                </c:pt>
                <c:pt idx="285">
                  <c:v>0</c:v>
                </c:pt>
                <c:pt idx="286">
                  <c:v>9</c:v>
                </c:pt>
                <c:pt idx="287">
                  <c:v>3</c:v>
                </c:pt>
                <c:pt idx="288">
                  <c:v>0</c:v>
                </c:pt>
                <c:pt idx="289">
                  <c:v>147</c:v>
                </c:pt>
                <c:pt idx="290">
                  <c:v>0</c:v>
                </c:pt>
                <c:pt idx="291">
                  <c:v>0</c:v>
                </c:pt>
                <c:pt idx="292">
                  <c:v>0</c:v>
                </c:pt>
                <c:pt idx="293">
                  <c:v>1</c:v>
                </c:pt>
                <c:pt idx="294">
                  <c:v>0</c:v>
                </c:pt>
                <c:pt idx="295">
                  <c:v>0</c:v>
                </c:pt>
                <c:pt idx="296">
                  <c:v>2</c:v>
                </c:pt>
                <c:pt idx="297">
                  <c:v>0</c:v>
                </c:pt>
                <c:pt idx="298">
                  <c:v>0</c:v>
                </c:pt>
                <c:pt idx="299">
                  <c:v>2</c:v>
                </c:pt>
                <c:pt idx="300">
                  <c:v>0</c:v>
                </c:pt>
                <c:pt idx="301">
                  <c:v>0</c:v>
                </c:pt>
                <c:pt idx="302">
                  <c:v>9</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7</c:v>
                </c:pt>
                <c:pt idx="322">
                  <c:v>0</c:v>
                </c:pt>
                <c:pt idx="323">
                  <c:v>2</c:v>
                </c:pt>
                <c:pt idx="324">
                  <c:v>3</c:v>
                </c:pt>
                <c:pt idx="325">
                  <c:v>15</c:v>
                </c:pt>
                <c:pt idx="326">
                  <c:v>0</c:v>
                </c:pt>
                <c:pt idx="327">
                  <c:v>3</c:v>
                </c:pt>
                <c:pt idx="328">
                  <c:v>0</c:v>
                </c:pt>
                <c:pt idx="329">
                  <c:v>1</c:v>
                </c:pt>
                <c:pt idx="330">
                  <c:v>23</c:v>
                </c:pt>
                <c:pt idx="331">
                  <c:v>0</c:v>
                </c:pt>
                <c:pt idx="332">
                  <c:v>0</c:v>
                </c:pt>
                <c:pt idx="333">
                  <c:v>4</c:v>
                </c:pt>
                <c:pt idx="334">
                  <c:v>0</c:v>
                </c:pt>
                <c:pt idx="335">
                  <c:v>0</c:v>
                </c:pt>
                <c:pt idx="336">
                  <c:v>0</c:v>
                </c:pt>
                <c:pt idx="337">
                  <c:v>0</c:v>
                </c:pt>
                <c:pt idx="338">
                  <c:v>0</c:v>
                </c:pt>
                <c:pt idx="339">
                  <c:v>0</c:v>
                </c:pt>
                <c:pt idx="340">
                  <c:v>0</c:v>
                </c:pt>
                <c:pt idx="341">
                  <c:v>0</c:v>
                </c:pt>
                <c:pt idx="342">
                  <c:v>0</c:v>
                </c:pt>
                <c:pt idx="343">
                  <c:v>1</c:v>
                </c:pt>
                <c:pt idx="344">
                  <c:v>2</c:v>
                </c:pt>
                <c:pt idx="345">
                  <c:v>0</c:v>
                </c:pt>
                <c:pt idx="346">
                  <c:v>2</c:v>
                </c:pt>
                <c:pt idx="347">
                  <c:v>0</c:v>
                </c:pt>
                <c:pt idx="348">
                  <c:v>2</c:v>
                </c:pt>
                <c:pt idx="349">
                  <c:v>0</c:v>
                </c:pt>
                <c:pt idx="350">
                  <c:v>2</c:v>
                </c:pt>
                <c:pt idx="351">
                  <c:v>0</c:v>
                </c:pt>
                <c:pt idx="352">
                  <c:v>0</c:v>
                </c:pt>
                <c:pt idx="353">
                  <c:v>2</c:v>
                </c:pt>
              </c:numCache>
            </c:numRef>
          </c:val>
          <c:smooth val="0"/>
          <c:extLst>
            <c:ext xmlns:c16="http://schemas.microsoft.com/office/drawing/2014/chart" uri="{C3380CC4-5D6E-409C-BE32-E72D297353CC}">
              <c16:uniqueId val="{00000000-3A73-4F0C-8541-E66549D175E3}"/>
            </c:ext>
          </c:extLst>
        </c:ser>
        <c:dLbls>
          <c:showLegendKey val="0"/>
          <c:showVal val="0"/>
          <c:showCatName val="0"/>
          <c:showSerName val="0"/>
          <c:showPercent val="0"/>
          <c:showBubbleSize val="0"/>
        </c:dLbls>
        <c:smooth val="0"/>
        <c:axId val="301904200"/>
        <c:axId val="301902560"/>
      </c:lineChart>
      <c:dateAx>
        <c:axId val="301904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02560"/>
        <c:crosses val="autoZero"/>
        <c:auto val="1"/>
        <c:lblOffset val="100"/>
        <c:baseTimeUnit val="days"/>
      </c:dateAx>
      <c:valAx>
        <c:axId val="301902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0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2949</c:v>
                </c:pt>
              </c:numCache>
            </c:numRef>
          </c:val>
          <c:extLst>
            <c:ext xmlns:c16="http://schemas.microsoft.com/office/drawing/2014/chart" uri="{C3380CC4-5D6E-409C-BE32-E72D297353CC}">
              <c16:uniqueId val="{00000000-1F65-4264-8B0D-D16185AC474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37</c:v>
                </c:pt>
              </c:numCache>
            </c:numRef>
          </c:val>
          <c:extLst>
            <c:ext xmlns:c16="http://schemas.microsoft.com/office/drawing/2014/chart" uri="{C3380CC4-5D6E-409C-BE32-E72D297353CC}">
              <c16:uniqueId val="{00000001-1F65-4264-8B0D-D16185AC474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1</c:v>
                </c:pt>
              </c:numCache>
            </c:numRef>
          </c:val>
          <c:extLst>
            <c:ext xmlns:c16="http://schemas.microsoft.com/office/drawing/2014/chart" uri="{C3380CC4-5D6E-409C-BE32-E72D297353CC}">
              <c16:uniqueId val="{00000002-1F65-4264-8B0D-D16185AC474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4</c:v>
                </c:pt>
              </c:numCache>
            </c:numRef>
          </c:val>
          <c:extLst>
            <c:ext xmlns:c16="http://schemas.microsoft.com/office/drawing/2014/chart" uri="{C3380CC4-5D6E-409C-BE32-E72D297353CC}">
              <c16:uniqueId val="{00000003-1F65-4264-8B0D-D16185AC474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1F65-4264-8B0D-D16185AC474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1F65-4264-8B0D-D16185AC474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5</c:v>
                </c:pt>
              </c:numCache>
            </c:numRef>
          </c:val>
          <c:extLst>
            <c:ext xmlns:c16="http://schemas.microsoft.com/office/drawing/2014/chart" uri="{C3380CC4-5D6E-409C-BE32-E72D297353CC}">
              <c16:uniqueId val="{00000006-1F65-4264-8B0D-D16185AC474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26</c:v>
                </c:pt>
              </c:numCache>
            </c:numRef>
          </c:val>
          <c:extLst>
            <c:ext xmlns:c16="http://schemas.microsoft.com/office/drawing/2014/chart" uri="{C3380CC4-5D6E-409C-BE32-E72D297353CC}">
              <c16:uniqueId val="{00000007-1F65-4264-8B0D-D16185AC4749}"/>
            </c:ext>
          </c:extLst>
        </c:ser>
        <c:dLbls>
          <c:showLegendKey val="0"/>
          <c:showVal val="0"/>
          <c:showCatName val="0"/>
          <c:showSerName val="0"/>
          <c:showPercent val="0"/>
          <c:showBubbleSize val="0"/>
        </c:dLbls>
        <c:gapWidth val="150"/>
        <c:overlap val="100"/>
        <c:axId val="301906824"/>
        <c:axId val="301909120"/>
      </c:barChart>
      <c:catAx>
        <c:axId val="301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09120"/>
        <c:crosses val="autoZero"/>
        <c:auto val="1"/>
        <c:lblAlgn val="ctr"/>
        <c:lblOffset val="100"/>
        <c:noMultiLvlLbl val="0"/>
      </c:catAx>
      <c:valAx>
        <c:axId val="301909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0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2.1742470805162899</c:v>
                </c:pt>
                <c:pt idx="1">
                  <c:v>1.55022877825582</c:v>
                </c:pt>
                <c:pt idx="2">
                  <c:v>0.88217216819118605</c:v>
                </c:pt>
                <c:pt idx="3">
                  <c:v>2.9285223616182798</c:v>
                </c:pt>
                <c:pt idx="4">
                  <c:v>2.18534453322407</c:v>
                </c:pt>
                <c:pt idx="5">
                  <c:v>1.89851806323841</c:v>
                </c:pt>
                <c:pt idx="6">
                  <c:v>0.184388444990781</c:v>
                </c:pt>
              </c:numCache>
            </c:numRef>
          </c:val>
          <c:extLst>
            <c:ext xmlns:c16="http://schemas.microsoft.com/office/drawing/2014/chart" uri="{C3380CC4-5D6E-409C-BE32-E72D297353CC}">
              <c16:uniqueId val="{00000000-6C9C-4712-A47D-FEC9DABD1187}"/>
            </c:ext>
          </c:extLst>
        </c:ser>
        <c:dLbls>
          <c:showLegendKey val="0"/>
          <c:showVal val="0"/>
          <c:showCatName val="0"/>
          <c:showSerName val="0"/>
          <c:showPercent val="0"/>
          <c:showBubbleSize val="0"/>
        </c:dLbls>
        <c:gapWidth val="219"/>
        <c:overlap val="-27"/>
        <c:axId val="302405176"/>
        <c:axId val="302406160"/>
      </c:barChart>
      <c:catAx>
        <c:axId val="302405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06160"/>
        <c:crosses val="autoZero"/>
        <c:auto val="1"/>
        <c:lblAlgn val="ctr"/>
        <c:lblOffset val="100"/>
        <c:noMultiLvlLbl val="0"/>
      </c:catAx>
      <c:valAx>
        <c:axId val="302406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05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18</c:v>
                </c:pt>
                <c:pt idx="1">
                  <c:v>405</c:v>
                </c:pt>
                <c:pt idx="2">
                  <c:v>138</c:v>
                </c:pt>
                <c:pt idx="3">
                  <c:v>54</c:v>
                </c:pt>
                <c:pt idx="4">
                  <c:v>23</c:v>
                </c:pt>
                <c:pt idx="5">
                  <c:v>5</c:v>
                </c:pt>
                <c:pt idx="6">
                  <c:v>7</c:v>
                </c:pt>
              </c:numCache>
            </c:numRef>
          </c:val>
          <c:extLst>
            <c:ext xmlns:c16="http://schemas.microsoft.com/office/drawing/2014/chart" uri="{C3380CC4-5D6E-409C-BE32-E72D297353CC}">
              <c16:uniqueId val="{00000000-1307-4530-931D-786248B1D51C}"/>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c:v>
                </c:pt>
                <c:pt idx="1">
                  <c:v>657</c:v>
                </c:pt>
                <c:pt idx="2">
                  <c:v>173</c:v>
                </c:pt>
                <c:pt idx="3">
                  <c:v>101</c:v>
                </c:pt>
                <c:pt idx="4">
                  <c:v>31</c:v>
                </c:pt>
                <c:pt idx="5">
                  <c:v>5</c:v>
                </c:pt>
                <c:pt idx="6">
                  <c:v>10</c:v>
                </c:pt>
              </c:numCache>
            </c:numRef>
          </c:val>
          <c:extLst>
            <c:ext xmlns:c16="http://schemas.microsoft.com/office/drawing/2014/chart" uri="{C3380CC4-5D6E-409C-BE32-E72D297353CC}">
              <c16:uniqueId val="{00000001-1307-4530-931D-786248B1D51C}"/>
            </c:ext>
          </c:extLst>
        </c:ser>
        <c:dLbls>
          <c:showLegendKey val="0"/>
          <c:showVal val="0"/>
          <c:showCatName val="0"/>
          <c:showSerName val="0"/>
          <c:showPercent val="0"/>
          <c:showBubbleSize val="0"/>
        </c:dLbls>
        <c:gapWidth val="219"/>
        <c:overlap val="-27"/>
        <c:axId val="309941208"/>
        <c:axId val="309940880"/>
      </c:barChart>
      <c:catAx>
        <c:axId val="309941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940880"/>
        <c:crosses val="autoZero"/>
        <c:auto val="1"/>
        <c:lblAlgn val="ctr"/>
        <c:lblOffset val="100"/>
        <c:noMultiLvlLbl val="0"/>
      </c:catAx>
      <c:valAx>
        <c:axId val="30994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94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Sheet1!$A$2:$A$355</c:f>
              <c:numCache>
                <c:formatCode>m/d/yyyy</c:formatCode>
                <c:ptCount val="354"/>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numCache>
            </c:numRef>
          </c:cat>
          <c:val>
            <c:numRef>
              <c:f>Sheet1!$B$2:$B$355</c:f>
              <c:numCache>
                <c:formatCode>General</c:formatCode>
                <c:ptCount val="354"/>
                <c:pt idx="0">
                  <c:v>6.2421972534332099E-2</c:v>
                </c:pt>
                <c:pt idx="1">
                  <c:v>0</c:v>
                </c:pt>
                <c:pt idx="2">
                  <c:v>0</c:v>
                </c:pt>
                <c:pt idx="3">
                  <c:v>0</c:v>
                </c:pt>
                <c:pt idx="4">
                  <c:v>0</c:v>
                </c:pt>
                <c:pt idx="5">
                  <c:v>0</c:v>
                </c:pt>
                <c:pt idx="6">
                  <c:v>0</c:v>
                </c:pt>
                <c:pt idx="7">
                  <c:v>0</c:v>
                </c:pt>
                <c:pt idx="8">
                  <c:v>0.31152647975077902</c:v>
                </c:pt>
                <c:pt idx="9">
                  <c:v>4.9844236760124598</c:v>
                </c:pt>
                <c:pt idx="10">
                  <c:v>0.124610591900312</c:v>
                </c:pt>
                <c:pt idx="11">
                  <c:v>0</c:v>
                </c:pt>
                <c:pt idx="12">
                  <c:v>0</c:v>
                </c:pt>
                <c:pt idx="13">
                  <c:v>0</c:v>
                </c:pt>
                <c:pt idx="14">
                  <c:v>0.56144728633811603</c:v>
                </c:pt>
                <c:pt idx="15">
                  <c:v>0</c:v>
                </c:pt>
                <c:pt idx="16">
                  <c:v>0</c:v>
                </c:pt>
                <c:pt idx="17">
                  <c:v>4.6787273861509702</c:v>
                </c:pt>
                <c:pt idx="18">
                  <c:v>0</c:v>
                </c:pt>
                <c:pt idx="19">
                  <c:v>0</c:v>
                </c:pt>
                <c:pt idx="20">
                  <c:v>0</c:v>
                </c:pt>
                <c:pt idx="21">
                  <c:v>5.43071161048689</c:v>
                </c:pt>
                <c:pt idx="22">
                  <c:v>0</c:v>
                </c:pt>
                <c:pt idx="23">
                  <c:v>6.2421972534332099E-2</c:v>
                </c:pt>
                <c:pt idx="24">
                  <c:v>0</c:v>
                </c:pt>
                <c:pt idx="25">
                  <c:v>0</c:v>
                </c:pt>
                <c:pt idx="26">
                  <c:v>0</c:v>
                </c:pt>
                <c:pt idx="27">
                  <c:v>7.1116656269494696</c:v>
                </c:pt>
                <c:pt idx="28">
                  <c:v>0</c:v>
                </c:pt>
                <c:pt idx="29">
                  <c:v>0.187149095446039</c:v>
                </c:pt>
                <c:pt idx="30">
                  <c:v>0</c:v>
                </c:pt>
                <c:pt idx="31">
                  <c:v>0</c:v>
                </c:pt>
                <c:pt idx="32">
                  <c:v>6.2421972534332099E-2</c:v>
                </c:pt>
                <c:pt idx="33">
                  <c:v>0</c:v>
                </c:pt>
                <c:pt idx="34">
                  <c:v>0</c:v>
                </c:pt>
                <c:pt idx="35">
                  <c:v>6.3046192259675404</c:v>
                </c:pt>
                <c:pt idx="36">
                  <c:v>0</c:v>
                </c:pt>
                <c:pt idx="37">
                  <c:v>0</c:v>
                </c:pt>
                <c:pt idx="38">
                  <c:v>6.2421972534332104</c:v>
                </c:pt>
                <c:pt idx="39">
                  <c:v>0</c:v>
                </c:pt>
                <c:pt idx="40">
                  <c:v>0</c:v>
                </c:pt>
                <c:pt idx="41">
                  <c:v>0</c:v>
                </c:pt>
                <c:pt idx="42">
                  <c:v>0</c:v>
                </c:pt>
                <c:pt idx="43">
                  <c:v>0</c:v>
                </c:pt>
                <c:pt idx="44">
                  <c:v>0</c:v>
                </c:pt>
                <c:pt idx="45">
                  <c:v>5.6803995006242198</c:v>
                </c:pt>
                <c:pt idx="46">
                  <c:v>0</c:v>
                </c:pt>
                <c:pt idx="47">
                  <c:v>0</c:v>
                </c:pt>
                <c:pt idx="48">
                  <c:v>0.31191515907673101</c:v>
                </c:pt>
                <c:pt idx="49">
                  <c:v>0</c:v>
                </c:pt>
                <c:pt idx="50">
                  <c:v>0</c:v>
                </c:pt>
                <c:pt idx="51">
                  <c:v>5.98877105427324</c:v>
                </c:pt>
                <c:pt idx="52">
                  <c:v>0</c:v>
                </c:pt>
                <c:pt idx="53">
                  <c:v>0</c:v>
                </c:pt>
                <c:pt idx="54">
                  <c:v>0.18726591760299599</c:v>
                </c:pt>
                <c:pt idx="55">
                  <c:v>0</c:v>
                </c:pt>
                <c:pt idx="56">
                  <c:v>0.18726591760299599</c:v>
                </c:pt>
                <c:pt idx="57">
                  <c:v>0</c:v>
                </c:pt>
                <c:pt idx="58">
                  <c:v>6.24609618988132E-2</c:v>
                </c:pt>
                <c:pt idx="59">
                  <c:v>0</c:v>
                </c:pt>
                <c:pt idx="60">
                  <c:v>0</c:v>
                </c:pt>
                <c:pt idx="61">
                  <c:v>0</c:v>
                </c:pt>
                <c:pt idx="62">
                  <c:v>0</c:v>
                </c:pt>
                <c:pt idx="63">
                  <c:v>0</c:v>
                </c:pt>
                <c:pt idx="64">
                  <c:v>0.124843945068664</c:v>
                </c:pt>
                <c:pt idx="65">
                  <c:v>0</c:v>
                </c:pt>
                <c:pt idx="66">
                  <c:v>5.6144728633811596</c:v>
                </c:pt>
                <c:pt idx="67">
                  <c:v>0</c:v>
                </c:pt>
                <c:pt idx="68">
                  <c:v>0</c:v>
                </c:pt>
                <c:pt idx="69">
                  <c:v>7.2897196261682202</c:v>
                </c:pt>
                <c:pt idx="70">
                  <c:v>0</c:v>
                </c:pt>
                <c:pt idx="71">
                  <c:v>6.2305295950155798E-2</c:v>
                </c:pt>
                <c:pt idx="72">
                  <c:v>0</c:v>
                </c:pt>
                <c:pt idx="73">
                  <c:v>0</c:v>
                </c:pt>
                <c:pt idx="74">
                  <c:v>7.6587795765877997</c:v>
                </c:pt>
                <c:pt idx="75">
                  <c:v>0</c:v>
                </c:pt>
                <c:pt idx="76">
                  <c:v>0</c:v>
                </c:pt>
                <c:pt idx="77">
                  <c:v>6.4134495641345</c:v>
                </c:pt>
                <c:pt idx="78">
                  <c:v>0</c:v>
                </c:pt>
                <c:pt idx="79">
                  <c:v>0</c:v>
                </c:pt>
                <c:pt idx="80">
                  <c:v>0.124455507156192</c:v>
                </c:pt>
                <c:pt idx="81">
                  <c:v>0</c:v>
                </c:pt>
                <c:pt idx="82">
                  <c:v>0</c:v>
                </c:pt>
                <c:pt idx="83">
                  <c:v>0.124455507156192</c:v>
                </c:pt>
                <c:pt idx="84">
                  <c:v>0</c:v>
                </c:pt>
                <c:pt idx="85">
                  <c:v>0.37313432835820898</c:v>
                </c:pt>
                <c:pt idx="86">
                  <c:v>0</c:v>
                </c:pt>
                <c:pt idx="87">
                  <c:v>0</c:v>
                </c:pt>
                <c:pt idx="88">
                  <c:v>6.2189054726368202E-2</c:v>
                </c:pt>
                <c:pt idx="89">
                  <c:v>0</c:v>
                </c:pt>
                <c:pt idx="90">
                  <c:v>0</c:v>
                </c:pt>
                <c:pt idx="91">
                  <c:v>0</c:v>
                </c:pt>
                <c:pt idx="92">
                  <c:v>0.49751243781094501</c:v>
                </c:pt>
                <c:pt idx="93">
                  <c:v>0</c:v>
                </c:pt>
                <c:pt idx="94">
                  <c:v>0</c:v>
                </c:pt>
                <c:pt idx="95">
                  <c:v>0.87173100871731002</c:v>
                </c:pt>
                <c:pt idx="96">
                  <c:v>0</c:v>
                </c:pt>
                <c:pt idx="97">
                  <c:v>0</c:v>
                </c:pt>
                <c:pt idx="98">
                  <c:v>6.9072806471686397</c:v>
                </c:pt>
                <c:pt idx="99">
                  <c:v>0</c:v>
                </c:pt>
                <c:pt idx="100">
                  <c:v>1.92906036092097</c:v>
                </c:pt>
                <c:pt idx="101">
                  <c:v>0</c:v>
                </c:pt>
                <c:pt idx="102">
                  <c:v>0</c:v>
                </c:pt>
                <c:pt idx="103">
                  <c:v>0</c:v>
                </c:pt>
                <c:pt idx="104">
                  <c:v>0</c:v>
                </c:pt>
                <c:pt idx="105">
                  <c:v>0.12406947890818899</c:v>
                </c:pt>
                <c:pt idx="106">
                  <c:v>0</c:v>
                </c:pt>
                <c:pt idx="107">
                  <c:v>0</c:v>
                </c:pt>
                <c:pt idx="108">
                  <c:v>7.2535647861128298</c:v>
                </c:pt>
                <c:pt idx="109">
                  <c:v>0</c:v>
                </c:pt>
                <c:pt idx="110">
                  <c:v>0</c:v>
                </c:pt>
                <c:pt idx="111">
                  <c:v>0.30959752321981399</c:v>
                </c:pt>
                <c:pt idx="112">
                  <c:v>0</c:v>
                </c:pt>
                <c:pt idx="113">
                  <c:v>0</c:v>
                </c:pt>
                <c:pt idx="114">
                  <c:v>6.6253869969040204</c:v>
                </c:pt>
                <c:pt idx="115">
                  <c:v>0</c:v>
                </c:pt>
                <c:pt idx="116">
                  <c:v>0.37151702786377699</c:v>
                </c:pt>
                <c:pt idx="117">
                  <c:v>0</c:v>
                </c:pt>
                <c:pt idx="118">
                  <c:v>0</c:v>
                </c:pt>
                <c:pt idx="119">
                  <c:v>0.61957868649318504</c:v>
                </c:pt>
                <c:pt idx="120">
                  <c:v>0.30959752321981399</c:v>
                </c:pt>
                <c:pt idx="121">
                  <c:v>0</c:v>
                </c:pt>
                <c:pt idx="122">
                  <c:v>1.2383900928792599</c:v>
                </c:pt>
                <c:pt idx="123">
                  <c:v>0</c:v>
                </c:pt>
                <c:pt idx="124">
                  <c:v>0</c:v>
                </c:pt>
                <c:pt idx="125">
                  <c:v>0.24767801857585101</c:v>
                </c:pt>
                <c:pt idx="126">
                  <c:v>0</c:v>
                </c:pt>
                <c:pt idx="127">
                  <c:v>0</c:v>
                </c:pt>
                <c:pt idx="128">
                  <c:v>0.185643564356436</c:v>
                </c:pt>
                <c:pt idx="129">
                  <c:v>0</c:v>
                </c:pt>
                <c:pt idx="130">
                  <c:v>0</c:v>
                </c:pt>
                <c:pt idx="131">
                  <c:v>0.49443757725587101</c:v>
                </c:pt>
                <c:pt idx="132">
                  <c:v>0</c:v>
                </c:pt>
                <c:pt idx="133">
                  <c:v>0</c:v>
                </c:pt>
                <c:pt idx="134">
                  <c:v>0</c:v>
                </c:pt>
                <c:pt idx="135">
                  <c:v>0</c:v>
                </c:pt>
                <c:pt idx="136">
                  <c:v>0</c:v>
                </c:pt>
                <c:pt idx="137">
                  <c:v>0.61919504643962897</c:v>
                </c:pt>
                <c:pt idx="138">
                  <c:v>0</c:v>
                </c:pt>
                <c:pt idx="139">
                  <c:v>6.87306501547988</c:v>
                </c:pt>
                <c:pt idx="140">
                  <c:v>0</c:v>
                </c:pt>
                <c:pt idx="141">
                  <c:v>0</c:v>
                </c:pt>
                <c:pt idx="142">
                  <c:v>7.9158936301793403</c:v>
                </c:pt>
                <c:pt idx="143">
                  <c:v>0</c:v>
                </c:pt>
                <c:pt idx="144">
                  <c:v>6.9839307787391798</c:v>
                </c:pt>
                <c:pt idx="145">
                  <c:v>0</c:v>
                </c:pt>
                <c:pt idx="146">
                  <c:v>0</c:v>
                </c:pt>
                <c:pt idx="147">
                  <c:v>0.55624227441285501</c:v>
                </c:pt>
                <c:pt idx="148">
                  <c:v>0</c:v>
                </c:pt>
                <c:pt idx="149">
                  <c:v>0</c:v>
                </c:pt>
                <c:pt idx="150">
                  <c:v>4.1177681696520502E-2</c:v>
                </c:pt>
                <c:pt idx="151">
                  <c:v>0</c:v>
                </c:pt>
                <c:pt idx="152">
                  <c:v>0</c:v>
                </c:pt>
                <c:pt idx="153">
                  <c:v>0</c:v>
                </c:pt>
                <c:pt idx="154">
                  <c:v>0</c:v>
                </c:pt>
                <c:pt idx="155">
                  <c:v>1.29469790382244</c:v>
                </c:pt>
                <c:pt idx="156">
                  <c:v>0</c:v>
                </c:pt>
                <c:pt idx="157">
                  <c:v>0</c:v>
                </c:pt>
                <c:pt idx="158">
                  <c:v>0</c:v>
                </c:pt>
                <c:pt idx="159">
                  <c:v>0</c:v>
                </c:pt>
                <c:pt idx="160">
                  <c:v>0</c:v>
                </c:pt>
                <c:pt idx="161">
                  <c:v>6.15384615384615E-2</c:v>
                </c:pt>
                <c:pt idx="162">
                  <c:v>0</c:v>
                </c:pt>
                <c:pt idx="163">
                  <c:v>0.92250922509225097</c:v>
                </c:pt>
                <c:pt idx="164">
                  <c:v>0</c:v>
                </c:pt>
                <c:pt idx="165">
                  <c:v>0</c:v>
                </c:pt>
                <c:pt idx="166">
                  <c:v>0.24600246002459999</c:v>
                </c:pt>
                <c:pt idx="167">
                  <c:v>5.7195571955719604</c:v>
                </c:pt>
                <c:pt idx="168">
                  <c:v>0</c:v>
                </c:pt>
                <c:pt idx="169">
                  <c:v>0</c:v>
                </c:pt>
                <c:pt idx="170">
                  <c:v>3.9028887523048601</c:v>
                </c:pt>
                <c:pt idx="171">
                  <c:v>0</c:v>
                </c:pt>
                <c:pt idx="172">
                  <c:v>0</c:v>
                </c:pt>
                <c:pt idx="173">
                  <c:v>0</c:v>
                </c:pt>
                <c:pt idx="174">
                  <c:v>6.14628149969269E-2</c:v>
                </c:pt>
                <c:pt idx="175">
                  <c:v>0</c:v>
                </c:pt>
                <c:pt idx="176">
                  <c:v>0.36832412523020303</c:v>
                </c:pt>
                <c:pt idx="177">
                  <c:v>0</c:v>
                </c:pt>
                <c:pt idx="178">
                  <c:v>6.1387354205033801E-2</c:v>
                </c:pt>
                <c:pt idx="179">
                  <c:v>0</c:v>
                </c:pt>
                <c:pt idx="180">
                  <c:v>6.14628149969269E-2</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0.12285012285012301</c:v>
                </c:pt>
                <c:pt idx="218">
                  <c:v>0</c:v>
                </c:pt>
                <c:pt idx="219">
                  <c:v>3.5626535626535598</c:v>
                </c:pt>
                <c:pt idx="220">
                  <c:v>0.12285012285012301</c:v>
                </c:pt>
                <c:pt idx="221">
                  <c:v>0</c:v>
                </c:pt>
                <c:pt idx="222">
                  <c:v>0.184275184275184</c:v>
                </c:pt>
                <c:pt idx="223">
                  <c:v>0</c:v>
                </c:pt>
                <c:pt idx="224">
                  <c:v>0</c:v>
                </c:pt>
                <c:pt idx="225">
                  <c:v>7.0638820638820601</c:v>
                </c:pt>
                <c:pt idx="226">
                  <c:v>0</c:v>
                </c:pt>
                <c:pt idx="227">
                  <c:v>0.18416206261510101</c:v>
                </c:pt>
                <c:pt idx="228">
                  <c:v>0</c:v>
                </c:pt>
                <c:pt idx="229">
                  <c:v>0</c:v>
                </c:pt>
                <c:pt idx="230">
                  <c:v>0.184049079754601</c:v>
                </c:pt>
                <c:pt idx="231">
                  <c:v>0.42944785276073599</c:v>
                </c:pt>
                <c:pt idx="232">
                  <c:v>0</c:v>
                </c:pt>
                <c:pt idx="233">
                  <c:v>0.122699386503067</c:v>
                </c:pt>
                <c:pt idx="234">
                  <c:v>0</c:v>
                </c:pt>
                <c:pt idx="235">
                  <c:v>0</c:v>
                </c:pt>
                <c:pt idx="236">
                  <c:v>0</c:v>
                </c:pt>
                <c:pt idx="237">
                  <c:v>0.12285012285012301</c:v>
                </c:pt>
                <c:pt idx="238">
                  <c:v>0</c:v>
                </c:pt>
                <c:pt idx="239">
                  <c:v>2.0257826887661099</c:v>
                </c:pt>
                <c:pt idx="240">
                  <c:v>0</c:v>
                </c:pt>
                <c:pt idx="241">
                  <c:v>0</c:v>
                </c:pt>
                <c:pt idx="242">
                  <c:v>0.36809815950920199</c:v>
                </c:pt>
                <c:pt idx="243">
                  <c:v>6.13496932515337E-2</c:v>
                </c:pt>
                <c:pt idx="244">
                  <c:v>0</c:v>
                </c:pt>
                <c:pt idx="245">
                  <c:v>0</c:v>
                </c:pt>
                <c:pt idx="246">
                  <c:v>0</c:v>
                </c:pt>
                <c:pt idx="247">
                  <c:v>0</c:v>
                </c:pt>
                <c:pt idx="248">
                  <c:v>6.9852941176470598</c:v>
                </c:pt>
                <c:pt idx="249">
                  <c:v>0</c:v>
                </c:pt>
                <c:pt idx="250">
                  <c:v>0.183823529411765</c:v>
                </c:pt>
                <c:pt idx="251">
                  <c:v>0.12254901960784299</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5.5012224938875303</c:v>
                </c:pt>
                <c:pt idx="280">
                  <c:v>6.1124694376528101E-2</c:v>
                </c:pt>
                <c:pt idx="281">
                  <c:v>0</c:v>
                </c:pt>
                <c:pt idx="282">
                  <c:v>0.54978619425778896</c:v>
                </c:pt>
                <c:pt idx="283">
                  <c:v>0</c:v>
                </c:pt>
                <c:pt idx="284">
                  <c:v>0</c:v>
                </c:pt>
                <c:pt idx="285">
                  <c:v>0</c:v>
                </c:pt>
                <c:pt idx="286">
                  <c:v>0.55012224938875298</c:v>
                </c:pt>
                <c:pt idx="287">
                  <c:v>0.18326206475259599</c:v>
                </c:pt>
                <c:pt idx="288">
                  <c:v>0</c:v>
                </c:pt>
                <c:pt idx="289">
                  <c:v>8.9743589743589691</c:v>
                </c:pt>
                <c:pt idx="290">
                  <c:v>0</c:v>
                </c:pt>
                <c:pt idx="291">
                  <c:v>0</c:v>
                </c:pt>
                <c:pt idx="292">
                  <c:v>0</c:v>
                </c:pt>
                <c:pt idx="293">
                  <c:v>6.1050061050061E-2</c:v>
                </c:pt>
                <c:pt idx="294">
                  <c:v>0</c:v>
                </c:pt>
                <c:pt idx="295">
                  <c:v>0</c:v>
                </c:pt>
                <c:pt idx="296">
                  <c:v>0.122174709835064</c:v>
                </c:pt>
                <c:pt idx="297">
                  <c:v>0</c:v>
                </c:pt>
                <c:pt idx="298">
                  <c:v>0</c:v>
                </c:pt>
                <c:pt idx="299">
                  <c:v>0.12202562538132999</c:v>
                </c:pt>
                <c:pt idx="300">
                  <c:v>0</c:v>
                </c:pt>
                <c:pt idx="301">
                  <c:v>0</c:v>
                </c:pt>
                <c:pt idx="302">
                  <c:v>0.54911531421598503</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0.42553191489361702</c:v>
                </c:pt>
                <c:pt idx="322">
                  <c:v>0</c:v>
                </c:pt>
                <c:pt idx="323">
                  <c:v>0.121506682867558</c:v>
                </c:pt>
                <c:pt idx="324">
                  <c:v>0.18214936247723101</c:v>
                </c:pt>
                <c:pt idx="325">
                  <c:v>0.97146326654523396</c:v>
                </c:pt>
                <c:pt idx="326">
                  <c:v>0</c:v>
                </c:pt>
                <c:pt idx="327">
                  <c:v>0.18203883495145601</c:v>
                </c:pt>
                <c:pt idx="328">
                  <c:v>0</c:v>
                </c:pt>
                <c:pt idx="329">
                  <c:v>6.0679611650485403E-2</c:v>
                </c:pt>
                <c:pt idx="330">
                  <c:v>1.4563106796116501</c:v>
                </c:pt>
                <c:pt idx="331">
                  <c:v>0</c:v>
                </c:pt>
                <c:pt idx="332">
                  <c:v>0</c:v>
                </c:pt>
                <c:pt idx="333">
                  <c:v>0.24257125530624599</c:v>
                </c:pt>
                <c:pt idx="334">
                  <c:v>0</c:v>
                </c:pt>
                <c:pt idx="335">
                  <c:v>0</c:v>
                </c:pt>
                <c:pt idx="336">
                  <c:v>0</c:v>
                </c:pt>
                <c:pt idx="337">
                  <c:v>0</c:v>
                </c:pt>
                <c:pt idx="338">
                  <c:v>0</c:v>
                </c:pt>
                <c:pt idx="339">
                  <c:v>0</c:v>
                </c:pt>
                <c:pt idx="340">
                  <c:v>0</c:v>
                </c:pt>
                <c:pt idx="341">
                  <c:v>0</c:v>
                </c:pt>
                <c:pt idx="342">
                  <c:v>0</c:v>
                </c:pt>
                <c:pt idx="343">
                  <c:v>6.0642813826561601E-2</c:v>
                </c:pt>
                <c:pt idx="344">
                  <c:v>0.12128562765312299</c:v>
                </c:pt>
                <c:pt idx="345">
                  <c:v>0</c:v>
                </c:pt>
                <c:pt idx="346">
                  <c:v>0.181708055723804</c:v>
                </c:pt>
                <c:pt idx="347">
                  <c:v>0</c:v>
                </c:pt>
                <c:pt idx="348">
                  <c:v>0.121138703815869</c:v>
                </c:pt>
                <c:pt idx="349">
                  <c:v>0</c:v>
                </c:pt>
                <c:pt idx="350">
                  <c:v>0.121138703815869</c:v>
                </c:pt>
                <c:pt idx="351">
                  <c:v>0</c:v>
                </c:pt>
                <c:pt idx="352">
                  <c:v>0</c:v>
                </c:pt>
                <c:pt idx="353">
                  <c:v>0.121138703815869</c:v>
                </c:pt>
              </c:numCache>
            </c:numRef>
          </c:val>
          <c:smooth val="0"/>
          <c:extLst>
            <c:ext xmlns:c16="http://schemas.microsoft.com/office/drawing/2014/chart" uri="{C3380CC4-5D6E-409C-BE32-E72D297353CC}">
              <c16:uniqueId val="{00000000-E67A-4226-945E-DAECA6B7CD4F}"/>
            </c:ext>
          </c:extLst>
        </c:ser>
        <c:dLbls>
          <c:showLegendKey val="0"/>
          <c:showVal val="0"/>
          <c:showCatName val="0"/>
          <c:showSerName val="0"/>
          <c:showPercent val="0"/>
          <c:showBubbleSize val="0"/>
        </c:dLbls>
        <c:smooth val="0"/>
        <c:axId val="309739984"/>
        <c:axId val="309740312"/>
      </c:lineChart>
      <c:dateAx>
        <c:axId val="309739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40312"/>
        <c:crosses val="autoZero"/>
        <c:auto val="1"/>
        <c:lblOffset val="100"/>
        <c:baseTimeUnit val="days"/>
      </c:dateAx>
      <c:valAx>
        <c:axId val="309740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3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Sheet1!$A$2:$A$355</c:f>
              <c:numCache>
                <c:formatCode>m/d/yyyy</c:formatCode>
                <c:ptCount val="354"/>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numCache>
            </c:numRef>
          </c:cat>
          <c:val>
            <c:numRef>
              <c:f>Sheet1!$B$2:$B$355</c:f>
              <c:numCache>
                <c:formatCode>General</c:formatCode>
                <c:ptCount val="354"/>
                <c:pt idx="0">
                  <c:v>1603</c:v>
                </c:pt>
                <c:pt idx="1">
                  <c:v>1603</c:v>
                </c:pt>
                <c:pt idx="2">
                  <c:v>1603</c:v>
                </c:pt>
                <c:pt idx="3">
                  <c:v>1603</c:v>
                </c:pt>
                <c:pt idx="4">
                  <c:v>1604</c:v>
                </c:pt>
                <c:pt idx="5">
                  <c:v>1604</c:v>
                </c:pt>
                <c:pt idx="6">
                  <c:v>1605</c:v>
                </c:pt>
                <c:pt idx="7">
                  <c:v>1605</c:v>
                </c:pt>
                <c:pt idx="8">
                  <c:v>1605</c:v>
                </c:pt>
                <c:pt idx="9">
                  <c:v>1605</c:v>
                </c:pt>
                <c:pt idx="10">
                  <c:v>1605</c:v>
                </c:pt>
                <c:pt idx="11">
                  <c:v>1605</c:v>
                </c:pt>
                <c:pt idx="12">
                  <c:v>1605</c:v>
                </c:pt>
                <c:pt idx="13">
                  <c:v>1604</c:v>
                </c:pt>
                <c:pt idx="14">
                  <c:v>1603</c:v>
                </c:pt>
                <c:pt idx="15">
                  <c:v>1603</c:v>
                </c:pt>
                <c:pt idx="16">
                  <c:v>1603</c:v>
                </c:pt>
                <c:pt idx="17">
                  <c:v>1603</c:v>
                </c:pt>
                <c:pt idx="18">
                  <c:v>1603</c:v>
                </c:pt>
                <c:pt idx="19">
                  <c:v>1603</c:v>
                </c:pt>
                <c:pt idx="20">
                  <c:v>1603</c:v>
                </c:pt>
                <c:pt idx="21">
                  <c:v>1602</c:v>
                </c:pt>
                <c:pt idx="22">
                  <c:v>1602</c:v>
                </c:pt>
                <c:pt idx="23">
                  <c:v>1603</c:v>
                </c:pt>
                <c:pt idx="24">
                  <c:v>1603</c:v>
                </c:pt>
                <c:pt idx="25">
                  <c:v>1603</c:v>
                </c:pt>
                <c:pt idx="26">
                  <c:v>1603</c:v>
                </c:pt>
                <c:pt idx="27">
                  <c:v>1603</c:v>
                </c:pt>
                <c:pt idx="28">
                  <c:v>1603</c:v>
                </c:pt>
                <c:pt idx="29">
                  <c:v>1603</c:v>
                </c:pt>
                <c:pt idx="30">
                  <c:v>1603</c:v>
                </c:pt>
                <c:pt idx="31">
                  <c:v>1602</c:v>
                </c:pt>
                <c:pt idx="32">
                  <c:v>1602</c:v>
                </c:pt>
                <c:pt idx="33">
                  <c:v>1601</c:v>
                </c:pt>
                <c:pt idx="34">
                  <c:v>1602</c:v>
                </c:pt>
                <c:pt idx="35">
                  <c:v>1602</c:v>
                </c:pt>
                <c:pt idx="36">
                  <c:v>1602</c:v>
                </c:pt>
                <c:pt idx="37">
                  <c:v>1602</c:v>
                </c:pt>
                <c:pt idx="38">
                  <c:v>1603</c:v>
                </c:pt>
                <c:pt idx="39">
                  <c:v>1602</c:v>
                </c:pt>
                <c:pt idx="40">
                  <c:v>1602</c:v>
                </c:pt>
                <c:pt idx="41">
                  <c:v>1602</c:v>
                </c:pt>
                <c:pt idx="42">
                  <c:v>1602</c:v>
                </c:pt>
                <c:pt idx="43">
                  <c:v>1602</c:v>
                </c:pt>
                <c:pt idx="44">
                  <c:v>1602</c:v>
                </c:pt>
                <c:pt idx="45">
                  <c:v>1602</c:v>
                </c:pt>
                <c:pt idx="46">
                  <c:v>1602</c:v>
                </c:pt>
                <c:pt idx="47">
                  <c:v>1603</c:v>
                </c:pt>
                <c:pt idx="48">
                  <c:v>1603</c:v>
                </c:pt>
                <c:pt idx="49">
                  <c:v>1603</c:v>
                </c:pt>
                <c:pt idx="50">
                  <c:v>1603</c:v>
                </c:pt>
                <c:pt idx="51">
                  <c:v>1603</c:v>
                </c:pt>
                <c:pt idx="52">
                  <c:v>1603</c:v>
                </c:pt>
                <c:pt idx="53">
                  <c:v>1603</c:v>
                </c:pt>
                <c:pt idx="54">
                  <c:v>1602</c:v>
                </c:pt>
                <c:pt idx="55">
                  <c:v>1602</c:v>
                </c:pt>
                <c:pt idx="56">
                  <c:v>1602</c:v>
                </c:pt>
                <c:pt idx="57">
                  <c:v>1601</c:v>
                </c:pt>
                <c:pt idx="58">
                  <c:v>1601</c:v>
                </c:pt>
                <c:pt idx="59">
                  <c:v>1601</c:v>
                </c:pt>
                <c:pt idx="60">
                  <c:v>1601</c:v>
                </c:pt>
                <c:pt idx="61">
                  <c:v>1601</c:v>
                </c:pt>
                <c:pt idx="62">
                  <c:v>1601</c:v>
                </c:pt>
                <c:pt idx="63">
                  <c:v>1602</c:v>
                </c:pt>
                <c:pt idx="64">
                  <c:v>1603</c:v>
                </c:pt>
                <c:pt idx="65">
                  <c:v>1603</c:v>
                </c:pt>
                <c:pt idx="66">
                  <c:v>1604</c:v>
                </c:pt>
                <c:pt idx="67">
                  <c:v>1605</c:v>
                </c:pt>
                <c:pt idx="68">
                  <c:v>1605</c:v>
                </c:pt>
                <c:pt idx="69">
                  <c:v>1605</c:v>
                </c:pt>
                <c:pt idx="70">
                  <c:v>1606</c:v>
                </c:pt>
                <c:pt idx="71">
                  <c:v>1605</c:v>
                </c:pt>
                <c:pt idx="72">
                  <c:v>1606</c:v>
                </c:pt>
                <c:pt idx="73">
                  <c:v>1606</c:v>
                </c:pt>
                <c:pt idx="74">
                  <c:v>1606</c:v>
                </c:pt>
                <c:pt idx="75">
                  <c:v>1606</c:v>
                </c:pt>
                <c:pt idx="76">
                  <c:v>1606</c:v>
                </c:pt>
                <c:pt idx="77">
                  <c:v>1606</c:v>
                </c:pt>
                <c:pt idx="78">
                  <c:v>1607</c:v>
                </c:pt>
                <c:pt idx="79">
                  <c:v>1607</c:v>
                </c:pt>
                <c:pt idx="80">
                  <c:v>1607</c:v>
                </c:pt>
                <c:pt idx="81">
                  <c:v>1607</c:v>
                </c:pt>
                <c:pt idx="82">
                  <c:v>1607</c:v>
                </c:pt>
                <c:pt idx="83">
                  <c:v>1607</c:v>
                </c:pt>
                <c:pt idx="84">
                  <c:v>1608</c:v>
                </c:pt>
                <c:pt idx="85">
                  <c:v>1608</c:v>
                </c:pt>
                <c:pt idx="86">
                  <c:v>1608</c:v>
                </c:pt>
                <c:pt idx="87">
                  <c:v>1608</c:v>
                </c:pt>
                <c:pt idx="88">
                  <c:v>1608</c:v>
                </c:pt>
                <c:pt idx="89">
                  <c:v>1608</c:v>
                </c:pt>
                <c:pt idx="90">
                  <c:v>1608</c:v>
                </c:pt>
                <c:pt idx="91">
                  <c:v>1608</c:v>
                </c:pt>
                <c:pt idx="92">
                  <c:v>1608</c:v>
                </c:pt>
                <c:pt idx="93">
                  <c:v>1607</c:v>
                </c:pt>
                <c:pt idx="94">
                  <c:v>1607</c:v>
                </c:pt>
                <c:pt idx="95">
                  <c:v>1606</c:v>
                </c:pt>
                <c:pt idx="96">
                  <c:v>1607</c:v>
                </c:pt>
                <c:pt idx="97">
                  <c:v>1607</c:v>
                </c:pt>
                <c:pt idx="98">
                  <c:v>1607</c:v>
                </c:pt>
                <c:pt idx="99">
                  <c:v>1607</c:v>
                </c:pt>
                <c:pt idx="100">
                  <c:v>1608</c:v>
                </c:pt>
                <c:pt idx="101">
                  <c:v>1609</c:v>
                </c:pt>
                <c:pt idx="102">
                  <c:v>1610</c:v>
                </c:pt>
                <c:pt idx="103">
                  <c:v>1612</c:v>
                </c:pt>
                <c:pt idx="104">
                  <c:v>1612</c:v>
                </c:pt>
                <c:pt idx="105">
                  <c:v>1613</c:v>
                </c:pt>
                <c:pt idx="106">
                  <c:v>1613</c:v>
                </c:pt>
                <c:pt idx="107">
                  <c:v>1612</c:v>
                </c:pt>
                <c:pt idx="108">
                  <c:v>1614</c:v>
                </c:pt>
                <c:pt idx="109">
                  <c:v>1615</c:v>
                </c:pt>
                <c:pt idx="110">
                  <c:v>1615</c:v>
                </c:pt>
                <c:pt idx="111">
                  <c:v>1615</c:v>
                </c:pt>
                <c:pt idx="112">
                  <c:v>1615</c:v>
                </c:pt>
                <c:pt idx="113">
                  <c:v>1615</c:v>
                </c:pt>
                <c:pt idx="114">
                  <c:v>1615</c:v>
                </c:pt>
                <c:pt idx="115">
                  <c:v>1615</c:v>
                </c:pt>
                <c:pt idx="116">
                  <c:v>1615</c:v>
                </c:pt>
                <c:pt idx="117">
                  <c:v>1614</c:v>
                </c:pt>
                <c:pt idx="118">
                  <c:v>1614</c:v>
                </c:pt>
                <c:pt idx="119">
                  <c:v>1615</c:v>
                </c:pt>
                <c:pt idx="120">
                  <c:v>1615</c:v>
                </c:pt>
                <c:pt idx="121">
                  <c:v>1615</c:v>
                </c:pt>
                <c:pt idx="122">
                  <c:v>1615</c:v>
                </c:pt>
                <c:pt idx="123">
                  <c:v>1615</c:v>
                </c:pt>
                <c:pt idx="124">
                  <c:v>1615</c:v>
                </c:pt>
                <c:pt idx="125">
                  <c:v>1615</c:v>
                </c:pt>
                <c:pt idx="126">
                  <c:v>1616</c:v>
                </c:pt>
                <c:pt idx="127">
                  <c:v>1616</c:v>
                </c:pt>
                <c:pt idx="128">
                  <c:v>1617</c:v>
                </c:pt>
                <c:pt idx="129">
                  <c:v>1618</c:v>
                </c:pt>
                <c:pt idx="130">
                  <c:v>1618</c:v>
                </c:pt>
                <c:pt idx="131">
                  <c:v>1618</c:v>
                </c:pt>
                <c:pt idx="132">
                  <c:v>1617</c:v>
                </c:pt>
                <c:pt idx="133">
                  <c:v>1616</c:v>
                </c:pt>
                <c:pt idx="134">
                  <c:v>1616</c:v>
                </c:pt>
                <c:pt idx="135">
                  <c:v>1616</c:v>
                </c:pt>
                <c:pt idx="136">
                  <c:v>1615</c:v>
                </c:pt>
                <c:pt idx="137">
                  <c:v>1615</c:v>
                </c:pt>
                <c:pt idx="138">
                  <c:v>1615</c:v>
                </c:pt>
                <c:pt idx="139">
                  <c:v>1615</c:v>
                </c:pt>
                <c:pt idx="140">
                  <c:v>1616</c:v>
                </c:pt>
                <c:pt idx="141">
                  <c:v>1617</c:v>
                </c:pt>
                <c:pt idx="142">
                  <c:v>1618</c:v>
                </c:pt>
                <c:pt idx="143">
                  <c:v>1618</c:v>
                </c:pt>
                <c:pt idx="144">
                  <c:v>1618</c:v>
                </c:pt>
                <c:pt idx="145">
                  <c:v>1618</c:v>
                </c:pt>
                <c:pt idx="146">
                  <c:v>1618</c:v>
                </c:pt>
                <c:pt idx="147">
                  <c:v>1618</c:v>
                </c:pt>
                <c:pt idx="148">
                  <c:v>1619</c:v>
                </c:pt>
                <c:pt idx="149">
                  <c:v>1619</c:v>
                </c:pt>
                <c:pt idx="150">
                  <c:v>1619</c:v>
                </c:pt>
                <c:pt idx="151">
                  <c:v>1619</c:v>
                </c:pt>
                <c:pt idx="152">
                  <c:v>1619</c:v>
                </c:pt>
                <c:pt idx="153">
                  <c:v>1619</c:v>
                </c:pt>
                <c:pt idx="154">
                  <c:v>1622</c:v>
                </c:pt>
                <c:pt idx="155">
                  <c:v>1622</c:v>
                </c:pt>
                <c:pt idx="156">
                  <c:v>1622</c:v>
                </c:pt>
                <c:pt idx="157">
                  <c:v>1623</c:v>
                </c:pt>
                <c:pt idx="158">
                  <c:v>1624</c:v>
                </c:pt>
                <c:pt idx="159">
                  <c:v>1625</c:v>
                </c:pt>
                <c:pt idx="160">
                  <c:v>1625</c:v>
                </c:pt>
                <c:pt idx="161">
                  <c:v>1625</c:v>
                </c:pt>
                <c:pt idx="162">
                  <c:v>1626</c:v>
                </c:pt>
                <c:pt idx="163">
                  <c:v>1626</c:v>
                </c:pt>
                <c:pt idx="164">
                  <c:v>1626</c:v>
                </c:pt>
                <c:pt idx="165">
                  <c:v>1626</c:v>
                </c:pt>
                <c:pt idx="166">
                  <c:v>1626</c:v>
                </c:pt>
                <c:pt idx="167">
                  <c:v>1626</c:v>
                </c:pt>
                <c:pt idx="168">
                  <c:v>1627</c:v>
                </c:pt>
                <c:pt idx="169">
                  <c:v>1627</c:v>
                </c:pt>
                <c:pt idx="170">
                  <c:v>1627</c:v>
                </c:pt>
                <c:pt idx="171">
                  <c:v>1627</c:v>
                </c:pt>
                <c:pt idx="172">
                  <c:v>1627</c:v>
                </c:pt>
                <c:pt idx="173">
                  <c:v>1627</c:v>
                </c:pt>
                <c:pt idx="174">
                  <c:v>1628</c:v>
                </c:pt>
                <c:pt idx="175">
                  <c:v>1629</c:v>
                </c:pt>
                <c:pt idx="176">
                  <c:v>1630</c:v>
                </c:pt>
                <c:pt idx="177">
                  <c:v>1629</c:v>
                </c:pt>
                <c:pt idx="178">
                  <c:v>1629</c:v>
                </c:pt>
                <c:pt idx="179">
                  <c:v>1628</c:v>
                </c:pt>
                <c:pt idx="180">
                  <c:v>1627</c:v>
                </c:pt>
                <c:pt idx="181">
                  <c:v>1627</c:v>
                </c:pt>
                <c:pt idx="182">
                  <c:v>1627</c:v>
                </c:pt>
                <c:pt idx="183">
                  <c:v>1627</c:v>
                </c:pt>
                <c:pt idx="184">
                  <c:v>1627</c:v>
                </c:pt>
                <c:pt idx="185">
                  <c:v>1626</c:v>
                </c:pt>
                <c:pt idx="186">
                  <c:v>1626</c:v>
                </c:pt>
                <c:pt idx="187">
                  <c:v>1626</c:v>
                </c:pt>
                <c:pt idx="188">
                  <c:v>1626</c:v>
                </c:pt>
                <c:pt idx="189">
                  <c:v>1626</c:v>
                </c:pt>
                <c:pt idx="190">
                  <c:v>1626</c:v>
                </c:pt>
                <c:pt idx="191">
                  <c:v>1627</c:v>
                </c:pt>
                <c:pt idx="192">
                  <c:v>1627</c:v>
                </c:pt>
                <c:pt idx="193">
                  <c:v>1627</c:v>
                </c:pt>
                <c:pt idx="194">
                  <c:v>1627</c:v>
                </c:pt>
                <c:pt idx="195">
                  <c:v>1627</c:v>
                </c:pt>
                <c:pt idx="196">
                  <c:v>1627</c:v>
                </c:pt>
                <c:pt idx="197">
                  <c:v>1627</c:v>
                </c:pt>
                <c:pt idx="198">
                  <c:v>1627</c:v>
                </c:pt>
                <c:pt idx="199">
                  <c:v>1627</c:v>
                </c:pt>
                <c:pt idx="200">
                  <c:v>1627</c:v>
                </c:pt>
                <c:pt idx="201">
                  <c:v>1627</c:v>
                </c:pt>
                <c:pt idx="202">
                  <c:v>1627</c:v>
                </c:pt>
                <c:pt idx="203">
                  <c:v>1627</c:v>
                </c:pt>
                <c:pt idx="204">
                  <c:v>1628</c:v>
                </c:pt>
                <c:pt idx="205">
                  <c:v>1628</c:v>
                </c:pt>
                <c:pt idx="206">
                  <c:v>1628</c:v>
                </c:pt>
                <c:pt idx="207">
                  <c:v>1628</c:v>
                </c:pt>
                <c:pt idx="208">
                  <c:v>1628</c:v>
                </c:pt>
                <c:pt idx="209">
                  <c:v>1628</c:v>
                </c:pt>
                <c:pt idx="210">
                  <c:v>1630</c:v>
                </c:pt>
                <c:pt idx="211">
                  <c:v>1631</c:v>
                </c:pt>
                <c:pt idx="212">
                  <c:v>1631</c:v>
                </c:pt>
                <c:pt idx="213">
                  <c:v>1629</c:v>
                </c:pt>
                <c:pt idx="214">
                  <c:v>1629</c:v>
                </c:pt>
                <c:pt idx="215">
                  <c:v>1629</c:v>
                </c:pt>
                <c:pt idx="216">
                  <c:v>1628</c:v>
                </c:pt>
                <c:pt idx="217">
                  <c:v>1628</c:v>
                </c:pt>
                <c:pt idx="218">
                  <c:v>1628</c:v>
                </c:pt>
                <c:pt idx="219">
                  <c:v>1628</c:v>
                </c:pt>
                <c:pt idx="220">
                  <c:v>1628</c:v>
                </c:pt>
                <c:pt idx="221">
                  <c:v>1628</c:v>
                </c:pt>
                <c:pt idx="222">
                  <c:v>1628</c:v>
                </c:pt>
                <c:pt idx="223">
                  <c:v>1628</c:v>
                </c:pt>
                <c:pt idx="224">
                  <c:v>1628</c:v>
                </c:pt>
                <c:pt idx="225">
                  <c:v>1629</c:v>
                </c:pt>
                <c:pt idx="226">
                  <c:v>1629</c:v>
                </c:pt>
                <c:pt idx="227">
                  <c:v>1630</c:v>
                </c:pt>
                <c:pt idx="228">
                  <c:v>1630</c:v>
                </c:pt>
                <c:pt idx="229">
                  <c:v>1630</c:v>
                </c:pt>
                <c:pt idx="230">
                  <c:v>1630</c:v>
                </c:pt>
                <c:pt idx="231">
                  <c:v>1630</c:v>
                </c:pt>
                <c:pt idx="232">
                  <c:v>1630</c:v>
                </c:pt>
                <c:pt idx="233">
                  <c:v>1630</c:v>
                </c:pt>
                <c:pt idx="234">
                  <c:v>1628</c:v>
                </c:pt>
                <c:pt idx="235">
                  <c:v>1628</c:v>
                </c:pt>
                <c:pt idx="236">
                  <c:v>1628</c:v>
                </c:pt>
                <c:pt idx="237">
                  <c:v>1629</c:v>
                </c:pt>
                <c:pt idx="238">
                  <c:v>1629</c:v>
                </c:pt>
                <c:pt idx="239">
                  <c:v>1629</c:v>
                </c:pt>
                <c:pt idx="240">
                  <c:v>1629</c:v>
                </c:pt>
                <c:pt idx="241">
                  <c:v>1630</c:v>
                </c:pt>
                <c:pt idx="242">
                  <c:v>1630</c:v>
                </c:pt>
                <c:pt idx="243">
                  <c:v>1630</c:v>
                </c:pt>
                <c:pt idx="244">
                  <c:v>1630</c:v>
                </c:pt>
                <c:pt idx="245">
                  <c:v>1630</c:v>
                </c:pt>
                <c:pt idx="246">
                  <c:v>1632</c:v>
                </c:pt>
                <c:pt idx="247">
                  <c:v>1632</c:v>
                </c:pt>
                <c:pt idx="248">
                  <c:v>1633</c:v>
                </c:pt>
                <c:pt idx="249">
                  <c:v>1633</c:v>
                </c:pt>
                <c:pt idx="250">
                  <c:v>1632</c:v>
                </c:pt>
                <c:pt idx="251">
                  <c:v>1632</c:v>
                </c:pt>
                <c:pt idx="252">
                  <c:v>1633</c:v>
                </c:pt>
                <c:pt idx="253">
                  <c:v>1632</c:v>
                </c:pt>
                <c:pt idx="254">
                  <c:v>1632</c:v>
                </c:pt>
                <c:pt idx="255">
                  <c:v>1633</c:v>
                </c:pt>
                <c:pt idx="256">
                  <c:v>1633</c:v>
                </c:pt>
                <c:pt idx="257">
                  <c:v>1633</c:v>
                </c:pt>
                <c:pt idx="258">
                  <c:v>1633</c:v>
                </c:pt>
                <c:pt idx="259">
                  <c:v>1633</c:v>
                </c:pt>
                <c:pt idx="260">
                  <c:v>1633</c:v>
                </c:pt>
                <c:pt idx="261">
                  <c:v>1633</c:v>
                </c:pt>
                <c:pt idx="262">
                  <c:v>1633</c:v>
                </c:pt>
                <c:pt idx="263">
                  <c:v>1633</c:v>
                </c:pt>
                <c:pt idx="264">
                  <c:v>1633</c:v>
                </c:pt>
                <c:pt idx="265">
                  <c:v>1633</c:v>
                </c:pt>
                <c:pt idx="266">
                  <c:v>1634</c:v>
                </c:pt>
                <c:pt idx="267">
                  <c:v>1634</c:v>
                </c:pt>
                <c:pt idx="268">
                  <c:v>1634</c:v>
                </c:pt>
                <c:pt idx="269">
                  <c:v>1634</c:v>
                </c:pt>
                <c:pt idx="270">
                  <c:v>1634</c:v>
                </c:pt>
                <c:pt idx="271">
                  <c:v>1635</c:v>
                </c:pt>
                <c:pt idx="272">
                  <c:v>1636</c:v>
                </c:pt>
                <c:pt idx="273">
                  <c:v>1636</c:v>
                </c:pt>
                <c:pt idx="274">
                  <c:v>1636</c:v>
                </c:pt>
                <c:pt idx="275">
                  <c:v>1636</c:v>
                </c:pt>
                <c:pt idx="276">
                  <c:v>1636</c:v>
                </c:pt>
                <c:pt idx="277">
                  <c:v>1636</c:v>
                </c:pt>
                <c:pt idx="278">
                  <c:v>1636</c:v>
                </c:pt>
                <c:pt idx="279">
                  <c:v>1636</c:v>
                </c:pt>
                <c:pt idx="280">
                  <c:v>1636</c:v>
                </c:pt>
                <c:pt idx="281">
                  <c:v>1636</c:v>
                </c:pt>
                <c:pt idx="282">
                  <c:v>1638</c:v>
                </c:pt>
                <c:pt idx="283">
                  <c:v>1638</c:v>
                </c:pt>
                <c:pt idx="284">
                  <c:v>1636</c:v>
                </c:pt>
                <c:pt idx="285">
                  <c:v>1636</c:v>
                </c:pt>
                <c:pt idx="286">
                  <c:v>1636</c:v>
                </c:pt>
                <c:pt idx="287">
                  <c:v>1638</c:v>
                </c:pt>
                <c:pt idx="288">
                  <c:v>1639</c:v>
                </c:pt>
                <c:pt idx="289">
                  <c:v>1638</c:v>
                </c:pt>
                <c:pt idx="290">
                  <c:v>1638</c:v>
                </c:pt>
                <c:pt idx="291">
                  <c:v>1638</c:v>
                </c:pt>
                <c:pt idx="292">
                  <c:v>1638</c:v>
                </c:pt>
                <c:pt idx="293">
                  <c:v>1638</c:v>
                </c:pt>
                <c:pt idx="294">
                  <c:v>1638</c:v>
                </c:pt>
                <c:pt idx="295">
                  <c:v>1637</c:v>
                </c:pt>
                <c:pt idx="296">
                  <c:v>1638</c:v>
                </c:pt>
                <c:pt idx="297">
                  <c:v>1638</c:v>
                </c:pt>
                <c:pt idx="298">
                  <c:v>1639</c:v>
                </c:pt>
                <c:pt idx="299">
                  <c:v>1639</c:v>
                </c:pt>
                <c:pt idx="300">
                  <c:v>1639</c:v>
                </c:pt>
                <c:pt idx="301">
                  <c:v>1639</c:v>
                </c:pt>
                <c:pt idx="302">
                  <c:v>1639</c:v>
                </c:pt>
                <c:pt idx="303">
                  <c:v>1640</c:v>
                </c:pt>
                <c:pt idx="304">
                  <c:v>1640</c:v>
                </c:pt>
                <c:pt idx="305">
                  <c:v>1640</c:v>
                </c:pt>
                <c:pt idx="306">
                  <c:v>1640</c:v>
                </c:pt>
                <c:pt idx="307">
                  <c:v>1642</c:v>
                </c:pt>
                <c:pt idx="308">
                  <c:v>1642</c:v>
                </c:pt>
                <c:pt idx="309">
                  <c:v>1642</c:v>
                </c:pt>
                <c:pt idx="310">
                  <c:v>1642</c:v>
                </c:pt>
                <c:pt idx="311">
                  <c:v>1642</c:v>
                </c:pt>
                <c:pt idx="312">
                  <c:v>1642</c:v>
                </c:pt>
                <c:pt idx="313">
                  <c:v>1643</c:v>
                </c:pt>
                <c:pt idx="314">
                  <c:v>1643</c:v>
                </c:pt>
                <c:pt idx="315">
                  <c:v>1643</c:v>
                </c:pt>
                <c:pt idx="316">
                  <c:v>1643</c:v>
                </c:pt>
                <c:pt idx="317">
                  <c:v>1643</c:v>
                </c:pt>
                <c:pt idx="318">
                  <c:v>1643</c:v>
                </c:pt>
                <c:pt idx="319">
                  <c:v>1645</c:v>
                </c:pt>
                <c:pt idx="320">
                  <c:v>1645</c:v>
                </c:pt>
                <c:pt idx="321">
                  <c:v>1646</c:v>
                </c:pt>
                <c:pt idx="322">
                  <c:v>1646</c:v>
                </c:pt>
                <c:pt idx="323">
                  <c:v>1647</c:v>
                </c:pt>
                <c:pt idx="324">
                  <c:v>1647</c:v>
                </c:pt>
                <c:pt idx="325">
                  <c:v>1647</c:v>
                </c:pt>
                <c:pt idx="326">
                  <c:v>1648</c:v>
                </c:pt>
                <c:pt idx="327">
                  <c:v>1648</c:v>
                </c:pt>
                <c:pt idx="328">
                  <c:v>1648</c:v>
                </c:pt>
                <c:pt idx="329">
                  <c:v>1648</c:v>
                </c:pt>
                <c:pt idx="330">
                  <c:v>1648</c:v>
                </c:pt>
                <c:pt idx="331">
                  <c:v>1648</c:v>
                </c:pt>
                <c:pt idx="332">
                  <c:v>1649</c:v>
                </c:pt>
                <c:pt idx="333">
                  <c:v>1649</c:v>
                </c:pt>
                <c:pt idx="334">
                  <c:v>1649</c:v>
                </c:pt>
                <c:pt idx="335">
                  <c:v>1650</c:v>
                </c:pt>
                <c:pt idx="336">
                  <c:v>1650</c:v>
                </c:pt>
                <c:pt idx="337">
                  <c:v>1651</c:v>
                </c:pt>
                <c:pt idx="338">
                  <c:v>1650</c:v>
                </c:pt>
                <c:pt idx="339">
                  <c:v>1650</c:v>
                </c:pt>
                <c:pt idx="340">
                  <c:v>1650</c:v>
                </c:pt>
                <c:pt idx="341">
                  <c:v>1650</c:v>
                </c:pt>
                <c:pt idx="342">
                  <c:v>1649</c:v>
                </c:pt>
                <c:pt idx="343">
                  <c:v>1649</c:v>
                </c:pt>
                <c:pt idx="344">
                  <c:v>1649</c:v>
                </c:pt>
                <c:pt idx="345">
                  <c:v>1651</c:v>
                </c:pt>
                <c:pt idx="346">
                  <c:v>1651</c:v>
                </c:pt>
                <c:pt idx="347">
                  <c:v>1651</c:v>
                </c:pt>
                <c:pt idx="348">
                  <c:v>1651</c:v>
                </c:pt>
                <c:pt idx="349">
                  <c:v>1651</c:v>
                </c:pt>
                <c:pt idx="350">
                  <c:v>1651</c:v>
                </c:pt>
                <c:pt idx="351">
                  <c:v>1651</c:v>
                </c:pt>
                <c:pt idx="352">
                  <c:v>1651</c:v>
                </c:pt>
                <c:pt idx="353">
                  <c:v>1652</c:v>
                </c:pt>
              </c:numCache>
            </c:numRef>
          </c:val>
          <c:smooth val="0"/>
          <c:extLst>
            <c:ext xmlns:c16="http://schemas.microsoft.com/office/drawing/2014/chart" uri="{C3380CC4-5D6E-409C-BE32-E72D297353CC}">
              <c16:uniqueId val="{00000000-0D04-4072-AA2E-9325BD18F68B}"/>
            </c:ext>
          </c:extLst>
        </c:ser>
        <c:dLbls>
          <c:showLegendKey val="0"/>
          <c:showVal val="0"/>
          <c:showCatName val="0"/>
          <c:showSerName val="0"/>
          <c:showPercent val="0"/>
          <c:showBubbleSize val="0"/>
        </c:dLbls>
        <c:smooth val="0"/>
        <c:axId val="309903744"/>
        <c:axId val="309904072"/>
      </c:lineChart>
      <c:dateAx>
        <c:axId val="309903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904072"/>
        <c:crosses val="autoZero"/>
        <c:auto val="1"/>
        <c:lblOffset val="100"/>
        <c:baseTimeUnit val="days"/>
      </c:dateAx>
      <c:valAx>
        <c:axId val="309904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90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Sheet1!$A$2:$A$355</c:f>
              <c:numCache>
                <c:formatCode>m/d/yyyy</c:formatCode>
                <c:ptCount val="354"/>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numCache>
            </c:numRef>
          </c:cat>
          <c:val>
            <c:numRef>
              <c:f>Sheet1!$B$2:$B$355</c:f>
              <c:numCache>
                <c:formatCode>General</c:formatCode>
                <c:ptCount val="354"/>
                <c:pt idx="0">
                  <c:v>3</c:v>
                </c:pt>
                <c:pt idx="1">
                  <c:v>3</c:v>
                </c:pt>
                <c:pt idx="2">
                  <c:v>4</c:v>
                </c:pt>
                <c:pt idx="3">
                  <c:v>3</c:v>
                </c:pt>
                <c:pt idx="4">
                  <c:v>6</c:v>
                </c:pt>
                <c:pt idx="5">
                  <c:v>5</c:v>
                </c:pt>
                <c:pt idx="6">
                  <c:v>3</c:v>
                </c:pt>
                <c:pt idx="7">
                  <c:v>7</c:v>
                </c:pt>
                <c:pt idx="8">
                  <c:v>4</c:v>
                </c:pt>
                <c:pt idx="9">
                  <c:v>3</c:v>
                </c:pt>
                <c:pt idx="10">
                  <c:v>3</c:v>
                </c:pt>
                <c:pt idx="11">
                  <c:v>3</c:v>
                </c:pt>
                <c:pt idx="12">
                  <c:v>4</c:v>
                </c:pt>
                <c:pt idx="13">
                  <c:v>2</c:v>
                </c:pt>
                <c:pt idx="14">
                  <c:v>4</c:v>
                </c:pt>
                <c:pt idx="15">
                  <c:v>5</c:v>
                </c:pt>
                <c:pt idx="16">
                  <c:v>2</c:v>
                </c:pt>
                <c:pt idx="17">
                  <c:v>2</c:v>
                </c:pt>
                <c:pt idx="18">
                  <c:v>1</c:v>
                </c:pt>
                <c:pt idx="19">
                  <c:v>1</c:v>
                </c:pt>
                <c:pt idx="20">
                  <c:v>0</c:v>
                </c:pt>
                <c:pt idx="21">
                  <c:v>7</c:v>
                </c:pt>
                <c:pt idx="22">
                  <c:v>1</c:v>
                </c:pt>
                <c:pt idx="23">
                  <c:v>6</c:v>
                </c:pt>
                <c:pt idx="24">
                  <c:v>2</c:v>
                </c:pt>
                <c:pt idx="25">
                  <c:v>2</c:v>
                </c:pt>
                <c:pt idx="26">
                  <c:v>2</c:v>
                </c:pt>
                <c:pt idx="27">
                  <c:v>4</c:v>
                </c:pt>
                <c:pt idx="28">
                  <c:v>3</c:v>
                </c:pt>
                <c:pt idx="29">
                  <c:v>1</c:v>
                </c:pt>
                <c:pt idx="30">
                  <c:v>0</c:v>
                </c:pt>
                <c:pt idx="31">
                  <c:v>1</c:v>
                </c:pt>
                <c:pt idx="32">
                  <c:v>3</c:v>
                </c:pt>
                <c:pt idx="33">
                  <c:v>3</c:v>
                </c:pt>
                <c:pt idx="34">
                  <c:v>2</c:v>
                </c:pt>
                <c:pt idx="35">
                  <c:v>3</c:v>
                </c:pt>
                <c:pt idx="36">
                  <c:v>0</c:v>
                </c:pt>
                <c:pt idx="37">
                  <c:v>1</c:v>
                </c:pt>
                <c:pt idx="38">
                  <c:v>4</c:v>
                </c:pt>
                <c:pt idx="39">
                  <c:v>3</c:v>
                </c:pt>
                <c:pt idx="40">
                  <c:v>1</c:v>
                </c:pt>
                <c:pt idx="41">
                  <c:v>0</c:v>
                </c:pt>
                <c:pt idx="42">
                  <c:v>0</c:v>
                </c:pt>
                <c:pt idx="43">
                  <c:v>3</c:v>
                </c:pt>
                <c:pt idx="44">
                  <c:v>1</c:v>
                </c:pt>
                <c:pt idx="45">
                  <c:v>4</c:v>
                </c:pt>
                <c:pt idx="46">
                  <c:v>0</c:v>
                </c:pt>
                <c:pt idx="47">
                  <c:v>1</c:v>
                </c:pt>
                <c:pt idx="48">
                  <c:v>3</c:v>
                </c:pt>
                <c:pt idx="49">
                  <c:v>2</c:v>
                </c:pt>
                <c:pt idx="50">
                  <c:v>0</c:v>
                </c:pt>
                <c:pt idx="51">
                  <c:v>3</c:v>
                </c:pt>
                <c:pt idx="52">
                  <c:v>1</c:v>
                </c:pt>
                <c:pt idx="53">
                  <c:v>0</c:v>
                </c:pt>
                <c:pt idx="54">
                  <c:v>3</c:v>
                </c:pt>
                <c:pt idx="55">
                  <c:v>0</c:v>
                </c:pt>
                <c:pt idx="56">
                  <c:v>4</c:v>
                </c:pt>
                <c:pt idx="57">
                  <c:v>2</c:v>
                </c:pt>
                <c:pt idx="58">
                  <c:v>7</c:v>
                </c:pt>
                <c:pt idx="59">
                  <c:v>4</c:v>
                </c:pt>
                <c:pt idx="60">
                  <c:v>1</c:v>
                </c:pt>
                <c:pt idx="61">
                  <c:v>4</c:v>
                </c:pt>
                <c:pt idx="62">
                  <c:v>0</c:v>
                </c:pt>
                <c:pt idx="63">
                  <c:v>4</c:v>
                </c:pt>
                <c:pt idx="64">
                  <c:v>2</c:v>
                </c:pt>
                <c:pt idx="65">
                  <c:v>0</c:v>
                </c:pt>
                <c:pt idx="66">
                  <c:v>2</c:v>
                </c:pt>
                <c:pt idx="67">
                  <c:v>2</c:v>
                </c:pt>
                <c:pt idx="68">
                  <c:v>3</c:v>
                </c:pt>
                <c:pt idx="69">
                  <c:v>3</c:v>
                </c:pt>
                <c:pt idx="70">
                  <c:v>7</c:v>
                </c:pt>
                <c:pt idx="71">
                  <c:v>5</c:v>
                </c:pt>
                <c:pt idx="72">
                  <c:v>6</c:v>
                </c:pt>
                <c:pt idx="73">
                  <c:v>4</c:v>
                </c:pt>
                <c:pt idx="74">
                  <c:v>1</c:v>
                </c:pt>
                <c:pt idx="75">
                  <c:v>3</c:v>
                </c:pt>
                <c:pt idx="76">
                  <c:v>2</c:v>
                </c:pt>
                <c:pt idx="77">
                  <c:v>3</c:v>
                </c:pt>
                <c:pt idx="78">
                  <c:v>3</c:v>
                </c:pt>
                <c:pt idx="79">
                  <c:v>1</c:v>
                </c:pt>
                <c:pt idx="80">
                  <c:v>2</c:v>
                </c:pt>
                <c:pt idx="81">
                  <c:v>3</c:v>
                </c:pt>
                <c:pt idx="82">
                  <c:v>3</c:v>
                </c:pt>
                <c:pt idx="83">
                  <c:v>21</c:v>
                </c:pt>
                <c:pt idx="84">
                  <c:v>4</c:v>
                </c:pt>
                <c:pt idx="85">
                  <c:v>5</c:v>
                </c:pt>
                <c:pt idx="86">
                  <c:v>1</c:v>
                </c:pt>
                <c:pt idx="87">
                  <c:v>2</c:v>
                </c:pt>
                <c:pt idx="88">
                  <c:v>6</c:v>
                </c:pt>
                <c:pt idx="89">
                  <c:v>2</c:v>
                </c:pt>
                <c:pt idx="90">
                  <c:v>20</c:v>
                </c:pt>
                <c:pt idx="91">
                  <c:v>1</c:v>
                </c:pt>
                <c:pt idx="92">
                  <c:v>2</c:v>
                </c:pt>
                <c:pt idx="93">
                  <c:v>9</c:v>
                </c:pt>
                <c:pt idx="94">
                  <c:v>11</c:v>
                </c:pt>
                <c:pt idx="95">
                  <c:v>3</c:v>
                </c:pt>
                <c:pt idx="96">
                  <c:v>5</c:v>
                </c:pt>
                <c:pt idx="97">
                  <c:v>5</c:v>
                </c:pt>
                <c:pt idx="98">
                  <c:v>11</c:v>
                </c:pt>
                <c:pt idx="99">
                  <c:v>5</c:v>
                </c:pt>
                <c:pt idx="100">
                  <c:v>5</c:v>
                </c:pt>
                <c:pt idx="101">
                  <c:v>6</c:v>
                </c:pt>
                <c:pt idx="102">
                  <c:v>6</c:v>
                </c:pt>
                <c:pt idx="103">
                  <c:v>4</c:v>
                </c:pt>
                <c:pt idx="104">
                  <c:v>1</c:v>
                </c:pt>
                <c:pt idx="105">
                  <c:v>3</c:v>
                </c:pt>
                <c:pt idx="106">
                  <c:v>3</c:v>
                </c:pt>
                <c:pt idx="107">
                  <c:v>9</c:v>
                </c:pt>
                <c:pt idx="108">
                  <c:v>5</c:v>
                </c:pt>
                <c:pt idx="109">
                  <c:v>8</c:v>
                </c:pt>
                <c:pt idx="110">
                  <c:v>4</c:v>
                </c:pt>
                <c:pt idx="111">
                  <c:v>1</c:v>
                </c:pt>
                <c:pt idx="112">
                  <c:v>2</c:v>
                </c:pt>
                <c:pt idx="113">
                  <c:v>0</c:v>
                </c:pt>
                <c:pt idx="114">
                  <c:v>11</c:v>
                </c:pt>
                <c:pt idx="115">
                  <c:v>1</c:v>
                </c:pt>
                <c:pt idx="116">
                  <c:v>4</c:v>
                </c:pt>
                <c:pt idx="117">
                  <c:v>7</c:v>
                </c:pt>
                <c:pt idx="118">
                  <c:v>4</c:v>
                </c:pt>
                <c:pt idx="119">
                  <c:v>2</c:v>
                </c:pt>
                <c:pt idx="120">
                  <c:v>7</c:v>
                </c:pt>
                <c:pt idx="121">
                  <c:v>0</c:v>
                </c:pt>
                <c:pt idx="122">
                  <c:v>2</c:v>
                </c:pt>
                <c:pt idx="123">
                  <c:v>1</c:v>
                </c:pt>
                <c:pt idx="124">
                  <c:v>2</c:v>
                </c:pt>
                <c:pt idx="125">
                  <c:v>5</c:v>
                </c:pt>
                <c:pt idx="126">
                  <c:v>5</c:v>
                </c:pt>
                <c:pt idx="127">
                  <c:v>6</c:v>
                </c:pt>
                <c:pt idx="128">
                  <c:v>4</c:v>
                </c:pt>
                <c:pt idx="129">
                  <c:v>2</c:v>
                </c:pt>
                <c:pt idx="130">
                  <c:v>1</c:v>
                </c:pt>
                <c:pt idx="131">
                  <c:v>8</c:v>
                </c:pt>
                <c:pt idx="132">
                  <c:v>5</c:v>
                </c:pt>
                <c:pt idx="133">
                  <c:v>6</c:v>
                </c:pt>
                <c:pt idx="134">
                  <c:v>9</c:v>
                </c:pt>
                <c:pt idx="135">
                  <c:v>5</c:v>
                </c:pt>
                <c:pt idx="136">
                  <c:v>4</c:v>
                </c:pt>
                <c:pt idx="137">
                  <c:v>8</c:v>
                </c:pt>
                <c:pt idx="138">
                  <c:v>4</c:v>
                </c:pt>
                <c:pt idx="139">
                  <c:v>4</c:v>
                </c:pt>
                <c:pt idx="140">
                  <c:v>6</c:v>
                </c:pt>
                <c:pt idx="141">
                  <c:v>1</c:v>
                </c:pt>
                <c:pt idx="142">
                  <c:v>17</c:v>
                </c:pt>
                <c:pt idx="143">
                  <c:v>4</c:v>
                </c:pt>
                <c:pt idx="144">
                  <c:v>6</c:v>
                </c:pt>
                <c:pt idx="145">
                  <c:v>7</c:v>
                </c:pt>
                <c:pt idx="146">
                  <c:v>6</c:v>
                </c:pt>
                <c:pt idx="147">
                  <c:v>3</c:v>
                </c:pt>
                <c:pt idx="148">
                  <c:v>4</c:v>
                </c:pt>
                <c:pt idx="149">
                  <c:v>1</c:v>
                </c:pt>
                <c:pt idx="150">
                  <c:v>3</c:v>
                </c:pt>
                <c:pt idx="151">
                  <c:v>1</c:v>
                </c:pt>
                <c:pt idx="152">
                  <c:v>4</c:v>
                </c:pt>
                <c:pt idx="153">
                  <c:v>0</c:v>
                </c:pt>
                <c:pt idx="154">
                  <c:v>4</c:v>
                </c:pt>
                <c:pt idx="155">
                  <c:v>3</c:v>
                </c:pt>
                <c:pt idx="156">
                  <c:v>2</c:v>
                </c:pt>
                <c:pt idx="157">
                  <c:v>3</c:v>
                </c:pt>
                <c:pt idx="158">
                  <c:v>0</c:v>
                </c:pt>
                <c:pt idx="159">
                  <c:v>0</c:v>
                </c:pt>
                <c:pt idx="160">
                  <c:v>2</c:v>
                </c:pt>
                <c:pt idx="161">
                  <c:v>1</c:v>
                </c:pt>
                <c:pt idx="162">
                  <c:v>2</c:v>
                </c:pt>
                <c:pt idx="163">
                  <c:v>3</c:v>
                </c:pt>
                <c:pt idx="164">
                  <c:v>0</c:v>
                </c:pt>
                <c:pt idx="165">
                  <c:v>3</c:v>
                </c:pt>
                <c:pt idx="166">
                  <c:v>3</c:v>
                </c:pt>
                <c:pt idx="167">
                  <c:v>0</c:v>
                </c:pt>
                <c:pt idx="168">
                  <c:v>3</c:v>
                </c:pt>
                <c:pt idx="169">
                  <c:v>1</c:v>
                </c:pt>
                <c:pt idx="170">
                  <c:v>2</c:v>
                </c:pt>
                <c:pt idx="171">
                  <c:v>5</c:v>
                </c:pt>
                <c:pt idx="172">
                  <c:v>3</c:v>
                </c:pt>
                <c:pt idx="173">
                  <c:v>3</c:v>
                </c:pt>
                <c:pt idx="174">
                  <c:v>6</c:v>
                </c:pt>
                <c:pt idx="175">
                  <c:v>2</c:v>
                </c:pt>
                <c:pt idx="176">
                  <c:v>5</c:v>
                </c:pt>
                <c:pt idx="177">
                  <c:v>4</c:v>
                </c:pt>
                <c:pt idx="178">
                  <c:v>2</c:v>
                </c:pt>
                <c:pt idx="179">
                  <c:v>3</c:v>
                </c:pt>
                <c:pt idx="180">
                  <c:v>0</c:v>
                </c:pt>
                <c:pt idx="181">
                  <c:v>2</c:v>
                </c:pt>
                <c:pt idx="182">
                  <c:v>5</c:v>
                </c:pt>
                <c:pt idx="183">
                  <c:v>2</c:v>
                </c:pt>
                <c:pt idx="184">
                  <c:v>2</c:v>
                </c:pt>
                <c:pt idx="185">
                  <c:v>6</c:v>
                </c:pt>
                <c:pt idx="186">
                  <c:v>6</c:v>
                </c:pt>
                <c:pt idx="187">
                  <c:v>1</c:v>
                </c:pt>
                <c:pt idx="188">
                  <c:v>4</c:v>
                </c:pt>
                <c:pt idx="189">
                  <c:v>12</c:v>
                </c:pt>
                <c:pt idx="190">
                  <c:v>7</c:v>
                </c:pt>
                <c:pt idx="191">
                  <c:v>8</c:v>
                </c:pt>
                <c:pt idx="192">
                  <c:v>2</c:v>
                </c:pt>
                <c:pt idx="193">
                  <c:v>6</c:v>
                </c:pt>
                <c:pt idx="194">
                  <c:v>0</c:v>
                </c:pt>
                <c:pt idx="195">
                  <c:v>0</c:v>
                </c:pt>
                <c:pt idx="196">
                  <c:v>2</c:v>
                </c:pt>
                <c:pt idx="197">
                  <c:v>3</c:v>
                </c:pt>
                <c:pt idx="198">
                  <c:v>3</c:v>
                </c:pt>
                <c:pt idx="199">
                  <c:v>2</c:v>
                </c:pt>
                <c:pt idx="200">
                  <c:v>1</c:v>
                </c:pt>
                <c:pt idx="201">
                  <c:v>5</c:v>
                </c:pt>
                <c:pt idx="202">
                  <c:v>3</c:v>
                </c:pt>
                <c:pt idx="203">
                  <c:v>1</c:v>
                </c:pt>
                <c:pt idx="204">
                  <c:v>8</c:v>
                </c:pt>
                <c:pt idx="205">
                  <c:v>4</c:v>
                </c:pt>
                <c:pt idx="206">
                  <c:v>5</c:v>
                </c:pt>
                <c:pt idx="207">
                  <c:v>0</c:v>
                </c:pt>
                <c:pt idx="208">
                  <c:v>2</c:v>
                </c:pt>
                <c:pt idx="209">
                  <c:v>6</c:v>
                </c:pt>
                <c:pt idx="210">
                  <c:v>6</c:v>
                </c:pt>
                <c:pt idx="211">
                  <c:v>10</c:v>
                </c:pt>
                <c:pt idx="212">
                  <c:v>3</c:v>
                </c:pt>
                <c:pt idx="213">
                  <c:v>2</c:v>
                </c:pt>
                <c:pt idx="214">
                  <c:v>3</c:v>
                </c:pt>
                <c:pt idx="215">
                  <c:v>3</c:v>
                </c:pt>
                <c:pt idx="216">
                  <c:v>5</c:v>
                </c:pt>
                <c:pt idx="217">
                  <c:v>4</c:v>
                </c:pt>
                <c:pt idx="218">
                  <c:v>1</c:v>
                </c:pt>
                <c:pt idx="219">
                  <c:v>1</c:v>
                </c:pt>
                <c:pt idx="220">
                  <c:v>6</c:v>
                </c:pt>
                <c:pt idx="221">
                  <c:v>6</c:v>
                </c:pt>
                <c:pt idx="222">
                  <c:v>1</c:v>
                </c:pt>
                <c:pt idx="223">
                  <c:v>7</c:v>
                </c:pt>
                <c:pt idx="224">
                  <c:v>7</c:v>
                </c:pt>
                <c:pt idx="225">
                  <c:v>3</c:v>
                </c:pt>
                <c:pt idx="226">
                  <c:v>5</c:v>
                </c:pt>
                <c:pt idx="227">
                  <c:v>0</c:v>
                </c:pt>
                <c:pt idx="228">
                  <c:v>1</c:v>
                </c:pt>
                <c:pt idx="229">
                  <c:v>2</c:v>
                </c:pt>
                <c:pt idx="230">
                  <c:v>6</c:v>
                </c:pt>
                <c:pt idx="231">
                  <c:v>3</c:v>
                </c:pt>
                <c:pt idx="232">
                  <c:v>2</c:v>
                </c:pt>
                <c:pt idx="233">
                  <c:v>1</c:v>
                </c:pt>
                <c:pt idx="234">
                  <c:v>2</c:v>
                </c:pt>
                <c:pt idx="235">
                  <c:v>4</c:v>
                </c:pt>
                <c:pt idx="236">
                  <c:v>5</c:v>
                </c:pt>
                <c:pt idx="237">
                  <c:v>5</c:v>
                </c:pt>
                <c:pt idx="238">
                  <c:v>13</c:v>
                </c:pt>
                <c:pt idx="239">
                  <c:v>7</c:v>
                </c:pt>
                <c:pt idx="240">
                  <c:v>5</c:v>
                </c:pt>
                <c:pt idx="241">
                  <c:v>4</c:v>
                </c:pt>
                <c:pt idx="242">
                  <c:v>7</c:v>
                </c:pt>
                <c:pt idx="243">
                  <c:v>2</c:v>
                </c:pt>
                <c:pt idx="244">
                  <c:v>9</c:v>
                </c:pt>
                <c:pt idx="245">
                  <c:v>2</c:v>
                </c:pt>
                <c:pt idx="246">
                  <c:v>6</c:v>
                </c:pt>
                <c:pt idx="247">
                  <c:v>2</c:v>
                </c:pt>
                <c:pt idx="248">
                  <c:v>2</c:v>
                </c:pt>
                <c:pt idx="249">
                  <c:v>8</c:v>
                </c:pt>
                <c:pt idx="250">
                  <c:v>0</c:v>
                </c:pt>
                <c:pt idx="251">
                  <c:v>2</c:v>
                </c:pt>
                <c:pt idx="252">
                  <c:v>3</c:v>
                </c:pt>
                <c:pt idx="253">
                  <c:v>0</c:v>
                </c:pt>
                <c:pt idx="254">
                  <c:v>2</c:v>
                </c:pt>
                <c:pt idx="255">
                  <c:v>0</c:v>
                </c:pt>
                <c:pt idx="256">
                  <c:v>2</c:v>
                </c:pt>
                <c:pt idx="257">
                  <c:v>0</c:v>
                </c:pt>
                <c:pt idx="258">
                  <c:v>9</c:v>
                </c:pt>
                <c:pt idx="259">
                  <c:v>6</c:v>
                </c:pt>
                <c:pt idx="260">
                  <c:v>8</c:v>
                </c:pt>
                <c:pt idx="261">
                  <c:v>2</c:v>
                </c:pt>
                <c:pt idx="262">
                  <c:v>1</c:v>
                </c:pt>
                <c:pt idx="263">
                  <c:v>1</c:v>
                </c:pt>
                <c:pt idx="264">
                  <c:v>3</c:v>
                </c:pt>
                <c:pt idx="265">
                  <c:v>5</c:v>
                </c:pt>
                <c:pt idx="266">
                  <c:v>6</c:v>
                </c:pt>
                <c:pt idx="267">
                  <c:v>2</c:v>
                </c:pt>
                <c:pt idx="268">
                  <c:v>2</c:v>
                </c:pt>
                <c:pt idx="269">
                  <c:v>17</c:v>
                </c:pt>
                <c:pt idx="270">
                  <c:v>7</c:v>
                </c:pt>
                <c:pt idx="271">
                  <c:v>4</c:v>
                </c:pt>
                <c:pt idx="272">
                  <c:v>5</c:v>
                </c:pt>
                <c:pt idx="273">
                  <c:v>3</c:v>
                </c:pt>
                <c:pt idx="274">
                  <c:v>5</c:v>
                </c:pt>
                <c:pt idx="275">
                  <c:v>1</c:v>
                </c:pt>
                <c:pt idx="276">
                  <c:v>1</c:v>
                </c:pt>
                <c:pt idx="277">
                  <c:v>1</c:v>
                </c:pt>
                <c:pt idx="278">
                  <c:v>10</c:v>
                </c:pt>
                <c:pt idx="279">
                  <c:v>3</c:v>
                </c:pt>
                <c:pt idx="280">
                  <c:v>2</c:v>
                </c:pt>
                <c:pt idx="281">
                  <c:v>0</c:v>
                </c:pt>
                <c:pt idx="282">
                  <c:v>9</c:v>
                </c:pt>
                <c:pt idx="283">
                  <c:v>0</c:v>
                </c:pt>
                <c:pt idx="284">
                  <c:v>0</c:v>
                </c:pt>
                <c:pt idx="285">
                  <c:v>3</c:v>
                </c:pt>
                <c:pt idx="286">
                  <c:v>1</c:v>
                </c:pt>
                <c:pt idx="287">
                  <c:v>2</c:v>
                </c:pt>
                <c:pt idx="288">
                  <c:v>0</c:v>
                </c:pt>
                <c:pt idx="289">
                  <c:v>7</c:v>
                </c:pt>
                <c:pt idx="290">
                  <c:v>1</c:v>
                </c:pt>
                <c:pt idx="291">
                  <c:v>6</c:v>
                </c:pt>
                <c:pt idx="292">
                  <c:v>5</c:v>
                </c:pt>
                <c:pt idx="293">
                  <c:v>3</c:v>
                </c:pt>
                <c:pt idx="294">
                  <c:v>0</c:v>
                </c:pt>
                <c:pt idx="295">
                  <c:v>1</c:v>
                </c:pt>
                <c:pt idx="296">
                  <c:v>2</c:v>
                </c:pt>
                <c:pt idx="297">
                  <c:v>9</c:v>
                </c:pt>
                <c:pt idx="298">
                  <c:v>4</c:v>
                </c:pt>
                <c:pt idx="299">
                  <c:v>3</c:v>
                </c:pt>
                <c:pt idx="300">
                  <c:v>2</c:v>
                </c:pt>
                <c:pt idx="301">
                  <c:v>2</c:v>
                </c:pt>
                <c:pt idx="302">
                  <c:v>0</c:v>
                </c:pt>
                <c:pt idx="303">
                  <c:v>2</c:v>
                </c:pt>
                <c:pt idx="304">
                  <c:v>3</c:v>
                </c:pt>
                <c:pt idx="305">
                  <c:v>0</c:v>
                </c:pt>
                <c:pt idx="306">
                  <c:v>1</c:v>
                </c:pt>
                <c:pt idx="307">
                  <c:v>0</c:v>
                </c:pt>
                <c:pt idx="308">
                  <c:v>3</c:v>
                </c:pt>
                <c:pt idx="309">
                  <c:v>1</c:v>
                </c:pt>
                <c:pt idx="310">
                  <c:v>0</c:v>
                </c:pt>
                <c:pt idx="311">
                  <c:v>0</c:v>
                </c:pt>
                <c:pt idx="312">
                  <c:v>1</c:v>
                </c:pt>
                <c:pt idx="313">
                  <c:v>0</c:v>
                </c:pt>
                <c:pt idx="314">
                  <c:v>4</c:v>
                </c:pt>
                <c:pt idx="315">
                  <c:v>2</c:v>
                </c:pt>
                <c:pt idx="316">
                  <c:v>1</c:v>
                </c:pt>
                <c:pt idx="317">
                  <c:v>2</c:v>
                </c:pt>
                <c:pt idx="318">
                  <c:v>2</c:v>
                </c:pt>
                <c:pt idx="319">
                  <c:v>0</c:v>
                </c:pt>
                <c:pt idx="320">
                  <c:v>2</c:v>
                </c:pt>
                <c:pt idx="321">
                  <c:v>2</c:v>
                </c:pt>
                <c:pt idx="322">
                  <c:v>1</c:v>
                </c:pt>
                <c:pt idx="323">
                  <c:v>4</c:v>
                </c:pt>
                <c:pt idx="324">
                  <c:v>5</c:v>
                </c:pt>
                <c:pt idx="325">
                  <c:v>3</c:v>
                </c:pt>
                <c:pt idx="326">
                  <c:v>11</c:v>
                </c:pt>
                <c:pt idx="327">
                  <c:v>12</c:v>
                </c:pt>
                <c:pt idx="328">
                  <c:v>9</c:v>
                </c:pt>
                <c:pt idx="329">
                  <c:v>4</c:v>
                </c:pt>
                <c:pt idx="330">
                  <c:v>4</c:v>
                </c:pt>
                <c:pt idx="331">
                  <c:v>7</c:v>
                </c:pt>
                <c:pt idx="332">
                  <c:v>5</c:v>
                </c:pt>
                <c:pt idx="333">
                  <c:v>3</c:v>
                </c:pt>
                <c:pt idx="334">
                  <c:v>1</c:v>
                </c:pt>
                <c:pt idx="335">
                  <c:v>4</c:v>
                </c:pt>
                <c:pt idx="336">
                  <c:v>2</c:v>
                </c:pt>
                <c:pt idx="337">
                  <c:v>6</c:v>
                </c:pt>
                <c:pt idx="338">
                  <c:v>3</c:v>
                </c:pt>
                <c:pt idx="339">
                  <c:v>2</c:v>
                </c:pt>
                <c:pt idx="340">
                  <c:v>0</c:v>
                </c:pt>
                <c:pt idx="341">
                  <c:v>1</c:v>
                </c:pt>
                <c:pt idx="342">
                  <c:v>2</c:v>
                </c:pt>
                <c:pt idx="343">
                  <c:v>4</c:v>
                </c:pt>
                <c:pt idx="344">
                  <c:v>5</c:v>
                </c:pt>
                <c:pt idx="345">
                  <c:v>10</c:v>
                </c:pt>
                <c:pt idx="346">
                  <c:v>6</c:v>
                </c:pt>
                <c:pt idx="347">
                  <c:v>3</c:v>
                </c:pt>
                <c:pt idx="348">
                  <c:v>4</c:v>
                </c:pt>
                <c:pt idx="349">
                  <c:v>3</c:v>
                </c:pt>
                <c:pt idx="350">
                  <c:v>4</c:v>
                </c:pt>
                <c:pt idx="351">
                  <c:v>6</c:v>
                </c:pt>
                <c:pt idx="352">
                  <c:v>2</c:v>
                </c:pt>
                <c:pt idx="353">
                  <c:v>5</c:v>
                </c:pt>
              </c:numCache>
            </c:numRef>
          </c:val>
          <c:smooth val="0"/>
          <c:extLst>
            <c:ext xmlns:c16="http://schemas.microsoft.com/office/drawing/2014/chart" uri="{C3380CC4-5D6E-409C-BE32-E72D297353CC}">
              <c16:uniqueId val="{00000000-6928-4751-A860-C2DA51EE11EC}"/>
            </c:ext>
          </c:extLst>
        </c:ser>
        <c:dLbls>
          <c:showLegendKey val="0"/>
          <c:showVal val="0"/>
          <c:showCatName val="0"/>
          <c:showSerName val="0"/>
          <c:showPercent val="0"/>
          <c:showBubbleSize val="0"/>
        </c:dLbls>
        <c:smooth val="0"/>
        <c:axId val="310930960"/>
        <c:axId val="310931288"/>
      </c:lineChart>
      <c:dateAx>
        <c:axId val="310930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31288"/>
        <c:crosses val="autoZero"/>
        <c:auto val="1"/>
        <c:lblOffset val="100"/>
        <c:baseTimeUnit val="days"/>
      </c:dateAx>
      <c:valAx>
        <c:axId val="31093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3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numRef>
              <c:f>Sheet1!$A$2:$A$355</c:f>
              <c:numCache>
                <c:formatCode>m/d/yyyy</c:formatCode>
                <c:ptCount val="354"/>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numCache>
            </c:numRef>
          </c:cat>
          <c:val>
            <c:numRef>
              <c:f>Sheet1!$B$2:$B$355</c:f>
              <c:numCache>
                <c:formatCode>General</c:formatCode>
                <c:ptCount val="354"/>
                <c:pt idx="0">
                  <c:v>4607</c:v>
                </c:pt>
                <c:pt idx="1">
                  <c:v>43</c:v>
                </c:pt>
                <c:pt idx="2">
                  <c:v>11</c:v>
                </c:pt>
                <c:pt idx="3">
                  <c:v>5</c:v>
                </c:pt>
                <c:pt idx="4">
                  <c:v>4</c:v>
                </c:pt>
                <c:pt idx="5">
                  <c:v>3</c:v>
                </c:pt>
                <c:pt idx="6">
                  <c:v>6</c:v>
                </c:pt>
                <c:pt idx="7">
                  <c:v>6</c:v>
                </c:pt>
                <c:pt idx="8">
                  <c:v>10</c:v>
                </c:pt>
                <c:pt idx="9">
                  <c:v>110</c:v>
                </c:pt>
                <c:pt idx="10">
                  <c:v>112</c:v>
                </c:pt>
                <c:pt idx="11">
                  <c:v>55</c:v>
                </c:pt>
                <c:pt idx="12">
                  <c:v>34</c:v>
                </c:pt>
                <c:pt idx="13">
                  <c:v>15</c:v>
                </c:pt>
                <c:pt idx="14">
                  <c:v>78</c:v>
                </c:pt>
                <c:pt idx="15">
                  <c:v>108</c:v>
                </c:pt>
                <c:pt idx="16">
                  <c:v>11</c:v>
                </c:pt>
                <c:pt idx="17">
                  <c:v>33</c:v>
                </c:pt>
                <c:pt idx="18">
                  <c:v>106</c:v>
                </c:pt>
                <c:pt idx="19">
                  <c:v>24</c:v>
                </c:pt>
                <c:pt idx="20">
                  <c:v>4</c:v>
                </c:pt>
                <c:pt idx="21">
                  <c:v>89</c:v>
                </c:pt>
                <c:pt idx="22">
                  <c:v>62</c:v>
                </c:pt>
                <c:pt idx="23">
                  <c:v>25</c:v>
                </c:pt>
                <c:pt idx="24">
                  <c:v>5236</c:v>
                </c:pt>
                <c:pt idx="25">
                  <c:v>9456</c:v>
                </c:pt>
                <c:pt idx="26">
                  <c:v>5962</c:v>
                </c:pt>
                <c:pt idx="27">
                  <c:v>3230</c:v>
                </c:pt>
                <c:pt idx="28">
                  <c:v>5854</c:v>
                </c:pt>
                <c:pt idx="29">
                  <c:v>4674</c:v>
                </c:pt>
                <c:pt idx="30">
                  <c:v>4935</c:v>
                </c:pt>
                <c:pt idx="31">
                  <c:v>1794</c:v>
                </c:pt>
                <c:pt idx="32">
                  <c:v>1333</c:v>
                </c:pt>
                <c:pt idx="33">
                  <c:v>3428</c:v>
                </c:pt>
                <c:pt idx="34">
                  <c:v>1591</c:v>
                </c:pt>
                <c:pt idx="35">
                  <c:v>91</c:v>
                </c:pt>
                <c:pt idx="36">
                  <c:v>42</c:v>
                </c:pt>
                <c:pt idx="37">
                  <c:v>12</c:v>
                </c:pt>
                <c:pt idx="38">
                  <c:v>122</c:v>
                </c:pt>
                <c:pt idx="39">
                  <c:v>356</c:v>
                </c:pt>
                <c:pt idx="40">
                  <c:v>140</c:v>
                </c:pt>
                <c:pt idx="41">
                  <c:v>12</c:v>
                </c:pt>
                <c:pt idx="42">
                  <c:v>0</c:v>
                </c:pt>
                <c:pt idx="43">
                  <c:v>2</c:v>
                </c:pt>
                <c:pt idx="44">
                  <c:v>4</c:v>
                </c:pt>
                <c:pt idx="45">
                  <c:v>248</c:v>
                </c:pt>
                <c:pt idx="46">
                  <c:v>278</c:v>
                </c:pt>
                <c:pt idx="47">
                  <c:v>114</c:v>
                </c:pt>
                <c:pt idx="48">
                  <c:v>1339</c:v>
                </c:pt>
                <c:pt idx="49">
                  <c:v>5167</c:v>
                </c:pt>
                <c:pt idx="50">
                  <c:v>2243</c:v>
                </c:pt>
                <c:pt idx="51">
                  <c:v>337</c:v>
                </c:pt>
                <c:pt idx="52">
                  <c:v>263</c:v>
                </c:pt>
                <c:pt idx="53">
                  <c:v>115</c:v>
                </c:pt>
                <c:pt idx="54">
                  <c:v>1404</c:v>
                </c:pt>
                <c:pt idx="55">
                  <c:v>4806</c:v>
                </c:pt>
                <c:pt idx="56">
                  <c:v>4196</c:v>
                </c:pt>
                <c:pt idx="57">
                  <c:v>7088</c:v>
                </c:pt>
                <c:pt idx="58">
                  <c:v>3314</c:v>
                </c:pt>
                <c:pt idx="59">
                  <c:v>111</c:v>
                </c:pt>
                <c:pt idx="60">
                  <c:v>24</c:v>
                </c:pt>
                <c:pt idx="61">
                  <c:v>5</c:v>
                </c:pt>
                <c:pt idx="62">
                  <c:v>6</c:v>
                </c:pt>
                <c:pt idx="63">
                  <c:v>3</c:v>
                </c:pt>
                <c:pt idx="64">
                  <c:v>64</c:v>
                </c:pt>
                <c:pt idx="65">
                  <c:v>40</c:v>
                </c:pt>
                <c:pt idx="66">
                  <c:v>2641</c:v>
                </c:pt>
                <c:pt idx="67">
                  <c:v>4417</c:v>
                </c:pt>
                <c:pt idx="68">
                  <c:v>118</c:v>
                </c:pt>
                <c:pt idx="69">
                  <c:v>106</c:v>
                </c:pt>
                <c:pt idx="70">
                  <c:v>1234</c:v>
                </c:pt>
                <c:pt idx="71">
                  <c:v>1591</c:v>
                </c:pt>
                <c:pt idx="72">
                  <c:v>2328</c:v>
                </c:pt>
                <c:pt idx="73">
                  <c:v>1988</c:v>
                </c:pt>
                <c:pt idx="74">
                  <c:v>196</c:v>
                </c:pt>
                <c:pt idx="75">
                  <c:v>277</c:v>
                </c:pt>
                <c:pt idx="76">
                  <c:v>273</c:v>
                </c:pt>
                <c:pt idx="77">
                  <c:v>299</c:v>
                </c:pt>
                <c:pt idx="78">
                  <c:v>327</c:v>
                </c:pt>
                <c:pt idx="79">
                  <c:v>164</c:v>
                </c:pt>
                <c:pt idx="80">
                  <c:v>31</c:v>
                </c:pt>
                <c:pt idx="81">
                  <c:v>78</c:v>
                </c:pt>
                <c:pt idx="82">
                  <c:v>18</c:v>
                </c:pt>
                <c:pt idx="83">
                  <c:v>85</c:v>
                </c:pt>
                <c:pt idx="84">
                  <c:v>33</c:v>
                </c:pt>
                <c:pt idx="85">
                  <c:v>1117</c:v>
                </c:pt>
                <c:pt idx="86">
                  <c:v>1998</c:v>
                </c:pt>
                <c:pt idx="87">
                  <c:v>1985</c:v>
                </c:pt>
                <c:pt idx="88">
                  <c:v>15</c:v>
                </c:pt>
                <c:pt idx="89">
                  <c:v>1076</c:v>
                </c:pt>
                <c:pt idx="90">
                  <c:v>198</c:v>
                </c:pt>
                <c:pt idx="91">
                  <c:v>80</c:v>
                </c:pt>
                <c:pt idx="92">
                  <c:v>41</c:v>
                </c:pt>
                <c:pt idx="93">
                  <c:v>172</c:v>
                </c:pt>
                <c:pt idx="94">
                  <c:v>36</c:v>
                </c:pt>
                <c:pt idx="95">
                  <c:v>106</c:v>
                </c:pt>
                <c:pt idx="96">
                  <c:v>14899</c:v>
                </c:pt>
                <c:pt idx="97">
                  <c:v>16934</c:v>
                </c:pt>
                <c:pt idx="98">
                  <c:v>7851</c:v>
                </c:pt>
                <c:pt idx="99">
                  <c:v>6871</c:v>
                </c:pt>
                <c:pt idx="100">
                  <c:v>9154</c:v>
                </c:pt>
                <c:pt idx="101">
                  <c:v>10399</c:v>
                </c:pt>
                <c:pt idx="102">
                  <c:v>10579</c:v>
                </c:pt>
                <c:pt idx="103">
                  <c:v>11418</c:v>
                </c:pt>
                <c:pt idx="104">
                  <c:v>9305</c:v>
                </c:pt>
                <c:pt idx="105">
                  <c:v>4365</c:v>
                </c:pt>
                <c:pt idx="106">
                  <c:v>8088</c:v>
                </c:pt>
                <c:pt idx="107">
                  <c:v>8017</c:v>
                </c:pt>
                <c:pt idx="108">
                  <c:v>4097</c:v>
                </c:pt>
                <c:pt idx="109">
                  <c:v>3527</c:v>
                </c:pt>
                <c:pt idx="110">
                  <c:v>19</c:v>
                </c:pt>
                <c:pt idx="111">
                  <c:v>53</c:v>
                </c:pt>
                <c:pt idx="112">
                  <c:v>3466</c:v>
                </c:pt>
                <c:pt idx="113">
                  <c:v>4795</c:v>
                </c:pt>
                <c:pt idx="114">
                  <c:v>27</c:v>
                </c:pt>
                <c:pt idx="115">
                  <c:v>198</c:v>
                </c:pt>
                <c:pt idx="116">
                  <c:v>142</c:v>
                </c:pt>
                <c:pt idx="117">
                  <c:v>3145</c:v>
                </c:pt>
                <c:pt idx="118">
                  <c:v>3164</c:v>
                </c:pt>
                <c:pt idx="119">
                  <c:v>1438</c:v>
                </c:pt>
                <c:pt idx="120">
                  <c:v>9963</c:v>
                </c:pt>
                <c:pt idx="121">
                  <c:v>9745</c:v>
                </c:pt>
                <c:pt idx="122">
                  <c:v>8002</c:v>
                </c:pt>
                <c:pt idx="123">
                  <c:v>8012</c:v>
                </c:pt>
                <c:pt idx="124">
                  <c:v>9926</c:v>
                </c:pt>
                <c:pt idx="125">
                  <c:v>9873</c:v>
                </c:pt>
                <c:pt idx="126">
                  <c:v>8234</c:v>
                </c:pt>
                <c:pt idx="127">
                  <c:v>7082</c:v>
                </c:pt>
                <c:pt idx="128">
                  <c:v>5976</c:v>
                </c:pt>
                <c:pt idx="129">
                  <c:v>38</c:v>
                </c:pt>
                <c:pt idx="130">
                  <c:v>6</c:v>
                </c:pt>
                <c:pt idx="131">
                  <c:v>4487</c:v>
                </c:pt>
                <c:pt idx="132">
                  <c:v>18774</c:v>
                </c:pt>
                <c:pt idx="133">
                  <c:v>19421</c:v>
                </c:pt>
                <c:pt idx="134">
                  <c:v>19375</c:v>
                </c:pt>
                <c:pt idx="135">
                  <c:v>10807</c:v>
                </c:pt>
                <c:pt idx="136">
                  <c:v>19</c:v>
                </c:pt>
                <c:pt idx="137">
                  <c:v>94</c:v>
                </c:pt>
                <c:pt idx="138">
                  <c:v>5026</c:v>
                </c:pt>
                <c:pt idx="139">
                  <c:v>7910</c:v>
                </c:pt>
                <c:pt idx="140">
                  <c:v>6961</c:v>
                </c:pt>
                <c:pt idx="141">
                  <c:v>10509</c:v>
                </c:pt>
                <c:pt idx="142">
                  <c:v>12093</c:v>
                </c:pt>
                <c:pt idx="143">
                  <c:v>9994</c:v>
                </c:pt>
                <c:pt idx="144">
                  <c:v>11359</c:v>
                </c:pt>
                <c:pt idx="145">
                  <c:v>12726</c:v>
                </c:pt>
                <c:pt idx="146">
                  <c:v>14085</c:v>
                </c:pt>
                <c:pt idx="147">
                  <c:v>11479</c:v>
                </c:pt>
                <c:pt idx="148">
                  <c:v>5891</c:v>
                </c:pt>
                <c:pt idx="149">
                  <c:v>5590</c:v>
                </c:pt>
                <c:pt idx="150">
                  <c:v>4523</c:v>
                </c:pt>
                <c:pt idx="151">
                  <c:v>400</c:v>
                </c:pt>
                <c:pt idx="152">
                  <c:v>696</c:v>
                </c:pt>
                <c:pt idx="153">
                  <c:v>92</c:v>
                </c:pt>
                <c:pt idx="154">
                  <c:v>44</c:v>
                </c:pt>
                <c:pt idx="155">
                  <c:v>2319</c:v>
                </c:pt>
                <c:pt idx="156">
                  <c:v>6139</c:v>
                </c:pt>
                <c:pt idx="157">
                  <c:v>2689</c:v>
                </c:pt>
                <c:pt idx="158">
                  <c:v>5</c:v>
                </c:pt>
                <c:pt idx="159">
                  <c:v>3</c:v>
                </c:pt>
                <c:pt idx="160">
                  <c:v>2</c:v>
                </c:pt>
                <c:pt idx="161">
                  <c:v>16</c:v>
                </c:pt>
                <c:pt idx="162">
                  <c:v>64</c:v>
                </c:pt>
                <c:pt idx="163">
                  <c:v>61</c:v>
                </c:pt>
                <c:pt idx="164">
                  <c:v>36</c:v>
                </c:pt>
                <c:pt idx="165">
                  <c:v>8</c:v>
                </c:pt>
                <c:pt idx="166">
                  <c:v>86</c:v>
                </c:pt>
                <c:pt idx="167">
                  <c:v>59</c:v>
                </c:pt>
                <c:pt idx="168">
                  <c:v>42</c:v>
                </c:pt>
                <c:pt idx="169">
                  <c:v>6</c:v>
                </c:pt>
                <c:pt idx="170">
                  <c:v>57</c:v>
                </c:pt>
                <c:pt idx="171">
                  <c:v>95</c:v>
                </c:pt>
                <c:pt idx="172">
                  <c:v>10</c:v>
                </c:pt>
                <c:pt idx="173">
                  <c:v>11</c:v>
                </c:pt>
                <c:pt idx="174">
                  <c:v>11</c:v>
                </c:pt>
                <c:pt idx="175">
                  <c:v>94</c:v>
                </c:pt>
                <c:pt idx="176">
                  <c:v>18</c:v>
                </c:pt>
                <c:pt idx="177">
                  <c:v>303</c:v>
                </c:pt>
                <c:pt idx="178">
                  <c:v>23</c:v>
                </c:pt>
                <c:pt idx="179">
                  <c:v>107</c:v>
                </c:pt>
                <c:pt idx="180">
                  <c:v>49</c:v>
                </c:pt>
                <c:pt idx="181">
                  <c:v>33</c:v>
                </c:pt>
                <c:pt idx="182">
                  <c:v>17</c:v>
                </c:pt>
                <c:pt idx="183">
                  <c:v>4</c:v>
                </c:pt>
                <c:pt idx="184">
                  <c:v>269</c:v>
                </c:pt>
                <c:pt idx="185">
                  <c:v>33</c:v>
                </c:pt>
                <c:pt idx="186">
                  <c:v>30</c:v>
                </c:pt>
                <c:pt idx="187">
                  <c:v>23</c:v>
                </c:pt>
                <c:pt idx="188">
                  <c:v>7</c:v>
                </c:pt>
                <c:pt idx="189">
                  <c:v>317</c:v>
                </c:pt>
                <c:pt idx="190">
                  <c:v>138</c:v>
                </c:pt>
                <c:pt idx="191">
                  <c:v>25</c:v>
                </c:pt>
                <c:pt idx="192">
                  <c:v>9</c:v>
                </c:pt>
                <c:pt idx="193">
                  <c:v>16</c:v>
                </c:pt>
                <c:pt idx="194">
                  <c:v>6</c:v>
                </c:pt>
                <c:pt idx="195">
                  <c:v>3</c:v>
                </c:pt>
                <c:pt idx="196">
                  <c:v>3</c:v>
                </c:pt>
                <c:pt idx="197">
                  <c:v>7</c:v>
                </c:pt>
                <c:pt idx="198">
                  <c:v>7</c:v>
                </c:pt>
                <c:pt idx="199">
                  <c:v>457</c:v>
                </c:pt>
                <c:pt idx="200">
                  <c:v>2077</c:v>
                </c:pt>
                <c:pt idx="201">
                  <c:v>3954</c:v>
                </c:pt>
                <c:pt idx="202">
                  <c:v>6915</c:v>
                </c:pt>
                <c:pt idx="203">
                  <c:v>10291</c:v>
                </c:pt>
                <c:pt idx="204">
                  <c:v>12286</c:v>
                </c:pt>
                <c:pt idx="205">
                  <c:v>12038</c:v>
                </c:pt>
                <c:pt idx="206">
                  <c:v>14848</c:v>
                </c:pt>
                <c:pt idx="207">
                  <c:v>15745</c:v>
                </c:pt>
                <c:pt idx="208">
                  <c:v>20717</c:v>
                </c:pt>
                <c:pt idx="209">
                  <c:v>9562</c:v>
                </c:pt>
                <c:pt idx="210">
                  <c:v>6818</c:v>
                </c:pt>
                <c:pt idx="211">
                  <c:v>4324</c:v>
                </c:pt>
                <c:pt idx="212">
                  <c:v>4</c:v>
                </c:pt>
                <c:pt idx="213">
                  <c:v>4</c:v>
                </c:pt>
                <c:pt idx="214">
                  <c:v>3</c:v>
                </c:pt>
                <c:pt idx="215">
                  <c:v>4</c:v>
                </c:pt>
                <c:pt idx="216">
                  <c:v>4</c:v>
                </c:pt>
                <c:pt idx="217">
                  <c:v>55</c:v>
                </c:pt>
                <c:pt idx="218">
                  <c:v>63</c:v>
                </c:pt>
                <c:pt idx="219">
                  <c:v>61</c:v>
                </c:pt>
                <c:pt idx="220">
                  <c:v>2788</c:v>
                </c:pt>
                <c:pt idx="221">
                  <c:v>5227</c:v>
                </c:pt>
                <c:pt idx="222">
                  <c:v>915</c:v>
                </c:pt>
                <c:pt idx="223">
                  <c:v>112</c:v>
                </c:pt>
                <c:pt idx="224">
                  <c:v>18</c:v>
                </c:pt>
                <c:pt idx="225">
                  <c:v>11</c:v>
                </c:pt>
                <c:pt idx="226">
                  <c:v>279</c:v>
                </c:pt>
                <c:pt idx="227">
                  <c:v>159</c:v>
                </c:pt>
                <c:pt idx="228">
                  <c:v>1946</c:v>
                </c:pt>
                <c:pt idx="229">
                  <c:v>1730</c:v>
                </c:pt>
                <c:pt idx="230">
                  <c:v>2184</c:v>
                </c:pt>
                <c:pt idx="231">
                  <c:v>4188</c:v>
                </c:pt>
                <c:pt idx="232">
                  <c:v>4188</c:v>
                </c:pt>
                <c:pt idx="233">
                  <c:v>5960</c:v>
                </c:pt>
                <c:pt idx="234">
                  <c:v>11163</c:v>
                </c:pt>
                <c:pt idx="235">
                  <c:v>11574</c:v>
                </c:pt>
                <c:pt idx="236">
                  <c:v>10154</c:v>
                </c:pt>
                <c:pt idx="237">
                  <c:v>11930</c:v>
                </c:pt>
                <c:pt idx="238">
                  <c:v>10444</c:v>
                </c:pt>
                <c:pt idx="239">
                  <c:v>10945</c:v>
                </c:pt>
                <c:pt idx="240">
                  <c:v>7986</c:v>
                </c:pt>
                <c:pt idx="241">
                  <c:v>6783</c:v>
                </c:pt>
                <c:pt idx="242">
                  <c:v>6780</c:v>
                </c:pt>
                <c:pt idx="243">
                  <c:v>4655</c:v>
                </c:pt>
                <c:pt idx="244">
                  <c:v>38</c:v>
                </c:pt>
                <c:pt idx="245">
                  <c:v>13</c:v>
                </c:pt>
                <c:pt idx="246">
                  <c:v>5</c:v>
                </c:pt>
                <c:pt idx="247">
                  <c:v>6</c:v>
                </c:pt>
                <c:pt idx="248">
                  <c:v>85</c:v>
                </c:pt>
                <c:pt idx="249">
                  <c:v>434</c:v>
                </c:pt>
                <c:pt idx="250">
                  <c:v>80</c:v>
                </c:pt>
                <c:pt idx="251">
                  <c:v>67</c:v>
                </c:pt>
                <c:pt idx="252">
                  <c:v>44</c:v>
                </c:pt>
                <c:pt idx="253">
                  <c:v>12</c:v>
                </c:pt>
                <c:pt idx="254">
                  <c:v>6</c:v>
                </c:pt>
                <c:pt idx="255">
                  <c:v>5</c:v>
                </c:pt>
                <c:pt idx="256">
                  <c:v>4</c:v>
                </c:pt>
                <c:pt idx="257">
                  <c:v>3</c:v>
                </c:pt>
                <c:pt idx="258">
                  <c:v>1</c:v>
                </c:pt>
                <c:pt idx="259">
                  <c:v>1400</c:v>
                </c:pt>
                <c:pt idx="260">
                  <c:v>4785</c:v>
                </c:pt>
                <c:pt idx="261">
                  <c:v>6106</c:v>
                </c:pt>
                <c:pt idx="262">
                  <c:v>2427</c:v>
                </c:pt>
                <c:pt idx="263">
                  <c:v>40</c:v>
                </c:pt>
                <c:pt idx="264">
                  <c:v>3</c:v>
                </c:pt>
                <c:pt idx="265">
                  <c:v>3</c:v>
                </c:pt>
                <c:pt idx="266">
                  <c:v>7</c:v>
                </c:pt>
                <c:pt idx="267">
                  <c:v>6</c:v>
                </c:pt>
                <c:pt idx="268">
                  <c:v>4</c:v>
                </c:pt>
                <c:pt idx="269">
                  <c:v>3</c:v>
                </c:pt>
                <c:pt idx="270">
                  <c:v>6</c:v>
                </c:pt>
                <c:pt idx="271">
                  <c:v>1</c:v>
                </c:pt>
                <c:pt idx="272">
                  <c:v>4</c:v>
                </c:pt>
                <c:pt idx="273">
                  <c:v>6</c:v>
                </c:pt>
                <c:pt idx="274">
                  <c:v>1</c:v>
                </c:pt>
                <c:pt idx="275">
                  <c:v>2</c:v>
                </c:pt>
                <c:pt idx="276">
                  <c:v>4</c:v>
                </c:pt>
                <c:pt idx="277">
                  <c:v>6</c:v>
                </c:pt>
                <c:pt idx="278">
                  <c:v>9</c:v>
                </c:pt>
                <c:pt idx="279">
                  <c:v>7</c:v>
                </c:pt>
                <c:pt idx="280">
                  <c:v>66</c:v>
                </c:pt>
                <c:pt idx="281">
                  <c:v>49</c:v>
                </c:pt>
                <c:pt idx="282">
                  <c:v>35</c:v>
                </c:pt>
                <c:pt idx="283">
                  <c:v>32</c:v>
                </c:pt>
                <c:pt idx="284">
                  <c:v>14</c:v>
                </c:pt>
                <c:pt idx="285">
                  <c:v>273</c:v>
                </c:pt>
                <c:pt idx="286">
                  <c:v>4913</c:v>
                </c:pt>
                <c:pt idx="287">
                  <c:v>6516</c:v>
                </c:pt>
                <c:pt idx="288">
                  <c:v>11254</c:v>
                </c:pt>
                <c:pt idx="289">
                  <c:v>10662</c:v>
                </c:pt>
                <c:pt idx="290">
                  <c:v>9700</c:v>
                </c:pt>
                <c:pt idx="291">
                  <c:v>9534</c:v>
                </c:pt>
                <c:pt idx="292">
                  <c:v>8749</c:v>
                </c:pt>
                <c:pt idx="293">
                  <c:v>11661</c:v>
                </c:pt>
                <c:pt idx="294">
                  <c:v>13864</c:v>
                </c:pt>
                <c:pt idx="295">
                  <c:v>10562</c:v>
                </c:pt>
                <c:pt idx="296">
                  <c:v>2066</c:v>
                </c:pt>
                <c:pt idx="297">
                  <c:v>4764</c:v>
                </c:pt>
                <c:pt idx="298">
                  <c:v>4869</c:v>
                </c:pt>
                <c:pt idx="299">
                  <c:v>10428</c:v>
                </c:pt>
                <c:pt idx="300">
                  <c:v>11413</c:v>
                </c:pt>
                <c:pt idx="301">
                  <c:v>7350</c:v>
                </c:pt>
                <c:pt idx="302">
                  <c:v>7040</c:v>
                </c:pt>
                <c:pt idx="303">
                  <c:v>7504</c:v>
                </c:pt>
                <c:pt idx="304">
                  <c:v>2392</c:v>
                </c:pt>
                <c:pt idx="305">
                  <c:v>5</c:v>
                </c:pt>
                <c:pt idx="306">
                  <c:v>4</c:v>
                </c:pt>
                <c:pt idx="307">
                  <c:v>7</c:v>
                </c:pt>
                <c:pt idx="308">
                  <c:v>5</c:v>
                </c:pt>
                <c:pt idx="309">
                  <c:v>8</c:v>
                </c:pt>
                <c:pt idx="310">
                  <c:v>5</c:v>
                </c:pt>
                <c:pt idx="311">
                  <c:v>3</c:v>
                </c:pt>
                <c:pt idx="312">
                  <c:v>772</c:v>
                </c:pt>
                <c:pt idx="313">
                  <c:v>78</c:v>
                </c:pt>
                <c:pt idx="314">
                  <c:v>38</c:v>
                </c:pt>
                <c:pt idx="315">
                  <c:v>30</c:v>
                </c:pt>
                <c:pt idx="316">
                  <c:v>10</c:v>
                </c:pt>
                <c:pt idx="317">
                  <c:v>7</c:v>
                </c:pt>
                <c:pt idx="318">
                  <c:v>15</c:v>
                </c:pt>
                <c:pt idx="319">
                  <c:v>8</c:v>
                </c:pt>
                <c:pt idx="320">
                  <c:v>6</c:v>
                </c:pt>
                <c:pt idx="321">
                  <c:v>6</c:v>
                </c:pt>
                <c:pt idx="322">
                  <c:v>78</c:v>
                </c:pt>
                <c:pt idx="323">
                  <c:v>78</c:v>
                </c:pt>
                <c:pt idx="324">
                  <c:v>51</c:v>
                </c:pt>
                <c:pt idx="325">
                  <c:v>13463</c:v>
                </c:pt>
                <c:pt idx="326">
                  <c:v>19810</c:v>
                </c:pt>
                <c:pt idx="327">
                  <c:v>22121</c:v>
                </c:pt>
                <c:pt idx="328">
                  <c:v>25530</c:v>
                </c:pt>
                <c:pt idx="329">
                  <c:v>20806</c:v>
                </c:pt>
                <c:pt idx="330">
                  <c:v>10211</c:v>
                </c:pt>
                <c:pt idx="331">
                  <c:v>7709</c:v>
                </c:pt>
                <c:pt idx="332">
                  <c:v>10035</c:v>
                </c:pt>
                <c:pt idx="333">
                  <c:v>12658</c:v>
                </c:pt>
                <c:pt idx="334">
                  <c:v>5517</c:v>
                </c:pt>
                <c:pt idx="335">
                  <c:v>13</c:v>
                </c:pt>
                <c:pt idx="336">
                  <c:v>2</c:v>
                </c:pt>
                <c:pt idx="337">
                  <c:v>5</c:v>
                </c:pt>
                <c:pt idx="338">
                  <c:v>6</c:v>
                </c:pt>
                <c:pt idx="339">
                  <c:v>277</c:v>
                </c:pt>
                <c:pt idx="340">
                  <c:v>92</c:v>
                </c:pt>
                <c:pt idx="341">
                  <c:v>38</c:v>
                </c:pt>
                <c:pt idx="342">
                  <c:v>28</c:v>
                </c:pt>
                <c:pt idx="343">
                  <c:v>13</c:v>
                </c:pt>
                <c:pt idx="344">
                  <c:v>1114</c:v>
                </c:pt>
                <c:pt idx="345">
                  <c:v>690</c:v>
                </c:pt>
                <c:pt idx="346">
                  <c:v>338</c:v>
                </c:pt>
                <c:pt idx="347">
                  <c:v>144</c:v>
                </c:pt>
                <c:pt idx="348">
                  <c:v>97</c:v>
                </c:pt>
                <c:pt idx="349">
                  <c:v>46</c:v>
                </c:pt>
                <c:pt idx="350">
                  <c:v>56</c:v>
                </c:pt>
                <c:pt idx="351">
                  <c:v>34</c:v>
                </c:pt>
                <c:pt idx="352">
                  <c:v>13</c:v>
                </c:pt>
                <c:pt idx="353">
                  <c:v>26</c:v>
                </c:pt>
              </c:numCache>
            </c:numRef>
          </c:val>
          <c:extLst>
            <c:ext xmlns:c16="http://schemas.microsoft.com/office/drawing/2014/chart" uri="{C3380CC4-5D6E-409C-BE32-E72D297353CC}">
              <c16:uniqueId val="{00000000-6996-4801-A272-FF9BB5396DEF}"/>
            </c:ext>
          </c:extLst>
        </c:ser>
        <c:dLbls>
          <c:showLegendKey val="0"/>
          <c:showVal val="0"/>
          <c:showCatName val="0"/>
          <c:showSerName val="0"/>
          <c:showPercent val="0"/>
          <c:showBubbleSize val="0"/>
        </c:dLbls>
        <c:gapWidth val="219"/>
        <c:overlap val="-27"/>
        <c:axId val="442297096"/>
        <c:axId val="442296768"/>
      </c:barChart>
      <c:dateAx>
        <c:axId val="442297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296768"/>
        <c:crosses val="autoZero"/>
        <c:auto val="1"/>
        <c:lblOffset val="100"/>
        <c:baseTimeUnit val="days"/>
      </c:dateAx>
      <c:valAx>
        <c:axId val="442296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29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7549</c:v>
                </c:pt>
              </c:numCache>
            </c:numRef>
          </c:val>
          <c:extLst>
            <c:ext xmlns:c16="http://schemas.microsoft.com/office/drawing/2014/chart" uri="{C3380CC4-5D6E-409C-BE32-E72D297353CC}">
              <c16:uniqueId val="{00000000-A22F-44ED-AA90-6E578727B660}"/>
            </c:ext>
          </c:extLst>
        </c:ser>
        <c:dLbls>
          <c:showLegendKey val="0"/>
          <c:showVal val="0"/>
          <c:showCatName val="0"/>
          <c:showSerName val="0"/>
          <c:showPercent val="0"/>
          <c:showBubbleSize val="0"/>
        </c:dLbls>
        <c:gapWidth val="219"/>
        <c:overlap val="-27"/>
        <c:axId val="442289880"/>
        <c:axId val="442296112"/>
      </c:barChart>
      <c:catAx>
        <c:axId val="442289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296112"/>
        <c:crosses val="autoZero"/>
        <c:auto val="1"/>
        <c:lblAlgn val="ctr"/>
        <c:lblOffset val="100"/>
        <c:noMultiLvlLbl val="0"/>
      </c:catAx>
      <c:valAx>
        <c:axId val="44229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28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601</c:v>
                </c:pt>
                <c:pt idx="1">
                  <c:v>563</c:v>
                </c:pt>
                <c:pt idx="2">
                  <c:v>1135</c:v>
                </c:pt>
                <c:pt idx="3">
                  <c:v>781</c:v>
                </c:pt>
                <c:pt idx="4">
                  <c:v>1187</c:v>
                </c:pt>
                <c:pt idx="5">
                  <c:v>140</c:v>
                </c:pt>
                <c:pt idx="6">
                  <c:v>535</c:v>
                </c:pt>
                <c:pt idx="7">
                  <c:v>629</c:v>
                </c:pt>
                <c:pt idx="8">
                  <c:v>216</c:v>
                </c:pt>
                <c:pt idx="9">
                  <c:v>665</c:v>
                </c:pt>
                <c:pt idx="10">
                  <c:v>782</c:v>
                </c:pt>
                <c:pt idx="11">
                  <c:v>315</c:v>
                </c:pt>
              </c:numCache>
            </c:numRef>
          </c:val>
          <c:extLst>
            <c:ext xmlns:c16="http://schemas.microsoft.com/office/drawing/2014/chart" uri="{C3380CC4-5D6E-409C-BE32-E72D297353CC}">
              <c16:uniqueId val="{00000000-254D-48CC-8941-A7AA4AA17A12}"/>
            </c:ext>
          </c:extLst>
        </c:ser>
        <c:dLbls>
          <c:showLegendKey val="0"/>
          <c:showVal val="0"/>
          <c:showCatName val="0"/>
          <c:showSerName val="0"/>
          <c:showPercent val="0"/>
          <c:showBubbleSize val="0"/>
        </c:dLbls>
        <c:gapWidth val="219"/>
        <c:overlap val="-27"/>
        <c:axId val="442293160"/>
        <c:axId val="442293488"/>
      </c:barChart>
      <c:catAx>
        <c:axId val="442293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293488"/>
        <c:crosses val="autoZero"/>
        <c:auto val="1"/>
        <c:lblAlgn val="ctr"/>
        <c:lblOffset val="100"/>
        <c:noMultiLvlLbl val="0"/>
      </c:catAx>
      <c:valAx>
        <c:axId val="44229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29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EA1CE-121D-46CD-8B31-B1CA86B7CE16}"/>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AEB28A54-27C8-4578-9197-18D3198F75D4}"/>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4159185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7C775-DA6A-4366-9AF4-A5911A62A799}"/>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ACE19CEC-1F9A-4723-B5B3-7E045A11CF4A}"/>
              </a:ext>
            </a:extLst>
          </p:cNvPr>
          <p:cNvGraphicFramePr>
            <a:graphicFrameLocks noGrp="1"/>
          </p:cNvGraphicFramePr>
          <p:nvPr>
            <p:ph type="tbl" sz="quarter" idx="13"/>
            <p:extLst>
              <p:ext uri="{D42A27DB-BD31-4B8C-83A1-F6EECF244321}">
                <p14:modId xmlns:p14="http://schemas.microsoft.com/office/powerpoint/2010/main" val="3118324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16315395"/>
                    </a:ext>
                  </a:extLst>
                </a:gridCol>
                <a:gridCol w="740664">
                  <a:extLst>
                    <a:ext uri="{9D8B030D-6E8A-4147-A177-3AD203B41FA5}">
                      <a16:colId xmlns:a16="http://schemas.microsoft.com/office/drawing/2014/main" val="475804287"/>
                    </a:ext>
                  </a:extLst>
                </a:gridCol>
                <a:gridCol w="740664">
                  <a:extLst>
                    <a:ext uri="{9D8B030D-6E8A-4147-A177-3AD203B41FA5}">
                      <a16:colId xmlns:a16="http://schemas.microsoft.com/office/drawing/2014/main" val="1925141207"/>
                    </a:ext>
                  </a:extLst>
                </a:gridCol>
                <a:gridCol w="740664">
                  <a:extLst>
                    <a:ext uri="{9D8B030D-6E8A-4147-A177-3AD203B41FA5}">
                      <a16:colId xmlns:a16="http://schemas.microsoft.com/office/drawing/2014/main" val="2835924576"/>
                    </a:ext>
                  </a:extLst>
                </a:gridCol>
                <a:gridCol w="740664">
                  <a:extLst>
                    <a:ext uri="{9D8B030D-6E8A-4147-A177-3AD203B41FA5}">
                      <a16:colId xmlns:a16="http://schemas.microsoft.com/office/drawing/2014/main" val="3336412065"/>
                    </a:ext>
                  </a:extLst>
                </a:gridCol>
                <a:gridCol w="740664">
                  <a:extLst>
                    <a:ext uri="{9D8B030D-6E8A-4147-A177-3AD203B41FA5}">
                      <a16:colId xmlns:a16="http://schemas.microsoft.com/office/drawing/2014/main" val="4000447495"/>
                    </a:ext>
                  </a:extLst>
                </a:gridCol>
                <a:gridCol w="740664">
                  <a:extLst>
                    <a:ext uri="{9D8B030D-6E8A-4147-A177-3AD203B41FA5}">
                      <a16:colId xmlns:a16="http://schemas.microsoft.com/office/drawing/2014/main" val="1897871012"/>
                    </a:ext>
                  </a:extLst>
                </a:gridCol>
                <a:gridCol w="740664">
                  <a:extLst>
                    <a:ext uri="{9D8B030D-6E8A-4147-A177-3AD203B41FA5}">
                      <a16:colId xmlns:a16="http://schemas.microsoft.com/office/drawing/2014/main" val="9920857"/>
                    </a:ext>
                  </a:extLst>
                </a:gridCol>
                <a:gridCol w="740664">
                  <a:extLst>
                    <a:ext uri="{9D8B030D-6E8A-4147-A177-3AD203B41FA5}">
                      <a16:colId xmlns:a16="http://schemas.microsoft.com/office/drawing/2014/main" val="19996921"/>
                    </a:ext>
                  </a:extLst>
                </a:gridCol>
                <a:gridCol w="740664">
                  <a:extLst>
                    <a:ext uri="{9D8B030D-6E8A-4147-A177-3AD203B41FA5}">
                      <a16:colId xmlns:a16="http://schemas.microsoft.com/office/drawing/2014/main" val="213864145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03877636"/>
                  </a:ext>
                </a:extLst>
              </a:tr>
              <a:tr h="370840">
                <a:tc>
                  <a:txBody>
                    <a:bodyPr/>
                    <a:lstStyle/>
                    <a:p>
                      <a:r>
                        <a:rPr lang="en-US" sz="1000"/>
                        <a:t>Oxford Fajar Pre-University</a:t>
                      </a:r>
                    </a:p>
                  </a:txBody>
                  <a:tcPr/>
                </a:tc>
                <a:tc>
                  <a:txBody>
                    <a:bodyPr/>
                    <a:lstStyle/>
                    <a:p>
                      <a:r>
                        <a:rPr lang="en-US" sz="1000"/>
                        <a:t>1652</a:t>
                      </a:r>
                    </a:p>
                  </a:txBody>
                  <a:tcPr/>
                </a:tc>
                <a:tc>
                  <a:txBody>
                    <a:bodyPr/>
                    <a:lstStyle/>
                    <a:p>
                      <a:r>
                        <a:rPr lang="en-US" sz="1000"/>
                        <a:t>50</a:t>
                      </a:r>
                    </a:p>
                  </a:txBody>
                  <a:tcPr/>
                </a:tc>
                <a:tc>
                  <a:txBody>
                    <a:bodyPr/>
                    <a:lstStyle/>
                    <a:p>
                      <a:r>
                        <a:rPr lang="en-US" sz="1000"/>
                        <a:t>105</a:t>
                      </a:r>
                    </a:p>
                  </a:txBody>
                  <a:tcPr/>
                </a:tc>
                <a:tc>
                  <a:txBody>
                    <a:bodyPr/>
                    <a:lstStyle/>
                    <a:p>
                      <a:r>
                        <a:rPr lang="en-US" sz="1000"/>
                        <a:t>2991</a:t>
                      </a:r>
                    </a:p>
                  </a:txBody>
                  <a:tcPr/>
                </a:tc>
                <a:tc>
                  <a:txBody>
                    <a:bodyPr/>
                    <a:lstStyle/>
                    <a:p>
                      <a:r>
                        <a:rPr lang="en-US" sz="1000"/>
                        <a:t>5</a:t>
                      </a:r>
                    </a:p>
                  </a:txBody>
                  <a:tcPr/>
                </a:tc>
                <a:tc>
                  <a:txBody>
                    <a:bodyPr/>
                    <a:lstStyle/>
                    <a:p>
                      <a:r>
                        <a:rPr lang="en-US" sz="1000"/>
                        <a:t>26</a:t>
                      </a:r>
                    </a:p>
                  </a:txBody>
                  <a:tcPr/>
                </a:tc>
                <a:tc>
                  <a:txBody>
                    <a:bodyPr/>
                    <a:lstStyle/>
                    <a:p>
                      <a:r>
                        <a:rPr lang="en-US" sz="1000"/>
                        <a:t>0</a:t>
                      </a:r>
                    </a:p>
                  </a:txBody>
                  <a:tcPr/>
                </a:tc>
                <a:tc>
                  <a:txBody>
                    <a:bodyPr/>
                    <a:lstStyle/>
                    <a:p>
                      <a:r>
                        <a:rPr lang="en-US" sz="1000"/>
                        <a:t>1.7690 %</a:t>
                      </a:r>
                    </a:p>
                  </a:txBody>
                  <a:tcPr/>
                </a:tc>
                <a:tc>
                  <a:txBody>
                    <a:bodyPr/>
                    <a:lstStyle/>
                    <a:p>
                      <a:r>
                        <a:rPr lang="en-US" sz="1000"/>
                        <a:t>0.0 %</a:t>
                      </a:r>
                    </a:p>
                  </a:txBody>
                  <a:tcPr/>
                </a:tc>
                <a:extLst>
                  <a:ext uri="{0D108BD9-81ED-4DB2-BD59-A6C34878D82A}">
                    <a16:rowId xmlns:a16="http://schemas.microsoft.com/office/drawing/2014/main" val="2656192897"/>
                  </a:ext>
                </a:extLst>
              </a:tr>
            </a:tbl>
          </a:graphicData>
        </a:graphic>
      </p:graphicFrame>
      <p:sp>
        <p:nvSpPr>
          <p:cNvPr id="4" name="Text Placeholder 3">
            <a:extLst>
              <a:ext uri="{FF2B5EF4-FFF2-40B4-BE49-F238E27FC236}">
                <a16:creationId xmlns:a16="http://schemas.microsoft.com/office/drawing/2014/main" id="{B0BEAD88-0D5D-4578-B9AC-A477BFE0213F}"/>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3176224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58385-0339-441F-9ADD-672178D24CED}"/>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9A27155A-1F0B-4BE3-AE07-A24823A90355}"/>
              </a:ext>
            </a:extLst>
          </p:cNvPr>
          <p:cNvGraphicFramePr>
            <a:graphicFrameLocks noGrp="1"/>
          </p:cNvGraphicFramePr>
          <p:nvPr>
            <p:ph type="chart" sz="quarter" idx="13"/>
            <p:extLst>
              <p:ext uri="{D42A27DB-BD31-4B8C-83A1-F6EECF244321}">
                <p14:modId xmlns:p14="http://schemas.microsoft.com/office/powerpoint/2010/main" val="1603893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1BF4B0-D2BB-4D5B-9943-32E13DC23D4F}"/>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2DD187AF-1C67-4039-9C47-895D7C1A0C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6069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47F87-09BA-45CC-B5E9-2B12FC5CD97C}"/>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5D93ECC4-FDB7-4DF7-B3A5-C7D01CA56FC7}"/>
              </a:ext>
            </a:extLst>
          </p:cNvPr>
          <p:cNvGraphicFramePr>
            <a:graphicFrameLocks noGrp="1"/>
          </p:cNvGraphicFramePr>
          <p:nvPr>
            <p:ph type="chart" sz="quarter" idx="13"/>
            <p:extLst>
              <p:ext uri="{D42A27DB-BD31-4B8C-83A1-F6EECF244321}">
                <p14:modId xmlns:p14="http://schemas.microsoft.com/office/powerpoint/2010/main" val="2735776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3AAD93-99A7-493E-B37C-8482D5625792}"/>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B0239BFE-332A-4A52-A426-DA3BF70FA1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173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3E2B8-2DD9-4BB7-89B2-553045E91092}"/>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F5A79A96-72C6-4CCE-8B86-5B3FB45E4CA5}"/>
              </a:ext>
            </a:extLst>
          </p:cNvPr>
          <p:cNvGraphicFramePr>
            <a:graphicFrameLocks noGrp="1"/>
          </p:cNvGraphicFramePr>
          <p:nvPr>
            <p:ph type="chart" sz="quarter" idx="13"/>
            <p:extLst>
              <p:ext uri="{D42A27DB-BD31-4B8C-83A1-F6EECF244321}">
                <p14:modId xmlns:p14="http://schemas.microsoft.com/office/powerpoint/2010/main" val="417903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F0FA07-7A6C-4B37-BD2D-98D71FE2179A}"/>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07831E02-5F92-4765-A6A5-43352395D6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684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8CA33-29E0-4209-BC07-63582D981102}"/>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5A02C37F-E722-47D0-9458-73B4A3613308}"/>
              </a:ext>
            </a:extLst>
          </p:cNvPr>
          <p:cNvGraphicFramePr>
            <a:graphicFrameLocks noGrp="1"/>
          </p:cNvGraphicFramePr>
          <p:nvPr>
            <p:ph type="chart" sz="quarter" idx="13"/>
            <p:extLst>
              <p:ext uri="{D42A27DB-BD31-4B8C-83A1-F6EECF244321}">
                <p14:modId xmlns:p14="http://schemas.microsoft.com/office/powerpoint/2010/main" val="3980057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605A46-F7FB-4525-B85A-E7418576E5FC}"/>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3A3701F7-607D-48F5-A199-4DA0116DA9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7756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97A2D-DA97-43CD-8114-E37590A340FA}"/>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313C06B6-2FA5-451B-AD7C-0E3D2C508DC4}"/>
              </a:ext>
            </a:extLst>
          </p:cNvPr>
          <p:cNvGraphicFramePr>
            <a:graphicFrameLocks noGrp="1"/>
          </p:cNvGraphicFramePr>
          <p:nvPr>
            <p:ph type="chart" sz="quarter" idx="13"/>
            <p:extLst>
              <p:ext uri="{D42A27DB-BD31-4B8C-83A1-F6EECF244321}">
                <p14:modId xmlns:p14="http://schemas.microsoft.com/office/powerpoint/2010/main" val="1917481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133167-37BE-430C-9762-A416B14113A8}"/>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BCCE4272-E75F-4838-9133-AF3BBD7392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4050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4EAD3-926C-4177-BFDF-ADA235DE7818}"/>
              </a:ext>
            </a:extLst>
          </p:cNvPr>
          <p:cNvSpPr>
            <a:spLocks noGrp="1"/>
          </p:cNvSpPr>
          <p:nvPr>
            <p:ph type="title"/>
          </p:nvPr>
        </p:nvSpPr>
        <p:spPr/>
        <p:txBody>
          <a:bodyPr/>
          <a:lstStyle/>
          <a:p>
            <a:r>
              <a:rPr lang="en-US"/>
              <a:t>Facebook (FB) Custom Own Posts Table (new) | Oxford Fajar Pre-University - 1 of 4</a:t>
            </a:r>
          </a:p>
        </p:txBody>
      </p:sp>
      <p:graphicFrame>
        <p:nvGraphicFramePr>
          <p:cNvPr id="5" name="Table Placeholder 4">
            <a:extLst>
              <a:ext uri="{FF2B5EF4-FFF2-40B4-BE49-F238E27FC236}">
                <a16:creationId xmlns:a16="http://schemas.microsoft.com/office/drawing/2014/main" id="{B9616232-C4BE-49C8-993F-17ECEEB127FD}"/>
              </a:ext>
            </a:extLst>
          </p:cNvPr>
          <p:cNvGraphicFramePr>
            <a:graphicFrameLocks noGrp="1"/>
          </p:cNvGraphicFramePr>
          <p:nvPr>
            <p:ph type="tbl" sz="quarter" idx="13"/>
            <p:extLst>
              <p:ext uri="{D42A27DB-BD31-4B8C-83A1-F6EECF244321}">
                <p14:modId xmlns:p14="http://schemas.microsoft.com/office/powerpoint/2010/main" val="867852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45881940"/>
                    </a:ext>
                  </a:extLst>
                </a:gridCol>
                <a:gridCol w="822960">
                  <a:extLst>
                    <a:ext uri="{9D8B030D-6E8A-4147-A177-3AD203B41FA5}">
                      <a16:colId xmlns:a16="http://schemas.microsoft.com/office/drawing/2014/main" val="437515763"/>
                    </a:ext>
                  </a:extLst>
                </a:gridCol>
                <a:gridCol w="822960">
                  <a:extLst>
                    <a:ext uri="{9D8B030D-6E8A-4147-A177-3AD203B41FA5}">
                      <a16:colId xmlns:a16="http://schemas.microsoft.com/office/drawing/2014/main" val="3438636584"/>
                    </a:ext>
                  </a:extLst>
                </a:gridCol>
                <a:gridCol w="822960">
                  <a:extLst>
                    <a:ext uri="{9D8B030D-6E8A-4147-A177-3AD203B41FA5}">
                      <a16:colId xmlns:a16="http://schemas.microsoft.com/office/drawing/2014/main" val="3103622975"/>
                    </a:ext>
                  </a:extLst>
                </a:gridCol>
                <a:gridCol w="822960">
                  <a:extLst>
                    <a:ext uri="{9D8B030D-6E8A-4147-A177-3AD203B41FA5}">
                      <a16:colId xmlns:a16="http://schemas.microsoft.com/office/drawing/2014/main" val="1677459092"/>
                    </a:ext>
                  </a:extLst>
                </a:gridCol>
                <a:gridCol w="822960">
                  <a:extLst>
                    <a:ext uri="{9D8B030D-6E8A-4147-A177-3AD203B41FA5}">
                      <a16:colId xmlns:a16="http://schemas.microsoft.com/office/drawing/2014/main" val="1952013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3230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- 2019-10-17 14:27:00</a:t>
                      </a:r>
                      <a:r>
                        <a:rPr kumimoji="0" lang="en-US" sz="1000" b="0" i="0" u="none" strike="noStrike" kern="1200" cap="none" spc="0" normalizeH="0" baseline="0" noProof="0">
                          <a:ln>
                            <a:noFill/>
                          </a:ln>
                          <a:solidFill>
                            <a:prstClr val="black"/>
                          </a:solidFill>
                          <a:effectLst/>
                          <a:uLnTx/>
                          <a:uFillTx/>
                          <a:latin typeface="+mn-lt"/>
                          <a:ea typeface="+mn-ea"/>
                          <a:cs typeface="+mn-cs"/>
                        </a:rPr>
                        <a:t>
 “A special type of dipole-dipole interaction between a hydrogen atom which is covalently bonded to a small and highly electronegative atom (such as F, O, N) and the lone pair of electrons on another highly electronegative atom.”
Name the interaction based on the statement above!
Answer:
Hydrogen Bond
Source:
ACE AHEAD Chemistry First Term, pg.110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07076200"/>
                  </a:ext>
                </a:extLst>
              </a:tr>
            </a:tbl>
          </a:graphicData>
        </a:graphic>
      </p:graphicFrame>
      <p:sp>
        <p:nvSpPr>
          <p:cNvPr id="4" name="Text Placeholder 3">
            <a:extLst>
              <a:ext uri="{FF2B5EF4-FFF2-40B4-BE49-F238E27FC236}">
                <a16:creationId xmlns:a16="http://schemas.microsoft.com/office/drawing/2014/main" id="{4BF28515-A730-4EEA-9EC8-D92043FC6507}"/>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400184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68E62-BFCD-43AF-A618-4DD2E8047699}"/>
              </a:ext>
            </a:extLst>
          </p:cNvPr>
          <p:cNvSpPr>
            <a:spLocks noGrp="1"/>
          </p:cNvSpPr>
          <p:nvPr>
            <p:ph type="title"/>
          </p:nvPr>
        </p:nvSpPr>
        <p:spPr/>
        <p:txBody>
          <a:bodyPr/>
          <a:lstStyle/>
          <a:p>
            <a:r>
              <a:rPr lang="en-US"/>
              <a:t>Facebook (FB) Custom Own Posts Table (new) | Oxford Fajar Pre-University - 2 of 4</a:t>
            </a:r>
          </a:p>
        </p:txBody>
      </p:sp>
      <p:graphicFrame>
        <p:nvGraphicFramePr>
          <p:cNvPr id="5" name="Table Placeholder 4">
            <a:extLst>
              <a:ext uri="{FF2B5EF4-FFF2-40B4-BE49-F238E27FC236}">
                <a16:creationId xmlns:a16="http://schemas.microsoft.com/office/drawing/2014/main" id="{6C844196-627A-4441-AF0E-39FF573F7BEC}"/>
              </a:ext>
            </a:extLst>
          </p:cNvPr>
          <p:cNvGraphicFramePr>
            <a:graphicFrameLocks noGrp="1"/>
          </p:cNvGraphicFramePr>
          <p:nvPr>
            <p:ph type="tbl" sz="quarter" idx="13"/>
            <p:extLst>
              <p:ext uri="{D42A27DB-BD31-4B8C-83A1-F6EECF244321}">
                <p14:modId xmlns:p14="http://schemas.microsoft.com/office/powerpoint/2010/main" val="3237387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06849292"/>
                    </a:ext>
                  </a:extLst>
                </a:gridCol>
                <a:gridCol w="822960">
                  <a:extLst>
                    <a:ext uri="{9D8B030D-6E8A-4147-A177-3AD203B41FA5}">
                      <a16:colId xmlns:a16="http://schemas.microsoft.com/office/drawing/2014/main" val="1294806081"/>
                    </a:ext>
                  </a:extLst>
                </a:gridCol>
                <a:gridCol w="822960">
                  <a:extLst>
                    <a:ext uri="{9D8B030D-6E8A-4147-A177-3AD203B41FA5}">
                      <a16:colId xmlns:a16="http://schemas.microsoft.com/office/drawing/2014/main" val="1293167695"/>
                    </a:ext>
                  </a:extLst>
                </a:gridCol>
                <a:gridCol w="822960">
                  <a:extLst>
                    <a:ext uri="{9D8B030D-6E8A-4147-A177-3AD203B41FA5}">
                      <a16:colId xmlns:a16="http://schemas.microsoft.com/office/drawing/2014/main" val="2408166479"/>
                    </a:ext>
                  </a:extLst>
                </a:gridCol>
                <a:gridCol w="822960">
                  <a:extLst>
                    <a:ext uri="{9D8B030D-6E8A-4147-A177-3AD203B41FA5}">
                      <a16:colId xmlns:a16="http://schemas.microsoft.com/office/drawing/2014/main" val="2903063412"/>
                    </a:ext>
                  </a:extLst>
                </a:gridCol>
                <a:gridCol w="822960">
                  <a:extLst>
                    <a:ext uri="{9D8B030D-6E8A-4147-A177-3AD203B41FA5}">
                      <a16:colId xmlns:a16="http://schemas.microsoft.com/office/drawing/2014/main" val="338417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993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- 2019-05-23 13:04:00</a:t>
                      </a:r>
                      <a:r>
                        <a:rPr kumimoji="0" lang="en-US" sz="1000" b="0" i="0" u="none" strike="noStrike" kern="1200" cap="none" spc="0" normalizeH="0" baseline="0" noProof="0">
                          <a:ln>
                            <a:noFill/>
                          </a:ln>
                          <a:solidFill>
                            <a:prstClr val="black"/>
                          </a:solidFill>
                          <a:effectLst/>
                          <a:uLnTx/>
                          <a:uFillTx/>
                          <a:latin typeface="+mn-lt"/>
                          <a:ea typeface="+mn-ea"/>
                          <a:cs typeface="+mn-cs"/>
                        </a:rPr>
                        <a:t>
 It’s mini quiz time! 😊
Which of the following phytohormones
trigger leaf fall and bud dormancy in flowering plants?
A. Ethene
B. Cytokinin
C. Abscisic Acid
D.Gibberellic Acid
.
.
,
,
.
Answer:
C. Abscisic Acid
Source:
ACE AHEAD STPM Biology, p. 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62818767"/>
                  </a:ext>
                </a:extLst>
              </a:tr>
            </a:tbl>
          </a:graphicData>
        </a:graphic>
      </p:graphicFrame>
      <p:sp>
        <p:nvSpPr>
          <p:cNvPr id="4" name="Text Placeholder 3">
            <a:extLst>
              <a:ext uri="{FF2B5EF4-FFF2-40B4-BE49-F238E27FC236}">
                <a16:creationId xmlns:a16="http://schemas.microsoft.com/office/drawing/2014/main" id="{7E550675-BA3C-4FAA-AB5A-E62953F37F8C}"/>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1399709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00C91-235A-4175-8230-5E19BB406719}"/>
              </a:ext>
            </a:extLst>
          </p:cNvPr>
          <p:cNvSpPr>
            <a:spLocks noGrp="1"/>
          </p:cNvSpPr>
          <p:nvPr>
            <p:ph type="title"/>
          </p:nvPr>
        </p:nvSpPr>
        <p:spPr/>
        <p:txBody>
          <a:bodyPr/>
          <a:lstStyle/>
          <a:p>
            <a:r>
              <a:rPr lang="en-US"/>
              <a:t>Facebook (FB) Custom Own Posts Table (new) | Oxford Fajar Pre-University - 3 of 4</a:t>
            </a:r>
          </a:p>
        </p:txBody>
      </p:sp>
      <p:graphicFrame>
        <p:nvGraphicFramePr>
          <p:cNvPr id="5" name="Table Placeholder 4">
            <a:extLst>
              <a:ext uri="{FF2B5EF4-FFF2-40B4-BE49-F238E27FC236}">
                <a16:creationId xmlns:a16="http://schemas.microsoft.com/office/drawing/2014/main" id="{8F91EF22-C526-454E-976C-F00DFADD4F94}"/>
              </a:ext>
            </a:extLst>
          </p:cNvPr>
          <p:cNvGraphicFramePr>
            <a:graphicFrameLocks noGrp="1"/>
          </p:cNvGraphicFramePr>
          <p:nvPr>
            <p:ph type="tbl" sz="quarter" idx="13"/>
            <p:extLst>
              <p:ext uri="{D42A27DB-BD31-4B8C-83A1-F6EECF244321}">
                <p14:modId xmlns:p14="http://schemas.microsoft.com/office/powerpoint/2010/main" val="816191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77482470"/>
                    </a:ext>
                  </a:extLst>
                </a:gridCol>
                <a:gridCol w="822960">
                  <a:extLst>
                    <a:ext uri="{9D8B030D-6E8A-4147-A177-3AD203B41FA5}">
                      <a16:colId xmlns:a16="http://schemas.microsoft.com/office/drawing/2014/main" val="1302232377"/>
                    </a:ext>
                  </a:extLst>
                </a:gridCol>
                <a:gridCol w="822960">
                  <a:extLst>
                    <a:ext uri="{9D8B030D-6E8A-4147-A177-3AD203B41FA5}">
                      <a16:colId xmlns:a16="http://schemas.microsoft.com/office/drawing/2014/main" val="3882466364"/>
                    </a:ext>
                  </a:extLst>
                </a:gridCol>
                <a:gridCol w="822960">
                  <a:extLst>
                    <a:ext uri="{9D8B030D-6E8A-4147-A177-3AD203B41FA5}">
                      <a16:colId xmlns:a16="http://schemas.microsoft.com/office/drawing/2014/main" val="4238823007"/>
                    </a:ext>
                  </a:extLst>
                </a:gridCol>
                <a:gridCol w="822960">
                  <a:extLst>
                    <a:ext uri="{9D8B030D-6E8A-4147-A177-3AD203B41FA5}">
                      <a16:colId xmlns:a16="http://schemas.microsoft.com/office/drawing/2014/main" val="4221650470"/>
                    </a:ext>
                  </a:extLst>
                </a:gridCol>
                <a:gridCol w="822960">
                  <a:extLst>
                    <a:ext uri="{9D8B030D-6E8A-4147-A177-3AD203B41FA5}">
                      <a16:colId xmlns:a16="http://schemas.microsoft.com/office/drawing/2014/main" val="3021200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1414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- 2019-03-16 10:21:00</a:t>
                      </a:r>
                      <a:r>
                        <a:rPr kumimoji="0" lang="en-US" sz="1000" b="0" i="0" u="none" strike="noStrike" kern="1200" cap="none" spc="0" normalizeH="0" baseline="0" noProof="0">
                          <a:ln>
                            <a:noFill/>
                          </a:ln>
                          <a:solidFill>
                            <a:prstClr val="black"/>
                          </a:solidFill>
                          <a:effectLst/>
                          <a:uLnTx/>
                          <a:uFillTx/>
                          <a:latin typeface="+mn-lt"/>
                          <a:ea typeface="+mn-ea"/>
                          <a:cs typeface="+mn-cs"/>
                        </a:rPr>
                        <a:t>
 The title of a research article has an almost impossible remit. It needs to accurately capture what was achieved, differentiate it from other works, and of course, attract the attention of the reader, who might be searching a journal’s contents list or the return from a database query. Getting it right is vital.
Is a long title or a short one better? Visit http://bit.ly/2GA1GxM to find out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26455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- 2019-03-11 10:18:00</a:t>
                      </a:r>
                      <a:r>
                        <a:rPr kumimoji="0" lang="en-US" sz="1000" b="0" i="0" u="none" strike="noStrike" kern="1200" cap="none" spc="0" normalizeH="0" baseline="0" noProof="0">
                          <a:ln>
                            <a:noFill/>
                          </a:ln>
                          <a:solidFill>
                            <a:prstClr val="black"/>
                          </a:solidFill>
                          <a:effectLst/>
                          <a:uLnTx/>
                          <a:uFillTx/>
                          <a:latin typeface="+mn-lt"/>
                          <a:ea typeface="+mn-ea"/>
                          <a:cs typeface="+mn-cs"/>
                        </a:rPr>
                        <a:t>
 Prepping for IELTS exam? Here are 7 helpful IELTS study tips to help you refine your study habits!
1. You must focus on building your Core English Skills
2. Learn from your weaknesses 
3. Structure your essay writing
4. Practice your speaking
5. Read a diverse range of articles
6. Learn native-like fluency
7. Know the test tips and strategies
Read on for more detail!
http://bit.ly/2T4BeCq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61474807"/>
                  </a:ext>
                </a:extLst>
              </a:tr>
            </a:tbl>
          </a:graphicData>
        </a:graphic>
      </p:graphicFrame>
      <p:sp>
        <p:nvSpPr>
          <p:cNvPr id="4" name="Text Placeholder 3">
            <a:extLst>
              <a:ext uri="{FF2B5EF4-FFF2-40B4-BE49-F238E27FC236}">
                <a16:creationId xmlns:a16="http://schemas.microsoft.com/office/drawing/2014/main" id="{E9CE43FE-507D-4C48-835E-1884DE66FD1D}"/>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1169435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A9CB3-B736-4100-B762-5861A9456669}"/>
              </a:ext>
            </a:extLst>
          </p:cNvPr>
          <p:cNvSpPr>
            <a:spLocks noGrp="1"/>
          </p:cNvSpPr>
          <p:nvPr>
            <p:ph type="title"/>
          </p:nvPr>
        </p:nvSpPr>
        <p:spPr/>
        <p:txBody>
          <a:bodyPr/>
          <a:lstStyle/>
          <a:p>
            <a:r>
              <a:rPr lang="en-US"/>
              <a:t>Facebook (FB) Custom Own Posts Table (new) | Oxford Fajar Pre-University - 4 of 4</a:t>
            </a:r>
          </a:p>
        </p:txBody>
      </p:sp>
      <p:graphicFrame>
        <p:nvGraphicFramePr>
          <p:cNvPr id="5" name="Table Placeholder 4">
            <a:extLst>
              <a:ext uri="{FF2B5EF4-FFF2-40B4-BE49-F238E27FC236}">
                <a16:creationId xmlns:a16="http://schemas.microsoft.com/office/drawing/2014/main" id="{D7A9A595-A158-46B8-9CD1-CE4179B82F7B}"/>
              </a:ext>
            </a:extLst>
          </p:cNvPr>
          <p:cNvGraphicFramePr>
            <a:graphicFrameLocks noGrp="1"/>
          </p:cNvGraphicFramePr>
          <p:nvPr>
            <p:ph type="tbl" sz="quarter" idx="13"/>
            <p:extLst>
              <p:ext uri="{D42A27DB-BD31-4B8C-83A1-F6EECF244321}">
                <p14:modId xmlns:p14="http://schemas.microsoft.com/office/powerpoint/2010/main" val="1062933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70278451"/>
                    </a:ext>
                  </a:extLst>
                </a:gridCol>
                <a:gridCol w="822960">
                  <a:extLst>
                    <a:ext uri="{9D8B030D-6E8A-4147-A177-3AD203B41FA5}">
                      <a16:colId xmlns:a16="http://schemas.microsoft.com/office/drawing/2014/main" val="2671147219"/>
                    </a:ext>
                  </a:extLst>
                </a:gridCol>
                <a:gridCol w="822960">
                  <a:extLst>
                    <a:ext uri="{9D8B030D-6E8A-4147-A177-3AD203B41FA5}">
                      <a16:colId xmlns:a16="http://schemas.microsoft.com/office/drawing/2014/main" val="3087941416"/>
                    </a:ext>
                  </a:extLst>
                </a:gridCol>
                <a:gridCol w="822960">
                  <a:extLst>
                    <a:ext uri="{9D8B030D-6E8A-4147-A177-3AD203B41FA5}">
                      <a16:colId xmlns:a16="http://schemas.microsoft.com/office/drawing/2014/main" val="3175227823"/>
                    </a:ext>
                  </a:extLst>
                </a:gridCol>
                <a:gridCol w="822960">
                  <a:extLst>
                    <a:ext uri="{9D8B030D-6E8A-4147-A177-3AD203B41FA5}">
                      <a16:colId xmlns:a16="http://schemas.microsoft.com/office/drawing/2014/main" val="3935125057"/>
                    </a:ext>
                  </a:extLst>
                </a:gridCol>
                <a:gridCol w="822960">
                  <a:extLst>
                    <a:ext uri="{9D8B030D-6E8A-4147-A177-3AD203B41FA5}">
                      <a16:colId xmlns:a16="http://schemas.microsoft.com/office/drawing/2014/main" val="433328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51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- 2019-04-19 00:00:00</a:t>
                      </a:r>
                      <a:r>
                        <a:rPr kumimoji="0" lang="en-US" sz="1000" b="0" i="0" u="none" strike="noStrike" kern="1200" cap="none" spc="0" normalizeH="0" baseline="0" noProof="0">
                          <a:ln>
                            <a:noFill/>
                          </a:ln>
                          <a:solidFill>
                            <a:prstClr val="black"/>
                          </a:solidFill>
                          <a:effectLst/>
                          <a:uLnTx/>
                          <a:uFillTx/>
                          <a:latin typeface="+mn-lt"/>
                          <a:ea typeface="+mn-ea"/>
                          <a:cs typeface="+mn-cs"/>
                        </a:rPr>
                        <a:t>
 Happy Friyay! Here’s a small quiz for you! 
Fill in each blank with a suitable article (a, an, the). Where no article is required, mark with a dash(-). 
Source: 
Effective practice MUET pg. 187 
.
.
.
.
.
.
.
.
.
Answer: 
The, an, the, a,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70401017"/>
                  </a:ext>
                </a:extLst>
              </a:tr>
            </a:tbl>
          </a:graphicData>
        </a:graphic>
      </p:graphicFrame>
      <p:sp>
        <p:nvSpPr>
          <p:cNvPr id="4" name="Text Placeholder 3">
            <a:extLst>
              <a:ext uri="{FF2B5EF4-FFF2-40B4-BE49-F238E27FC236}">
                <a16:creationId xmlns:a16="http://schemas.microsoft.com/office/drawing/2014/main" id="{97AD72CC-6ECD-4A31-8C4B-86782D07AD64}"/>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3805788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F2553-A636-44B7-BCD1-41A960A8578D}"/>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AD7EAB47-4453-4ED6-999F-6FB7E330437B}"/>
              </a:ext>
            </a:extLst>
          </p:cNvPr>
          <p:cNvGraphicFramePr>
            <a:graphicFrameLocks noGrp="1"/>
          </p:cNvGraphicFramePr>
          <p:nvPr>
            <p:ph type="chart" sz="quarter" idx="13"/>
            <p:extLst>
              <p:ext uri="{D42A27DB-BD31-4B8C-83A1-F6EECF244321}">
                <p14:modId xmlns:p14="http://schemas.microsoft.com/office/powerpoint/2010/main" val="1380031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53872F-3564-4BC7-BE9A-83AAF3D98ADF}"/>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68E5BD2A-FD4E-4127-8AAE-05F5542DBE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1855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3C4D2-919E-442C-9F28-48A53F459C5C}"/>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339D774B-9E93-4730-ADC5-B82A17004A8E}"/>
              </a:ext>
            </a:extLst>
          </p:cNvPr>
          <p:cNvGraphicFramePr>
            <a:graphicFrameLocks noGrp="1"/>
          </p:cNvGraphicFramePr>
          <p:nvPr>
            <p:ph type="chart" sz="quarter" idx="13"/>
            <p:extLst>
              <p:ext uri="{D42A27DB-BD31-4B8C-83A1-F6EECF244321}">
                <p14:modId xmlns:p14="http://schemas.microsoft.com/office/powerpoint/2010/main" val="3248263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0750D1-60B1-4757-B77B-47F59ABCDFC3}"/>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A65D01E5-A799-4ABC-B3A2-3632BDAE2B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0660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941BB-B19E-4CFA-A127-69096AB37174}"/>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08743146-B5A8-4B3D-9CD4-123105B52FBD}"/>
              </a:ext>
            </a:extLst>
          </p:cNvPr>
          <p:cNvGraphicFramePr>
            <a:graphicFrameLocks noGrp="1"/>
          </p:cNvGraphicFramePr>
          <p:nvPr>
            <p:ph type="chart" sz="quarter" idx="13"/>
            <p:extLst>
              <p:ext uri="{D42A27DB-BD31-4B8C-83A1-F6EECF244321}">
                <p14:modId xmlns:p14="http://schemas.microsoft.com/office/powerpoint/2010/main" val="2455408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E57FA9-7929-44DC-AA59-61D4EEBCBF8B}"/>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99A65841-CEA0-40B9-B065-8F91B1C287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122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4EF43-D298-4199-9661-153370666C1A}"/>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B5BE79D2-5328-492B-AF87-45E33B0FB999}"/>
              </a:ext>
            </a:extLst>
          </p:cNvPr>
          <p:cNvGraphicFramePr>
            <a:graphicFrameLocks noGrp="1"/>
          </p:cNvGraphicFramePr>
          <p:nvPr>
            <p:ph type="chart" sz="quarter" idx="13"/>
            <p:extLst>
              <p:ext uri="{D42A27DB-BD31-4B8C-83A1-F6EECF244321}">
                <p14:modId xmlns:p14="http://schemas.microsoft.com/office/powerpoint/2010/main" val="42696841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292C70-9542-417A-88CB-106F2B6DED86}"/>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598FB5F6-6330-4AEB-BD01-194A6C55F6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7304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E60C3-BD0F-4B41-B323-392EDDC66F14}"/>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EA362594-FECC-4E5F-9372-03908908B268}"/>
              </a:ext>
            </a:extLst>
          </p:cNvPr>
          <p:cNvGraphicFramePr>
            <a:graphicFrameLocks noGrp="1"/>
          </p:cNvGraphicFramePr>
          <p:nvPr>
            <p:ph type="tbl" sz="quarter" idx="13"/>
            <p:extLst>
              <p:ext uri="{D42A27DB-BD31-4B8C-83A1-F6EECF244321}">
                <p14:modId xmlns:p14="http://schemas.microsoft.com/office/powerpoint/2010/main" val="53171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04410930"/>
                    </a:ext>
                  </a:extLst>
                </a:gridCol>
                <a:gridCol w="1645920">
                  <a:extLst>
                    <a:ext uri="{9D8B030D-6E8A-4147-A177-3AD203B41FA5}">
                      <a16:colId xmlns:a16="http://schemas.microsoft.com/office/drawing/2014/main" val="1050814427"/>
                    </a:ext>
                  </a:extLst>
                </a:gridCol>
                <a:gridCol w="1645920">
                  <a:extLst>
                    <a:ext uri="{9D8B030D-6E8A-4147-A177-3AD203B41FA5}">
                      <a16:colId xmlns:a16="http://schemas.microsoft.com/office/drawing/2014/main" val="1101133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70687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13.7 %</a:t>
                      </a:r>
                    </a:p>
                  </a:txBody>
                  <a:tcPr/>
                </a:tc>
                <a:extLst>
                  <a:ext uri="{0D108BD9-81ED-4DB2-BD59-A6C34878D82A}">
                    <a16:rowId xmlns:a16="http://schemas.microsoft.com/office/drawing/2014/main" val="3758352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extLst>
                  <a:ext uri="{0D108BD9-81ED-4DB2-BD59-A6C34878D82A}">
                    <a16:rowId xmlns:a16="http://schemas.microsoft.com/office/drawing/2014/main" val="1750100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3938198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2788684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2625538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3678376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3031278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566666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670008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479773969"/>
                  </a:ext>
                </a:extLst>
              </a:tr>
            </a:tbl>
          </a:graphicData>
        </a:graphic>
      </p:graphicFrame>
      <p:sp>
        <p:nvSpPr>
          <p:cNvPr id="4" name="Text Placeholder 3">
            <a:extLst>
              <a:ext uri="{FF2B5EF4-FFF2-40B4-BE49-F238E27FC236}">
                <a16:creationId xmlns:a16="http://schemas.microsoft.com/office/drawing/2014/main" id="{1F724054-1E84-4ED8-B10E-46BBFAF1CFCA}"/>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7835475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A93C5-DEAB-4EB3-935C-3545DE0201D9}"/>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A22F1712-952A-4D1A-8DBA-53130ADFE745}"/>
              </a:ext>
            </a:extLst>
          </p:cNvPr>
          <p:cNvGraphicFramePr>
            <a:graphicFrameLocks noGrp="1"/>
          </p:cNvGraphicFramePr>
          <p:nvPr>
            <p:ph type="tbl" sz="quarter" idx="13"/>
            <p:extLst>
              <p:ext uri="{D42A27DB-BD31-4B8C-83A1-F6EECF244321}">
                <p14:modId xmlns:p14="http://schemas.microsoft.com/office/powerpoint/2010/main" val="3271301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45798702"/>
                    </a:ext>
                  </a:extLst>
                </a:gridCol>
                <a:gridCol w="1645920">
                  <a:extLst>
                    <a:ext uri="{9D8B030D-6E8A-4147-A177-3AD203B41FA5}">
                      <a16:colId xmlns:a16="http://schemas.microsoft.com/office/drawing/2014/main" val="2286970455"/>
                    </a:ext>
                  </a:extLst>
                </a:gridCol>
                <a:gridCol w="1645920">
                  <a:extLst>
                    <a:ext uri="{9D8B030D-6E8A-4147-A177-3AD203B41FA5}">
                      <a16:colId xmlns:a16="http://schemas.microsoft.com/office/drawing/2014/main" val="604472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39936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089237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4062870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787820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457104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537941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658368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208982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109340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98892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727495614"/>
                  </a:ext>
                </a:extLst>
              </a:tr>
            </a:tbl>
          </a:graphicData>
        </a:graphic>
      </p:graphicFrame>
      <p:sp>
        <p:nvSpPr>
          <p:cNvPr id="4" name="Text Placeholder 3">
            <a:extLst>
              <a:ext uri="{FF2B5EF4-FFF2-40B4-BE49-F238E27FC236}">
                <a16:creationId xmlns:a16="http://schemas.microsoft.com/office/drawing/2014/main" id="{436FDB8F-D27F-48DA-9830-E8726087334F}"/>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1576188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BDA6-1390-483F-B814-5A79928B8547}"/>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427A511C-6DF6-4B98-AEFB-09232CC073CC}"/>
              </a:ext>
            </a:extLst>
          </p:cNvPr>
          <p:cNvGraphicFramePr>
            <a:graphicFrameLocks noGrp="1"/>
          </p:cNvGraphicFramePr>
          <p:nvPr>
            <p:ph type="tbl" sz="quarter" idx="13"/>
            <p:extLst>
              <p:ext uri="{D42A27DB-BD31-4B8C-83A1-F6EECF244321}">
                <p14:modId xmlns:p14="http://schemas.microsoft.com/office/powerpoint/2010/main" val="146677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98276304"/>
                    </a:ext>
                  </a:extLst>
                </a:gridCol>
                <a:gridCol w="1645920">
                  <a:extLst>
                    <a:ext uri="{9D8B030D-6E8A-4147-A177-3AD203B41FA5}">
                      <a16:colId xmlns:a16="http://schemas.microsoft.com/office/drawing/2014/main" val="169051022"/>
                    </a:ext>
                  </a:extLst>
                </a:gridCol>
                <a:gridCol w="1645920">
                  <a:extLst>
                    <a:ext uri="{9D8B030D-6E8A-4147-A177-3AD203B41FA5}">
                      <a16:colId xmlns:a16="http://schemas.microsoft.com/office/drawing/2014/main" val="1458086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47879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29524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58150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Putrajaya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084889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Tanah Merah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348103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993766208"/>
                  </a:ext>
                </a:extLst>
              </a:tr>
            </a:tbl>
          </a:graphicData>
        </a:graphic>
      </p:graphicFrame>
      <p:sp>
        <p:nvSpPr>
          <p:cNvPr id="4" name="Text Placeholder 3">
            <a:extLst>
              <a:ext uri="{FF2B5EF4-FFF2-40B4-BE49-F238E27FC236}">
                <a16:creationId xmlns:a16="http://schemas.microsoft.com/office/drawing/2014/main" id="{B3327FEF-F71D-47C4-BF3D-11B2DF8BDDD0}"/>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539542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86710-1522-423E-BFF3-2D3A2E6B3048}"/>
              </a:ext>
            </a:extLst>
          </p:cNvPr>
          <p:cNvSpPr>
            <a:spLocks noGrp="1"/>
          </p:cNvSpPr>
          <p:nvPr>
            <p:ph type="title"/>
          </p:nvPr>
        </p:nvSpPr>
        <p:spPr/>
        <p:txBody>
          <a:bodyPr/>
          <a:lstStyle/>
          <a:p>
            <a:r>
              <a:rPr lang="en-US"/>
              <a:t>Facebook Own Posts Table | Oxford Fajar Pre-University - 1 of 12</a:t>
            </a:r>
          </a:p>
        </p:txBody>
      </p:sp>
      <p:graphicFrame>
        <p:nvGraphicFramePr>
          <p:cNvPr id="5" name="Table Placeholder 4">
            <a:extLst>
              <a:ext uri="{FF2B5EF4-FFF2-40B4-BE49-F238E27FC236}">
                <a16:creationId xmlns:a16="http://schemas.microsoft.com/office/drawing/2014/main" id="{7C4EDF09-DD7E-4DBF-BF89-0EA3FD7344E0}"/>
              </a:ext>
            </a:extLst>
          </p:cNvPr>
          <p:cNvGraphicFramePr>
            <a:graphicFrameLocks noGrp="1"/>
          </p:cNvGraphicFramePr>
          <p:nvPr>
            <p:ph type="tbl" sz="quarter" idx="13"/>
            <p:extLst>
              <p:ext uri="{D42A27DB-BD31-4B8C-83A1-F6EECF244321}">
                <p14:modId xmlns:p14="http://schemas.microsoft.com/office/powerpoint/2010/main" val="3897747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39351546"/>
                    </a:ext>
                  </a:extLst>
                </a:gridCol>
                <a:gridCol w="658368">
                  <a:extLst>
                    <a:ext uri="{9D8B030D-6E8A-4147-A177-3AD203B41FA5}">
                      <a16:colId xmlns:a16="http://schemas.microsoft.com/office/drawing/2014/main" val="1618302435"/>
                    </a:ext>
                  </a:extLst>
                </a:gridCol>
                <a:gridCol w="658368">
                  <a:extLst>
                    <a:ext uri="{9D8B030D-6E8A-4147-A177-3AD203B41FA5}">
                      <a16:colId xmlns:a16="http://schemas.microsoft.com/office/drawing/2014/main" val="1948963239"/>
                    </a:ext>
                  </a:extLst>
                </a:gridCol>
                <a:gridCol w="658368">
                  <a:extLst>
                    <a:ext uri="{9D8B030D-6E8A-4147-A177-3AD203B41FA5}">
                      <a16:colId xmlns:a16="http://schemas.microsoft.com/office/drawing/2014/main" val="3745395120"/>
                    </a:ext>
                  </a:extLst>
                </a:gridCol>
                <a:gridCol w="658368">
                  <a:extLst>
                    <a:ext uri="{9D8B030D-6E8A-4147-A177-3AD203B41FA5}">
                      <a16:colId xmlns:a16="http://schemas.microsoft.com/office/drawing/2014/main" val="4185140492"/>
                    </a:ext>
                  </a:extLst>
                </a:gridCol>
                <a:gridCol w="658368">
                  <a:extLst>
                    <a:ext uri="{9D8B030D-6E8A-4147-A177-3AD203B41FA5}">
                      <a16:colId xmlns:a16="http://schemas.microsoft.com/office/drawing/2014/main" val="688608308"/>
                    </a:ext>
                  </a:extLst>
                </a:gridCol>
                <a:gridCol w="658368">
                  <a:extLst>
                    <a:ext uri="{9D8B030D-6E8A-4147-A177-3AD203B41FA5}">
                      <a16:colId xmlns:a16="http://schemas.microsoft.com/office/drawing/2014/main" val="11898688"/>
                    </a:ext>
                  </a:extLst>
                </a:gridCol>
                <a:gridCol w="658368">
                  <a:extLst>
                    <a:ext uri="{9D8B030D-6E8A-4147-A177-3AD203B41FA5}">
                      <a16:colId xmlns:a16="http://schemas.microsoft.com/office/drawing/2014/main" val="3053709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5622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- 2019-12-20 13:02:02</a:t>
                      </a:r>
                      <a:r>
                        <a:rPr kumimoji="0" lang="en-US" sz="1000" b="0" i="0" u="none" strike="noStrike" kern="1200" cap="none" spc="0" normalizeH="0" baseline="0" noProof="0">
                          <a:ln>
                            <a:noFill/>
                          </a:ln>
                          <a:solidFill>
                            <a:prstClr val="black"/>
                          </a:solidFill>
                          <a:effectLst/>
                          <a:uLnTx/>
                          <a:uFillTx/>
                          <a:latin typeface="+mn-lt"/>
                          <a:ea typeface="+mn-ea"/>
                          <a:cs typeface="+mn-cs"/>
                        </a:rPr>
                        <a:t>
 Blow everyone away with your fluency in English by having an amazing set of vocabulary in hand.
The dictionary comes with Oxford iSpeaker to develop the skills students need for passing exams and communicating in English too. Click here to find out more: 
http://bit.ly/2OEmzuH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35667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- 2019-12-17 12:42:22</a:t>
                      </a:r>
                      <a:r>
                        <a:rPr kumimoji="0" lang="en-US" sz="1000" b="0" i="0" u="none" strike="noStrike" kern="1200" cap="none" spc="0" normalizeH="0" baseline="0" noProof="0">
                          <a:ln>
                            <a:noFill/>
                          </a:ln>
                          <a:solidFill>
                            <a:prstClr val="black"/>
                          </a:solidFill>
                          <a:effectLst/>
                          <a:uLnTx/>
                          <a:uFillTx/>
                          <a:latin typeface="+mn-lt"/>
                          <a:ea typeface="+mn-ea"/>
                          <a:cs typeface="+mn-cs"/>
                        </a:rPr>
                        <a:t>
 In general terms, either proposition is correct, but the choice depends partly on meaning and partly on grammar.
Understand better on when to use “Compare With” and “Compare To” in a sentence with correct grammar.
Visit  http://bit.ly/2Dj2Bza gain more knowledge on this preposition.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5506873"/>
                  </a:ext>
                </a:extLst>
              </a:tr>
            </a:tbl>
          </a:graphicData>
        </a:graphic>
      </p:graphicFrame>
      <p:sp>
        <p:nvSpPr>
          <p:cNvPr id="4" name="Text Placeholder 3">
            <a:extLst>
              <a:ext uri="{FF2B5EF4-FFF2-40B4-BE49-F238E27FC236}">
                <a16:creationId xmlns:a16="http://schemas.microsoft.com/office/drawing/2014/main" id="{059CF2D8-5D93-49E7-883E-EB77E358AA63}"/>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494386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953BE-44E2-4C61-B647-8885F6C079D3}"/>
              </a:ext>
            </a:extLst>
          </p:cNvPr>
          <p:cNvSpPr>
            <a:spLocks noGrp="1"/>
          </p:cNvSpPr>
          <p:nvPr>
            <p:ph type="title"/>
          </p:nvPr>
        </p:nvSpPr>
        <p:spPr/>
        <p:txBody>
          <a:bodyPr/>
          <a:lstStyle/>
          <a:p>
            <a:r>
              <a:rPr lang="en-US"/>
              <a:t>Facebook Own Posts Table | Oxford Fajar Pre-University - 2 of 12</a:t>
            </a:r>
          </a:p>
        </p:txBody>
      </p:sp>
      <p:graphicFrame>
        <p:nvGraphicFramePr>
          <p:cNvPr id="5" name="Table Placeholder 4">
            <a:extLst>
              <a:ext uri="{FF2B5EF4-FFF2-40B4-BE49-F238E27FC236}">
                <a16:creationId xmlns:a16="http://schemas.microsoft.com/office/drawing/2014/main" id="{4C95C97D-D10D-4501-9936-D18247B2CCE4}"/>
              </a:ext>
            </a:extLst>
          </p:cNvPr>
          <p:cNvGraphicFramePr>
            <a:graphicFrameLocks noGrp="1"/>
          </p:cNvGraphicFramePr>
          <p:nvPr>
            <p:ph type="tbl" sz="quarter" idx="13"/>
            <p:extLst>
              <p:ext uri="{D42A27DB-BD31-4B8C-83A1-F6EECF244321}">
                <p14:modId xmlns:p14="http://schemas.microsoft.com/office/powerpoint/2010/main" val="645153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30081948"/>
                    </a:ext>
                  </a:extLst>
                </a:gridCol>
                <a:gridCol w="658368">
                  <a:extLst>
                    <a:ext uri="{9D8B030D-6E8A-4147-A177-3AD203B41FA5}">
                      <a16:colId xmlns:a16="http://schemas.microsoft.com/office/drawing/2014/main" val="1614817486"/>
                    </a:ext>
                  </a:extLst>
                </a:gridCol>
                <a:gridCol w="658368">
                  <a:extLst>
                    <a:ext uri="{9D8B030D-6E8A-4147-A177-3AD203B41FA5}">
                      <a16:colId xmlns:a16="http://schemas.microsoft.com/office/drawing/2014/main" val="2249770626"/>
                    </a:ext>
                  </a:extLst>
                </a:gridCol>
                <a:gridCol w="658368">
                  <a:extLst>
                    <a:ext uri="{9D8B030D-6E8A-4147-A177-3AD203B41FA5}">
                      <a16:colId xmlns:a16="http://schemas.microsoft.com/office/drawing/2014/main" val="1716157548"/>
                    </a:ext>
                  </a:extLst>
                </a:gridCol>
                <a:gridCol w="658368">
                  <a:extLst>
                    <a:ext uri="{9D8B030D-6E8A-4147-A177-3AD203B41FA5}">
                      <a16:colId xmlns:a16="http://schemas.microsoft.com/office/drawing/2014/main" val="3670934084"/>
                    </a:ext>
                  </a:extLst>
                </a:gridCol>
                <a:gridCol w="658368">
                  <a:extLst>
                    <a:ext uri="{9D8B030D-6E8A-4147-A177-3AD203B41FA5}">
                      <a16:colId xmlns:a16="http://schemas.microsoft.com/office/drawing/2014/main" val="2432670189"/>
                    </a:ext>
                  </a:extLst>
                </a:gridCol>
                <a:gridCol w="658368">
                  <a:extLst>
                    <a:ext uri="{9D8B030D-6E8A-4147-A177-3AD203B41FA5}">
                      <a16:colId xmlns:a16="http://schemas.microsoft.com/office/drawing/2014/main" val="3916243821"/>
                    </a:ext>
                  </a:extLst>
                </a:gridCol>
                <a:gridCol w="658368">
                  <a:extLst>
                    <a:ext uri="{9D8B030D-6E8A-4147-A177-3AD203B41FA5}">
                      <a16:colId xmlns:a16="http://schemas.microsoft.com/office/drawing/2014/main" val="3420681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2409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- 2019-12-15 10:17:08</a:t>
                      </a:r>
                      <a:r>
                        <a:rPr kumimoji="0" lang="en-US" sz="1000" b="0" i="0" u="none" strike="noStrike" kern="1200" cap="none" spc="0" normalizeH="0" baseline="0" noProof="0">
                          <a:ln>
                            <a:noFill/>
                          </a:ln>
                          <a:solidFill>
                            <a:prstClr val="black"/>
                          </a:solidFill>
                          <a:effectLst/>
                          <a:uLnTx/>
                          <a:uFillTx/>
                          <a:latin typeface="+mn-lt"/>
                          <a:ea typeface="+mn-ea"/>
                          <a:cs typeface="+mn-cs"/>
                        </a:rPr>
                        <a:t>
 An idiom many have come across, but not all understand. Little do you know, this idiom dates all the way back to year 1882!
While some believe it means “to stay put”, others think it is to express “to lie the way dogs do”.
Read up more about the idiom here:
http://bit.ly/2XVvKtF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6384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- 2019-12-13 11:05:24</a:t>
                      </a:r>
                      <a:r>
                        <a:rPr kumimoji="0" lang="en-US" sz="1000" b="0" i="0" u="none" strike="noStrike" kern="1200" cap="none" spc="0" normalizeH="0" baseline="0" noProof="0">
                          <a:ln>
                            <a:noFill/>
                          </a:ln>
                          <a:solidFill>
                            <a:prstClr val="black"/>
                          </a:solidFill>
                          <a:effectLst/>
                          <a:uLnTx/>
                          <a:uFillTx/>
                          <a:latin typeface="+mn-lt"/>
                          <a:ea typeface="+mn-ea"/>
                          <a:cs typeface="+mn-cs"/>
                        </a:rPr>
                        <a:t>
 The Companion Website is specially curated to enhance the experience of the teaching and learning experience.
Keep an eye out for the Companion Website logo and log on to: 
https://cw.oxfordfajar.com.my/index.aspx to enjoy all the additional resources!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655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- 2019-12-11 13:36:41</a:t>
                      </a:r>
                      <a:r>
                        <a:rPr kumimoji="0" lang="en-US" sz="1000" b="0" i="0" u="none" strike="noStrike" kern="1200" cap="none" spc="0" normalizeH="0" baseline="0" noProof="0">
                          <a:ln>
                            <a:noFill/>
                          </a:ln>
                          <a:solidFill>
                            <a:prstClr val="black"/>
                          </a:solidFill>
                          <a:effectLst/>
                          <a:uLnTx/>
                          <a:uFillTx/>
                          <a:latin typeface="+mn-lt"/>
                          <a:ea typeface="+mn-ea"/>
                          <a:cs typeface="+mn-cs"/>
                        </a:rPr>
                        <a:t>
 Infinitives and gerunds are nouns we use to complete sentences but how much do we understand about this grammatical puzzle?
Click here: http://bit.ly/2Dk8IDn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4372812"/>
                  </a:ext>
                </a:extLst>
              </a:tr>
            </a:tbl>
          </a:graphicData>
        </a:graphic>
      </p:graphicFrame>
      <p:sp>
        <p:nvSpPr>
          <p:cNvPr id="4" name="Text Placeholder 3">
            <a:extLst>
              <a:ext uri="{FF2B5EF4-FFF2-40B4-BE49-F238E27FC236}">
                <a16:creationId xmlns:a16="http://schemas.microsoft.com/office/drawing/2014/main" id="{C4483FC2-0622-4F5E-862E-87A7AB0D5FDC}"/>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13935418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9B7ED-944B-4782-A5B8-DB7FD4AB1D2C}"/>
              </a:ext>
            </a:extLst>
          </p:cNvPr>
          <p:cNvSpPr>
            <a:spLocks noGrp="1"/>
          </p:cNvSpPr>
          <p:nvPr>
            <p:ph type="title"/>
          </p:nvPr>
        </p:nvSpPr>
        <p:spPr/>
        <p:txBody>
          <a:bodyPr/>
          <a:lstStyle/>
          <a:p>
            <a:r>
              <a:rPr lang="en-US"/>
              <a:t>Facebook Own Posts Table | Oxford Fajar Pre-University - 3 of 12</a:t>
            </a:r>
          </a:p>
        </p:txBody>
      </p:sp>
      <p:graphicFrame>
        <p:nvGraphicFramePr>
          <p:cNvPr id="5" name="Table Placeholder 4">
            <a:extLst>
              <a:ext uri="{FF2B5EF4-FFF2-40B4-BE49-F238E27FC236}">
                <a16:creationId xmlns:a16="http://schemas.microsoft.com/office/drawing/2014/main" id="{0C82A7E1-81A3-4CB8-BF30-731B85424202}"/>
              </a:ext>
            </a:extLst>
          </p:cNvPr>
          <p:cNvGraphicFramePr>
            <a:graphicFrameLocks noGrp="1"/>
          </p:cNvGraphicFramePr>
          <p:nvPr>
            <p:ph type="tbl" sz="quarter" idx="13"/>
            <p:extLst>
              <p:ext uri="{D42A27DB-BD31-4B8C-83A1-F6EECF244321}">
                <p14:modId xmlns:p14="http://schemas.microsoft.com/office/powerpoint/2010/main" val="823676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14437626"/>
                    </a:ext>
                  </a:extLst>
                </a:gridCol>
                <a:gridCol w="658368">
                  <a:extLst>
                    <a:ext uri="{9D8B030D-6E8A-4147-A177-3AD203B41FA5}">
                      <a16:colId xmlns:a16="http://schemas.microsoft.com/office/drawing/2014/main" val="3482193778"/>
                    </a:ext>
                  </a:extLst>
                </a:gridCol>
                <a:gridCol w="658368">
                  <a:extLst>
                    <a:ext uri="{9D8B030D-6E8A-4147-A177-3AD203B41FA5}">
                      <a16:colId xmlns:a16="http://schemas.microsoft.com/office/drawing/2014/main" val="3861453833"/>
                    </a:ext>
                  </a:extLst>
                </a:gridCol>
                <a:gridCol w="658368">
                  <a:extLst>
                    <a:ext uri="{9D8B030D-6E8A-4147-A177-3AD203B41FA5}">
                      <a16:colId xmlns:a16="http://schemas.microsoft.com/office/drawing/2014/main" val="3674050327"/>
                    </a:ext>
                  </a:extLst>
                </a:gridCol>
                <a:gridCol w="658368">
                  <a:extLst>
                    <a:ext uri="{9D8B030D-6E8A-4147-A177-3AD203B41FA5}">
                      <a16:colId xmlns:a16="http://schemas.microsoft.com/office/drawing/2014/main" val="1224584629"/>
                    </a:ext>
                  </a:extLst>
                </a:gridCol>
                <a:gridCol w="658368">
                  <a:extLst>
                    <a:ext uri="{9D8B030D-6E8A-4147-A177-3AD203B41FA5}">
                      <a16:colId xmlns:a16="http://schemas.microsoft.com/office/drawing/2014/main" val="914839850"/>
                    </a:ext>
                  </a:extLst>
                </a:gridCol>
                <a:gridCol w="658368">
                  <a:extLst>
                    <a:ext uri="{9D8B030D-6E8A-4147-A177-3AD203B41FA5}">
                      <a16:colId xmlns:a16="http://schemas.microsoft.com/office/drawing/2014/main" val="2275435333"/>
                    </a:ext>
                  </a:extLst>
                </a:gridCol>
                <a:gridCol w="658368">
                  <a:extLst>
                    <a:ext uri="{9D8B030D-6E8A-4147-A177-3AD203B41FA5}">
                      <a16:colId xmlns:a16="http://schemas.microsoft.com/office/drawing/2014/main" val="2687528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3643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- 2019-12-10 20:16:45</a:t>
                      </a:r>
                      <a:r>
                        <a:rPr kumimoji="0" lang="en-US" sz="1000" b="0" i="0" u="none" strike="noStrike" kern="1200" cap="none" spc="0" normalizeH="0" baseline="0" noProof="0">
                          <a:ln>
                            <a:noFill/>
                          </a:ln>
                          <a:solidFill>
                            <a:prstClr val="black"/>
                          </a:solidFill>
                          <a:effectLst/>
                          <a:uLnTx/>
                          <a:uFillTx/>
                          <a:latin typeface="+mn-lt"/>
                          <a:ea typeface="+mn-ea"/>
                          <a:cs typeface="+mn-cs"/>
                        </a:rPr>
                        <a:t>
 Interminable (Adjective) means endless or apparently endless (often used hyperbolically).
Find out about the origins of the word with example sentences here: http://bit.ly/2OqziRJ
Do you have friends whom you enjoy interminable conversations with? Tag them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3528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- 2019-11-30 12:09:00</a:t>
                      </a:r>
                      <a:r>
                        <a:rPr kumimoji="0" lang="en-US" sz="1000" b="0" i="0" u="none" strike="noStrike" kern="1200" cap="none" spc="0" normalizeH="0" baseline="0" noProof="0">
                          <a:ln>
                            <a:noFill/>
                          </a:ln>
                          <a:solidFill>
                            <a:prstClr val="black"/>
                          </a:solidFill>
                          <a:effectLst/>
                          <a:uLnTx/>
                          <a:uFillTx/>
                          <a:latin typeface="+mn-lt"/>
                          <a:ea typeface="+mn-ea"/>
                          <a:cs typeface="+mn-cs"/>
                        </a:rPr>
                        <a:t>
 The modern perception of food processing causes it to be less appreciated. 
However, taking the time to understand the science behind what we eat will help increase our appreciation towards processed food.
Click here to read up more on food processing: http://bit.ly/32VINx2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6979973"/>
                  </a:ext>
                </a:extLst>
              </a:tr>
            </a:tbl>
          </a:graphicData>
        </a:graphic>
      </p:graphicFrame>
      <p:sp>
        <p:nvSpPr>
          <p:cNvPr id="4" name="Text Placeholder 3">
            <a:extLst>
              <a:ext uri="{FF2B5EF4-FFF2-40B4-BE49-F238E27FC236}">
                <a16:creationId xmlns:a16="http://schemas.microsoft.com/office/drawing/2014/main" id="{5F32E89E-53F3-4E0E-880A-3317071E6649}"/>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7864210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D7F5F-11E8-4883-9CEB-7F9129A9CBFB}"/>
              </a:ext>
            </a:extLst>
          </p:cNvPr>
          <p:cNvSpPr>
            <a:spLocks noGrp="1"/>
          </p:cNvSpPr>
          <p:nvPr>
            <p:ph type="title"/>
          </p:nvPr>
        </p:nvSpPr>
        <p:spPr/>
        <p:txBody>
          <a:bodyPr/>
          <a:lstStyle/>
          <a:p>
            <a:r>
              <a:rPr lang="en-US"/>
              <a:t>Facebook Own Posts Table | Oxford Fajar Pre-University - 4 of 12</a:t>
            </a:r>
          </a:p>
        </p:txBody>
      </p:sp>
      <p:graphicFrame>
        <p:nvGraphicFramePr>
          <p:cNvPr id="5" name="Table Placeholder 4">
            <a:extLst>
              <a:ext uri="{FF2B5EF4-FFF2-40B4-BE49-F238E27FC236}">
                <a16:creationId xmlns:a16="http://schemas.microsoft.com/office/drawing/2014/main" id="{204B8436-9FA1-42A9-9CE2-A406BB9DA50F}"/>
              </a:ext>
            </a:extLst>
          </p:cNvPr>
          <p:cNvGraphicFramePr>
            <a:graphicFrameLocks noGrp="1"/>
          </p:cNvGraphicFramePr>
          <p:nvPr>
            <p:ph type="tbl" sz="quarter" idx="13"/>
            <p:extLst>
              <p:ext uri="{D42A27DB-BD31-4B8C-83A1-F6EECF244321}">
                <p14:modId xmlns:p14="http://schemas.microsoft.com/office/powerpoint/2010/main" val="960298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28780181"/>
                    </a:ext>
                  </a:extLst>
                </a:gridCol>
                <a:gridCol w="658368">
                  <a:extLst>
                    <a:ext uri="{9D8B030D-6E8A-4147-A177-3AD203B41FA5}">
                      <a16:colId xmlns:a16="http://schemas.microsoft.com/office/drawing/2014/main" val="58287387"/>
                    </a:ext>
                  </a:extLst>
                </a:gridCol>
                <a:gridCol w="658368">
                  <a:extLst>
                    <a:ext uri="{9D8B030D-6E8A-4147-A177-3AD203B41FA5}">
                      <a16:colId xmlns:a16="http://schemas.microsoft.com/office/drawing/2014/main" val="1509845336"/>
                    </a:ext>
                  </a:extLst>
                </a:gridCol>
                <a:gridCol w="658368">
                  <a:extLst>
                    <a:ext uri="{9D8B030D-6E8A-4147-A177-3AD203B41FA5}">
                      <a16:colId xmlns:a16="http://schemas.microsoft.com/office/drawing/2014/main" val="1025319379"/>
                    </a:ext>
                  </a:extLst>
                </a:gridCol>
                <a:gridCol w="658368">
                  <a:extLst>
                    <a:ext uri="{9D8B030D-6E8A-4147-A177-3AD203B41FA5}">
                      <a16:colId xmlns:a16="http://schemas.microsoft.com/office/drawing/2014/main" val="3268172066"/>
                    </a:ext>
                  </a:extLst>
                </a:gridCol>
                <a:gridCol w="658368">
                  <a:extLst>
                    <a:ext uri="{9D8B030D-6E8A-4147-A177-3AD203B41FA5}">
                      <a16:colId xmlns:a16="http://schemas.microsoft.com/office/drawing/2014/main" val="2350806803"/>
                    </a:ext>
                  </a:extLst>
                </a:gridCol>
                <a:gridCol w="658368">
                  <a:extLst>
                    <a:ext uri="{9D8B030D-6E8A-4147-A177-3AD203B41FA5}">
                      <a16:colId xmlns:a16="http://schemas.microsoft.com/office/drawing/2014/main" val="1882462382"/>
                    </a:ext>
                  </a:extLst>
                </a:gridCol>
                <a:gridCol w="658368">
                  <a:extLst>
                    <a:ext uri="{9D8B030D-6E8A-4147-A177-3AD203B41FA5}">
                      <a16:colId xmlns:a16="http://schemas.microsoft.com/office/drawing/2014/main" val="3692967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8636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- 2019-11-27 12:09:11</a:t>
                      </a:r>
                      <a:r>
                        <a:rPr kumimoji="0" lang="en-US" sz="1000" b="0" i="0" u="none" strike="noStrike" kern="1200" cap="none" spc="0" normalizeH="0" baseline="0" noProof="0">
                          <a:ln>
                            <a:noFill/>
                          </a:ln>
                          <a:solidFill>
                            <a:prstClr val="black"/>
                          </a:solidFill>
                          <a:effectLst/>
                          <a:uLnTx/>
                          <a:uFillTx/>
                          <a:latin typeface="+mn-lt"/>
                          <a:ea typeface="+mn-ea"/>
                          <a:cs typeface="+mn-cs"/>
                        </a:rPr>
                        <a:t>
 Are you studying the TITAS compulsory subject this term?
This TITAS revision book is just what you need for a thorough revision on the different civilisations covered in the syllabus.</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This book also comes with additional student resources, click the link to check it out! https://cw.oxfordfajar.com.my/titas3e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314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- 2019-11-26 18:07:39</a:t>
                      </a:r>
                      <a:r>
                        <a:rPr kumimoji="0" lang="en-US" sz="1000" b="0" i="0" u="none" strike="noStrike" kern="1200" cap="none" spc="0" normalizeH="0" baseline="0" noProof="0">
                          <a:ln>
                            <a:noFill/>
                          </a:ln>
                          <a:solidFill>
                            <a:prstClr val="black"/>
                          </a:solidFill>
                          <a:effectLst/>
                          <a:uLnTx/>
                          <a:uFillTx/>
                          <a:latin typeface="+mn-lt"/>
                          <a:ea typeface="+mn-ea"/>
                          <a:cs typeface="+mn-cs"/>
                        </a:rPr>
                        <a:t>
 It's official. Oxford Dictionaries has declared “Climate Emergency” as The Oxford Word of the Year 2019.
Defined as “a situation in which urgent action is required to reduce or halt climate change and avoid potentially irreversible environmental damage resulting from it.'' The word was chosen from an all-environmental shortlist that also included 'climate action', 'climate crisis', 'climate denial', 'eco-anxiety', 'ecocide', 'extinction', 'flight shame', 'global heating', 'net-zero' and 'plant-based'.
Read more about The Oxford Word of the Year 2019 here: http://bit.ly/2re0jyo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89043"/>
                  </a:ext>
                </a:extLst>
              </a:tr>
            </a:tbl>
          </a:graphicData>
        </a:graphic>
      </p:graphicFrame>
      <p:sp>
        <p:nvSpPr>
          <p:cNvPr id="4" name="Text Placeholder 3">
            <a:extLst>
              <a:ext uri="{FF2B5EF4-FFF2-40B4-BE49-F238E27FC236}">
                <a16:creationId xmlns:a16="http://schemas.microsoft.com/office/drawing/2014/main" id="{D65E8F7A-A8D3-45DB-B519-D7D06612EB0A}"/>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4058665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37780-AB1E-48C9-B5A1-E0CE05BDF7CA}"/>
              </a:ext>
            </a:extLst>
          </p:cNvPr>
          <p:cNvSpPr>
            <a:spLocks noGrp="1"/>
          </p:cNvSpPr>
          <p:nvPr>
            <p:ph type="title"/>
          </p:nvPr>
        </p:nvSpPr>
        <p:spPr/>
        <p:txBody>
          <a:bodyPr/>
          <a:lstStyle/>
          <a:p>
            <a:r>
              <a:rPr lang="en-US"/>
              <a:t>Facebook Own Posts Table | Oxford Fajar Pre-University - 5 of 12</a:t>
            </a:r>
          </a:p>
        </p:txBody>
      </p:sp>
      <p:graphicFrame>
        <p:nvGraphicFramePr>
          <p:cNvPr id="5" name="Table Placeholder 4">
            <a:extLst>
              <a:ext uri="{FF2B5EF4-FFF2-40B4-BE49-F238E27FC236}">
                <a16:creationId xmlns:a16="http://schemas.microsoft.com/office/drawing/2014/main" id="{32B8A1BC-2BA9-43CB-96BB-6D06F6868E97}"/>
              </a:ext>
            </a:extLst>
          </p:cNvPr>
          <p:cNvGraphicFramePr>
            <a:graphicFrameLocks noGrp="1"/>
          </p:cNvGraphicFramePr>
          <p:nvPr>
            <p:ph type="tbl" sz="quarter" idx="13"/>
            <p:extLst>
              <p:ext uri="{D42A27DB-BD31-4B8C-83A1-F6EECF244321}">
                <p14:modId xmlns:p14="http://schemas.microsoft.com/office/powerpoint/2010/main" val="1977036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26028787"/>
                    </a:ext>
                  </a:extLst>
                </a:gridCol>
                <a:gridCol w="658368">
                  <a:extLst>
                    <a:ext uri="{9D8B030D-6E8A-4147-A177-3AD203B41FA5}">
                      <a16:colId xmlns:a16="http://schemas.microsoft.com/office/drawing/2014/main" val="2454911706"/>
                    </a:ext>
                  </a:extLst>
                </a:gridCol>
                <a:gridCol w="658368">
                  <a:extLst>
                    <a:ext uri="{9D8B030D-6E8A-4147-A177-3AD203B41FA5}">
                      <a16:colId xmlns:a16="http://schemas.microsoft.com/office/drawing/2014/main" val="4150457173"/>
                    </a:ext>
                  </a:extLst>
                </a:gridCol>
                <a:gridCol w="658368">
                  <a:extLst>
                    <a:ext uri="{9D8B030D-6E8A-4147-A177-3AD203B41FA5}">
                      <a16:colId xmlns:a16="http://schemas.microsoft.com/office/drawing/2014/main" val="1929733078"/>
                    </a:ext>
                  </a:extLst>
                </a:gridCol>
                <a:gridCol w="658368">
                  <a:extLst>
                    <a:ext uri="{9D8B030D-6E8A-4147-A177-3AD203B41FA5}">
                      <a16:colId xmlns:a16="http://schemas.microsoft.com/office/drawing/2014/main" val="3137744820"/>
                    </a:ext>
                  </a:extLst>
                </a:gridCol>
                <a:gridCol w="658368">
                  <a:extLst>
                    <a:ext uri="{9D8B030D-6E8A-4147-A177-3AD203B41FA5}">
                      <a16:colId xmlns:a16="http://schemas.microsoft.com/office/drawing/2014/main" val="955688739"/>
                    </a:ext>
                  </a:extLst>
                </a:gridCol>
                <a:gridCol w="658368">
                  <a:extLst>
                    <a:ext uri="{9D8B030D-6E8A-4147-A177-3AD203B41FA5}">
                      <a16:colId xmlns:a16="http://schemas.microsoft.com/office/drawing/2014/main" val="2747920494"/>
                    </a:ext>
                  </a:extLst>
                </a:gridCol>
                <a:gridCol w="658368">
                  <a:extLst>
                    <a:ext uri="{9D8B030D-6E8A-4147-A177-3AD203B41FA5}">
                      <a16:colId xmlns:a16="http://schemas.microsoft.com/office/drawing/2014/main" val="1084294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4808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- 2019-11-24 12:08:00</a:t>
                      </a:r>
                      <a:r>
                        <a:rPr kumimoji="0" lang="en-US" sz="1000" b="0" i="0" u="none" strike="noStrike" kern="1200" cap="none" spc="0" normalizeH="0" baseline="0" noProof="0">
                          <a:ln>
                            <a:noFill/>
                          </a:ln>
                          <a:solidFill>
                            <a:prstClr val="black"/>
                          </a:solidFill>
                          <a:effectLst/>
                          <a:uLnTx/>
                          <a:uFillTx/>
                          <a:latin typeface="+mn-lt"/>
                          <a:ea typeface="+mn-ea"/>
                          <a:cs typeface="+mn-cs"/>
                        </a:rPr>
                        <a:t>
 Bullet points are visually attractive and makes it easy for a reader to locate important information. 
However, too many bullet-pointed sections in the same document will lose the impact of the information.
Click here for guidelines on using bullet points correctly: 
http://bit.ly/2RsF8lz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02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- 2019-11-22 12:07:55</a:t>
                      </a:r>
                      <a:r>
                        <a:rPr kumimoji="0" lang="en-US" sz="1000" b="0" i="0" u="none" strike="noStrike" kern="1200" cap="none" spc="0" normalizeH="0" baseline="0" noProof="0">
                          <a:ln>
                            <a:noFill/>
                          </a:ln>
                          <a:solidFill>
                            <a:prstClr val="black"/>
                          </a:solidFill>
                          <a:effectLst/>
                          <a:uLnTx/>
                          <a:uFillTx/>
                          <a:latin typeface="+mn-lt"/>
                          <a:ea typeface="+mn-ea"/>
                          <a:cs typeface="+mn-cs"/>
                        </a:rPr>
                        <a:t>
 The world’s best-selling advanced learner’s dictionary - Oxford Advanced Learner’s Dictionary now comes with Oxford iSpeaker to develop the skills students need for communicating in English and passing exams.</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Find out more here:
http://bit.ly/2MUXD1m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5807779"/>
                  </a:ext>
                </a:extLst>
              </a:tr>
            </a:tbl>
          </a:graphicData>
        </a:graphic>
      </p:graphicFrame>
      <p:sp>
        <p:nvSpPr>
          <p:cNvPr id="4" name="Text Placeholder 3">
            <a:extLst>
              <a:ext uri="{FF2B5EF4-FFF2-40B4-BE49-F238E27FC236}">
                <a16:creationId xmlns:a16="http://schemas.microsoft.com/office/drawing/2014/main" id="{E23DFB8C-7E8B-42DC-86B0-9BBA8CE9E843}"/>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1897588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804EE-81A3-4478-93E1-F6E8328FEA92}"/>
              </a:ext>
            </a:extLst>
          </p:cNvPr>
          <p:cNvSpPr>
            <a:spLocks noGrp="1"/>
          </p:cNvSpPr>
          <p:nvPr>
            <p:ph type="title"/>
          </p:nvPr>
        </p:nvSpPr>
        <p:spPr/>
        <p:txBody>
          <a:bodyPr/>
          <a:lstStyle/>
          <a:p>
            <a:r>
              <a:rPr lang="en-US"/>
              <a:t>Facebook Own Posts Table | Oxford Fajar Pre-University - 6 of 12</a:t>
            </a:r>
          </a:p>
        </p:txBody>
      </p:sp>
      <p:graphicFrame>
        <p:nvGraphicFramePr>
          <p:cNvPr id="5" name="Table Placeholder 4">
            <a:extLst>
              <a:ext uri="{FF2B5EF4-FFF2-40B4-BE49-F238E27FC236}">
                <a16:creationId xmlns:a16="http://schemas.microsoft.com/office/drawing/2014/main" id="{A8EE3723-4F66-4359-A104-450892841AB8}"/>
              </a:ext>
            </a:extLst>
          </p:cNvPr>
          <p:cNvGraphicFramePr>
            <a:graphicFrameLocks noGrp="1"/>
          </p:cNvGraphicFramePr>
          <p:nvPr>
            <p:ph type="tbl" sz="quarter" idx="13"/>
            <p:extLst>
              <p:ext uri="{D42A27DB-BD31-4B8C-83A1-F6EECF244321}">
                <p14:modId xmlns:p14="http://schemas.microsoft.com/office/powerpoint/2010/main" val="2601610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88410934"/>
                    </a:ext>
                  </a:extLst>
                </a:gridCol>
                <a:gridCol w="658368">
                  <a:extLst>
                    <a:ext uri="{9D8B030D-6E8A-4147-A177-3AD203B41FA5}">
                      <a16:colId xmlns:a16="http://schemas.microsoft.com/office/drawing/2014/main" val="2198559805"/>
                    </a:ext>
                  </a:extLst>
                </a:gridCol>
                <a:gridCol w="658368">
                  <a:extLst>
                    <a:ext uri="{9D8B030D-6E8A-4147-A177-3AD203B41FA5}">
                      <a16:colId xmlns:a16="http://schemas.microsoft.com/office/drawing/2014/main" val="2353207642"/>
                    </a:ext>
                  </a:extLst>
                </a:gridCol>
                <a:gridCol w="658368">
                  <a:extLst>
                    <a:ext uri="{9D8B030D-6E8A-4147-A177-3AD203B41FA5}">
                      <a16:colId xmlns:a16="http://schemas.microsoft.com/office/drawing/2014/main" val="8401623"/>
                    </a:ext>
                  </a:extLst>
                </a:gridCol>
                <a:gridCol w="658368">
                  <a:extLst>
                    <a:ext uri="{9D8B030D-6E8A-4147-A177-3AD203B41FA5}">
                      <a16:colId xmlns:a16="http://schemas.microsoft.com/office/drawing/2014/main" val="1015663482"/>
                    </a:ext>
                  </a:extLst>
                </a:gridCol>
                <a:gridCol w="658368">
                  <a:extLst>
                    <a:ext uri="{9D8B030D-6E8A-4147-A177-3AD203B41FA5}">
                      <a16:colId xmlns:a16="http://schemas.microsoft.com/office/drawing/2014/main" val="152856940"/>
                    </a:ext>
                  </a:extLst>
                </a:gridCol>
                <a:gridCol w="658368">
                  <a:extLst>
                    <a:ext uri="{9D8B030D-6E8A-4147-A177-3AD203B41FA5}">
                      <a16:colId xmlns:a16="http://schemas.microsoft.com/office/drawing/2014/main" val="120983300"/>
                    </a:ext>
                  </a:extLst>
                </a:gridCol>
                <a:gridCol w="658368">
                  <a:extLst>
                    <a:ext uri="{9D8B030D-6E8A-4147-A177-3AD203B41FA5}">
                      <a16:colId xmlns:a16="http://schemas.microsoft.com/office/drawing/2014/main" val="4086256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5063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- 2019-11-21 13:36:05</a:t>
                      </a:r>
                      <a:r>
                        <a:rPr kumimoji="0" lang="en-US" sz="1000" b="0" i="0" u="none" strike="noStrike" kern="1200" cap="none" spc="0" normalizeH="0" baseline="0" noProof="0">
                          <a:ln>
                            <a:noFill/>
                          </a:ln>
                          <a:solidFill>
                            <a:prstClr val="black"/>
                          </a:solidFill>
                          <a:effectLst/>
                          <a:uLnTx/>
                          <a:uFillTx/>
                          <a:latin typeface="+mn-lt"/>
                          <a:ea typeface="+mn-ea"/>
                          <a:cs typeface="+mn-cs"/>
                        </a:rPr>
                        <a:t>
 Which of the following is the most important reason for the decline in biodiversity?
Introduction of exotic species
Over-exploitation
Pollution
Destruction of habitats
Answer:
D. Destruction of habitats
Source:
Effect Practice for Matriculation Biology Semester 2, pg. 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1434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- 2019-11-20 13:38:18</a:t>
                      </a:r>
                      <a:r>
                        <a:rPr kumimoji="0" lang="en-US" sz="1000" b="0" i="0" u="none" strike="noStrike" kern="1200" cap="none" spc="0" normalizeH="0" baseline="0" noProof="0">
                          <a:ln>
                            <a:noFill/>
                          </a:ln>
                          <a:solidFill>
                            <a:prstClr val="black"/>
                          </a:solidFill>
                          <a:effectLst/>
                          <a:uLnTx/>
                          <a:uFillTx/>
                          <a:latin typeface="+mn-lt"/>
                          <a:ea typeface="+mn-ea"/>
                          <a:cs typeface="+mn-cs"/>
                        </a:rPr>
                        <a:t>
 1 more week till STPM Term 1 exam! Level up your knowledge in Chemistry with Fully Worked Solutions STPM Chemistry, made to help students excel in exams.
Download yours today!
http://bit.ly/31WsO0a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1028356"/>
                  </a:ext>
                </a:extLst>
              </a:tr>
            </a:tbl>
          </a:graphicData>
        </a:graphic>
      </p:graphicFrame>
      <p:sp>
        <p:nvSpPr>
          <p:cNvPr id="4" name="Text Placeholder 3">
            <a:extLst>
              <a:ext uri="{FF2B5EF4-FFF2-40B4-BE49-F238E27FC236}">
                <a16:creationId xmlns:a16="http://schemas.microsoft.com/office/drawing/2014/main" id="{5A893B56-6277-4A42-A913-A2E95E94CA7E}"/>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9983635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999F9-C132-45C4-94EB-214DB15DD099}"/>
              </a:ext>
            </a:extLst>
          </p:cNvPr>
          <p:cNvSpPr>
            <a:spLocks noGrp="1"/>
          </p:cNvSpPr>
          <p:nvPr>
            <p:ph type="title"/>
          </p:nvPr>
        </p:nvSpPr>
        <p:spPr/>
        <p:txBody>
          <a:bodyPr/>
          <a:lstStyle/>
          <a:p>
            <a:r>
              <a:rPr lang="en-US"/>
              <a:t>Facebook Own Posts Table | Oxford Fajar Pre-University - 7 of 12</a:t>
            </a:r>
          </a:p>
        </p:txBody>
      </p:sp>
      <p:graphicFrame>
        <p:nvGraphicFramePr>
          <p:cNvPr id="5" name="Table Placeholder 4">
            <a:extLst>
              <a:ext uri="{FF2B5EF4-FFF2-40B4-BE49-F238E27FC236}">
                <a16:creationId xmlns:a16="http://schemas.microsoft.com/office/drawing/2014/main" id="{A63931CE-EC70-407C-93AB-DD4B86814F31}"/>
              </a:ext>
            </a:extLst>
          </p:cNvPr>
          <p:cNvGraphicFramePr>
            <a:graphicFrameLocks noGrp="1"/>
          </p:cNvGraphicFramePr>
          <p:nvPr>
            <p:ph type="tbl" sz="quarter" idx="13"/>
            <p:extLst>
              <p:ext uri="{D42A27DB-BD31-4B8C-83A1-F6EECF244321}">
                <p14:modId xmlns:p14="http://schemas.microsoft.com/office/powerpoint/2010/main" val="3677159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89097250"/>
                    </a:ext>
                  </a:extLst>
                </a:gridCol>
                <a:gridCol w="658368">
                  <a:extLst>
                    <a:ext uri="{9D8B030D-6E8A-4147-A177-3AD203B41FA5}">
                      <a16:colId xmlns:a16="http://schemas.microsoft.com/office/drawing/2014/main" val="2304036824"/>
                    </a:ext>
                  </a:extLst>
                </a:gridCol>
                <a:gridCol w="658368">
                  <a:extLst>
                    <a:ext uri="{9D8B030D-6E8A-4147-A177-3AD203B41FA5}">
                      <a16:colId xmlns:a16="http://schemas.microsoft.com/office/drawing/2014/main" val="1843796379"/>
                    </a:ext>
                  </a:extLst>
                </a:gridCol>
                <a:gridCol w="658368">
                  <a:extLst>
                    <a:ext uri="{9D8B030D-6E8A-4147-A177-3AD203B41FA5}">
                      <a16:colId xmlns:a16="http://schemas.microsoft.com/office/drawing/2014/main" val="3552312287"/>
                    </a:ext>
                  </a:extLst>
                </a:gridCol>
                <a:gridCol w="658368">
                  <a:extLst>
                    <a:ext uri="{9D8B030D-6E8A-4147-A177-3AD203B41FA5}">
                      <a16:colId xmlns:a16="http://schemas.microsoft.com/office/drawing/2014/main" val="2492335758"/>
                    </a:ext>
                  </a:extLst>
                </a:gridCol>
                <a:gridCol w="658368">
                  <a:extLst>
                    <a:ext uri="{9D8B030D-6E8A-4147-A177-3AD203B41FA5}">
                      <a16:colId xmlns:a16="http://schemas.microsoft.com/office/drawing/2014/main" val="3396444751"/>
                    </a:ext>
                  </a:extLst>
                </a:gridCol>
                <a:gridCol w="658368">
                  <a:extLst>
                    <a:ext uri="{9D8B030D-6E8A-4147-A177-3AD203B41FA5}">
                      <a16:colId xmlns:a16="http://schemas.microsoft.com/office/drawing/2014/main" val="1998332189"/>
                    </a:ext>
                  </a:extLst>
                </a:gridCol>
                <a:gridCol w="658368">
                  <a:extLst>
                    <a:ext uri="{9D8B030D-6E8A-4147-A177-3AD203B41FA5}">
                      <a16:colId xmlns:a16="http://schemas.microsoft.com/office/drawing/2014/main" val="2197607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9934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- 2019-11-20 12:35:26</a:t>
                      </a:r>
                      <a:r>
                        <a:rPr kumimoji="0" lang="en-US" sz="1000" b="0" i="0" u="none" strike="noStrike" kern="1200" cap="none" spc="0" normalizeH="0" baseline="0" noProof="0">
                          <a:ln>
                            <a:noFill/>
                          </a:ln>
                          <a:solidFill>
                            <a:prstClr val="black"/>
                          </a:solidFill>
                          <a:effectLst/>
                          <a:uLnTx/>
                          <a:uFillTx/>
                          <a:latin typeface="+mn-lt"/>
                          <a:ea typeface="+mn-ea"/>
                          <a:cs typeface="+mn-cs"/>
                        </a:rPr>
                        <a:t>
 We can't travel to the past but the order of elements on periodic table inspires scientists to predict the past.
Visit http://bit.ly/2WMFcT5 to read more about what predictions have been made based on Mendeleev’s periodic 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4920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- 2019-11-18 18:13:52</a:t>
                      </a:r>
                      <a:r>
                        <a:rPr kumimoji="0" lang="en-US" sz="1000" b="0" i="0" u="none" strike="noStrike" kern="1200" cap="none" spc="0" normalizeH="0" baseline="0" noProof="0">
                          <a:ln>
                            <a:noFill/>
                          </a:ln>
                          <a:solidFill>
                            <a:prstClr val="black"/>
                          </a:solidFill>
                          <a:effectLst/>
                          <a:uLnTx/>
                          <a:uFillTx/>
                          <a:latin typeface="+mn-lt"/>
                          <a:ea typeface="+mn-ea"/>
                          <a:cs typeface="+mn-cs"/>
                        </a:rPr>
                        <a:t>
 Have an axe to grind 
(phrase) 
Have a private reason of doing or being involved in something.
How and when do we use this phrase? Learn more about it here:
http://bit.ly/2PqZZqj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2244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- 2019-10-30 19:30:00</a:t>
                      </a:r>
                      <a:r>
                        <a:rPr kumimoji="0" lang="en-US" sz="1000" b="0" i="0" u="none" strike="noStrike" kern="1200" cap="none" spc="0" normalizeH="0" baseline="0" noProof="0">
                          <a:ln>
                            <a:noFill/>
                          </a:ln>
                          <a:solidFill>
                            <a:prstClr val="black"/>
                          </a:solidFill>
                          <a:effectLst/>
                          <a:uLnTx/>
                          <a:uFillTx/>
                          <a:latin typeface="+mn-lt"/>
                          <a:ea typeface="+mn-ea"/>
                          <a:cs typeface="+mn-cs"/>
                        </a:rPr>
                        <a:t>
 Need some guidance in answering questions for Matriculation Chemistry?
Get yourself Oxford Fajar Fully Worked Solutions Chemistry which is equipped with step-by-step fully worked solutions to help you excel in your Matriculation exam!
Download now! http://bit.ly/2ZyWxiL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2846804"/>
                  </a:ext>
                </a:extLst>
              </a:tr>
            </a:tbl>
          </a:graphicData>
        </a:graphic>
      </p:graphicFrame>
      <p:sp>
        <p:nvSpPr>
          <p:cNvPr id="4" name="Text Placeholder 3">
            <a:extLst>
              <a:ext uri="{FF2B5EF4-FFF2-40B4-BE49-F238E27FC236}">
                <a16:creationId xmlns:a16="http://schemas.microsoft.com/office/drawing/2014/main" id="{ADE545B8-AB59-451F-BE10-91D0A48ED645}"/>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5919448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C4FB5-7742-4BDD-979C-F9BE67AE2BE2}"/>
              </a:ext>
            </a:extLst>
          </p:cNvPr>
          <p:cNvSpPr>
            <a:spLocks noGrp="1"/>
          </p:cNvSpPr>
          <p:nvPr>
            <p:ph type="title"/>
          </p:nvPr>
        </p:nvSpPr>
        <p:spPr/>
        <p:txBody>
          <a:bodyPr/>
          <a:lstStyle/>
          <a:p>
            <a:r>
              <a:rPr lang="en-US"/>
              <a:t>Facebook Own Posts Table | Oxford Fajar Pre-University - 8 of 12</a:t>
            </a:r>
          </a:p>
        </p:txBody>
      </p:sp>
      <p:graphicFrame>
        <p:nvGraphicFramePr>
          <p:cNvPr id="5" name="Table Placeholder 4">
            <a:extLst>
              <a:ext uri="{FF2B5EF4-FFF2-40B4-BE49-F238E27FC236}">
                <a16:creationId xmlns:a16="http://schemas.microsoft.com/office/drawing/2014/main" id="{EE0C409F-4FA8-45DD-88F0-BA1FA22E0041}"/>
              </a:ext>
            </a:extLst>
          </p:cNvPr>
          <p:cNvGraphicFramePr>
            <a:graphicFrameLocks noGrp="1"/>
          </p:cNvGraphicFramePr>
          <p:nvPr>
            <p:ph type="tbl" sz="quarter" idx="13"/>
            <p:extLst>
              <p:ext uri="{D42A27DB-BD31-4B8C-83A1-F6EECF244321}">
                <p14:modId xmlns:p14="http://schemas.microsoft.com/office/powerpoint/2010/main" val="932169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69011836"/>
                    </a:ext>
                  </a:extLst>
                </a:gridCol>
                <a:gridCol w="658368">
                  <a:extLst>
                    <a:ext uri="{9D8B030D-6E8A-4147-A177-3AD203B41FA5}">
                      <a16:colId xmlns:a16="http://schemas.microsoft.com/office/drawing/2014/main" val="210358547"/>
                    </a:ext>
                  </a:extLst>
                </a:gridCol>
                <a:gridCol w="658368">
                  <a:extLst>
                    <a:ext uri="{9D8B030D-6E8A-4147-A177-3AD203B41FA5}">
                      <a16:colId xmlns:a16="http://schemas.microsoft.com/office/drawing/2014/main" val="1470692543"/>
                    </a:ext>
                  </a:extLst>
                </a:gridCol>
                <a:gridCol w="658368">
                  <a:extLst>
                    <a:ext uri="{9D8B030D-6E8A-4147-A177-3AD203B41FA5}">
                      <a16:colId xmlns:a16="http://schemas.microsoft.com/office/drawing/2014/main" val="3276400145"/>
                    </a:ext>
                  </a:extLst>
                </a:gridCol>
                <a:gridCol w="658368">
                  <a:extLst>
                    <a:ext uri="{9D8B030D-6E8A-4147-A177-3AD203B41FA5}">
                      <a16:colId xmlns:a16="http://schemas.microsoft.com/office/drawing/2014/main" val="1908169683"/>
                    </a:ext>
                  </a:extLst>
                </a:gridCol>
                <a:gridCol w="658368">
                  <a:extLst>
                    <a:ext uri="{9D8B030D-6E8A-4147-A177-3AD203B41FA5}">
                      <a16:colId xmlns:a16="http://schemas.microsoft.com/office/drawing/2014/main" val="3712631235"/>
                    </a:ext>
                  </a:extLst>
                </a:gridCol>
                <a:gridCol w="658368">
                  <a:extLst>
                    <a:ext uri="{9D8B030D-6E8A-4147-A177-3AD203B41FA5}">
                      <a16:colId xmlns:a16="http://schemas.microsoft.com/office/drawing/2014/main" val="2385539712"/>
                    </a:ext>
                  </a:extLst>
                </a:gridCol>
                <a:gridCol w="658368">
                  <a:extLst>
                    <a:ext uri="{9D8B030D-6E8A-4147-A177-3AD203B41FA5}">
                      <a16:colId xmlns:a16="http://schemas.microsoft.com/office/drawing/2014/main" val="527407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6237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- 2019-10-27 07:00:00</a:t>
                      </a:r>
                      <a:r>
                        <a:rPr kumimoji="0" lang="en-US" sz="1000" b="0" i="0" u="none" strike="noStrike" kern="1200" cap="none" spc="0" normalizeH="0" baseline="0" noProof="0">
                          <a:ln>
                            <a:noFill/>
                          </a:ln>
                          <a:solidFill>
                            <a:prstClr val="black"/>
                          </a:solidFill>
                          <a:effectLst/>
                          <a:uLnTx/>
                          <a:uFillTx/>
                          <a:latin typeface="+mn-lt"/>
                          <a:ea typeface="+mn-ea"/>
                          <a:cs typeface="+mn-cs"/>
                        </a:rPr>
                        <a:t>
 Oxford Fajar would like to send our warmest wishes to all who celebrate the festival of lights! Happy Deepavali!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1865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- 2019-10-24 17:29:00</a:t>
                      </a:r>
                      <a:r>
                        <a:rPr kumimoji="0" lang="en-US" sz="1000" b="0" i="0" u="none" strike="noStrike" kern="1200" cap="none" spc="0" normalizeH="0" baseline="0" noProof="0">
                          <a:ln>
                            <a:noFill/>
                          </a:ln>
                          <a:solidFill>
                            <a:prstClr val="black"/>
                          </a:solidFill>
                          <a:effectLst/>
                          <a:uLnTx/>
                          <a:uFillTx/>
                          <a:latin typeface="+mn-lt"/>
                          <a:ea typeface="+mn-ea"/>
                          <a:cs typeface="+mn-cs"/>
                        </a:rPr>
                        <a:t>
 Many of us have the idea that we have done too much damage to the planet for it to ever recover. Have you ever wondered even if we stop trashing the planet, how do we deal with all those hundreds of thousands of acres of landfill across the world?
Sunny Bains, a senior teaching fellow in the engineering department at University College London, thinks that a swarm of mostly-small robots scurrying up landfill , identifying and delivering sorted rubbish can help do the job.
Read more about her idea of smaller, less-intelligent, less safety-critical robots that can help us sort trash!
http://bit.ly/31Sk0J9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9281193"/>
                  </a:ext>
                </a:extLst>
              </a:tr>
            </a:tbl>
          </a:graphicData>
        </a:graphic>
      </p:graphicFrame>
      <p:sp>
        <p:nvSpPr>
          <p:cNvPr id="4" name="Text Placeholder 3">
            <a:extLst>
              <a:ext uri="{FF2B5EF4-FFF2-40B4-BE49-F238E27FC236}">
                <a16:creationId xmlns:a16="http://schemas.microsoft.com/office/drawing/2014/main" id="{1BB3A3E8-6D80-4BD4-A9D5-E6F8557FC795}"/>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7926192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3CF3D-0BD8-4C06-B899-A92BD97079CF}"/>
              </a:ext>
            </a:extLst>
          </p:cNvPr>
          <p:cNvSpPr>
            <a:spLocks noGrp="1"/>
          </p:cNvSpPr>
          <p:nvPr>
            <p:ph type="title"/>
          </p:nvPr>
        </p:nvSpPr>
        <p:spPr/>
        <p:txBody>
          <a:bodyPr/>
          <a:lstStyle/>
          <a:p>
            <a:r>
              <a:rPr lang="en-US"/>
              <a:t>Facebook Own Posts Table | Oxford Fajar Pre-University - 9 of 12</a:t>
            </a:r>
          </a:p>
        </p:txBody>
      </p:sp>
      <p:graphicFrame>
        <p:nvGraphicFramePr>
          <p:cNvPr id="5" name="Table Placeholder 4">
            <a:extLst>
              <a:ext uri="{FF2B5EF4-FFF2-40B4-BE49-F238E27FC236}">
                <a16:creationId xmlns:a16="http://schemas.microsoft.com/office/drawing/2014/main" id="{C2A9448A-CA28-4E7B-A01D-CFFC11D669DE}"/>
              </a:ext>
            </a:extLst>
          </p:cNvPr>
          <p:cNvGraphicFramePr>
            <a:graphicFrameLocks noGrp="1"/>
          </p:cNvGraphicFramePr>
          <p:nvPr>
            <p:ph type="tbl" sz="quarter" idx="13"/>
            <p:extLst>
              <p:ext uri="{D42A27DB-BD31-4B8C-83A1-F6EECF244321}">
                <p14:modId xmlns:p14="http://schemas.microsoft.com/office/powerpoint/2010/main" val="76470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01011640"/>
                    </a:ext>
                  </a:extLst>
                </a:gridCol>
                <a:gridCol w="658368">
                  <a:extLst>
                    <a:ext uri="{9D8B030D-6E8A-4147-A177-3AD203B41FA5}">
                      <a16:colId xmlns:a16="http://schemas.microsoft.com/office/drawing/2014/main" val="3706947882"/>
                    </a:ext>
                  </a:extLst>
                </a:gridCol>
                <a:gridCol w="658368">
                  <a:extLst>
                    <a:ext uri="{9D8B030D-6E8A-4147-A177-3AD203B41FA5}">
                      <a16:colId xmlns:a16="http://schemas.microsoft.com/office/drawing/2014/main" val="1141557599"/>
                    </a:ext>
                  </a:extLst>
                </a:gridCol>
                <a:gridCol w="658368">
                  <a:extLst>
                    <a:ext uri="{9D8B030D-6E8A-4147-A177-3AD203B41FA5}">
                      <a16:colId xmlns:a16="http://schemas.microsoft.com/office/drawing/2014/main" val="3166975235"/>
                    </a:ext>
                  </a:extLst>
                </a:gridCol>
                <a:gridCol w="658368">
                  <a:extLst>
                    <a:ext uri="{9D8B030D-6E8A-4147-A177-3AD203B41FA5}">
                      <a16:colId xmlns:a16="http://schemas.microsoft.com/office/drawing/2014/main" val="2130209362"/>
                    </a:ext>
                  </a:extLst>
                </a:gridCol>
                <a:gridCol w="658368">
                  <a:extLst>
                    <a:ext uri="{9D8B030D-6E8A-4147-A177-3AD203B41FA5}">
                      <a16:colId xmlns:a16="http://schemas.microsoft.com/office/drawing/2014/main" val="4268360793"/>
                    </a:ext>
                  </a:extLst>
                </a:gridCol>
                <a:gridCol w="658368">
                  <a:extLst>
                    <a:ext uri="{9D8B030D-6E8A-4147-A177-3AD203B41FA5}">
                      <a16:colId xmlns:a16="http://schemas.microsoft.com/office/drawing/2014/main" val="3805437968"/>
                    </a:ext>
                  </a:extLst>
                </a:gridCol>
                <a:gridCol w="658368">
                  <a:extLst>
                    <a:ext uri="{9D8B030D-6E8A-4147-A177-3AD203B41FA5}">
                      <a16:colId xmlns:a16="http://schemas.microsoft.com/office/drawing/2014/main" val="3193071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4699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- 2019-10-21 20:28:00</a:t>
                      </a:r>
                      <a:r>
                        <a:rPr kumimoji="0" lang="en-US" sz="1000" b="0" i="0" u="none" strike="noStrike" kern="1200" cap="none" spc="0" normalizeH="0" baseline="0" noProof="0">
                          <a:ln>
                            <a:noFill/>
                          </a:ln>
                          <a:solidFill>
                            <a:prstClr val="black"/>
                          </a:solidFill>
                          <a:effectLst/>
                          <a:uLnTx/>
                          <a:uFillTx/>
                          <a:latin typeface="+mn-lt"/>
                          <a:ea typeface="+mn-ea"/>
                          <a:cs typeface="+mn-cs"/>
                        </a:rPr>
                        <a:t>
 There are a lot of words in English that look or sound alike but have very different meanings, such as ’pore’ and ’pour’ or ’flaunt’ and ’flout’. It’s easy to get them mixed up!
Watch the video for a quick-reference list of word pairs that regularly cause people problems.
Visit http://bit.ly/2Zh0Yyr for more examples of commonly confused words.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1554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- 2019-10-17 14:27:00</a:t>
                      </a:r>
                      <a:r>
                        <a:rPr kumimoji="0" lang="en-US" sz="1000" b="0" i="0" u="none" strike="noStrike" kern="1200" cap="none" spc="0" normalizeH="0" baseline="0" noProof="0">
                          <a:ln>
                            <a:noFill/>
                          </a:ln>
                          <a:solidFill>
                            <a:prstClr val="black"/>
                          </a:solidFill>
                          <a:effectLst/>
                          <a:uLnTx/>
                          <a:uFillTx/>
                          <a:latin typeface="+mn-lt"/>
                          <a:ea typeface="+mn-ea"/>
                          <a:cs typeface="+mn-cs"/>
                        </a:rPr>
                        <a:t>
 “A special type of dipole-dipole interaction between a hydrogen atom which is covalently bonded to a small and highly electronegative atom (such as F, O, N) and the lone pair of electrons on another highly electronegative atom.”
Name the interaction based on the statement above!
Answer:
Hydrogen Bond
Source:
ACE AHEAD Chemistry First Term, pg.110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5308718"/>
                  </a:ext>
                </a:extLst>
              </a:tr>
            </a:tbl>
          </a:graphicData>
        </a:graphic>
      </p:graphicFrame>
      <p:sp>
        <p:nvSpPr>
          <p:cNvPr id="4" name="Text Placeholder 3">
            <a:extLst>
              <a:ext uri="{FF2B5EF4-FFF2-40B4-BE49-F238E27FC236}">
                <a16:creationId xmlns:a16="http://schemas.microsoft.com/office/drawing/2014/main" id="{4737F070-EC69-452E-9611-2984A00D9F31}"/>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3256739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FD47C-16AF-4A17-A4D9-A980E4208E81}"/>
              </a:ext>
            </a:extLst>
          </p:cNvPr>
          <p:cNvSpPr>
            <a:spLocks noGrp="1"/>
          </p:cNvSpPr>
          <p:nvPr>
            <p:ph type="title"/>
          </p:nvPr>
        </p:nvSpPr>
        <p:spPr/>
        <p:txBody>
          <a:bodyPr/>
          <a:lstStyle/>
          <a:p>
            <a:r>
              <a:rPr lang="en-US"/>
              <a:t>Facebook Own Posts Table | Oxford Fajar Pre-University - 10 of 12</a:t>
            </a:r>
          </a:p>
        </p:txBody>
      </p:sp>
      <p:graphicFrame>
        <p:nvGraphicFramePr>
          <p:cNvPr id="5" name="Table Placeholder 4">
            <a:extLst>
              <a:ext uri="{FF2B5EF4-FFF2-40B4-BE49-F238E27FC236}">
                <a16:creationId xmlns:a16="http://schemas.microsoft.com/office/drawing/2014/main" id="{1BA6A685-2EE0-4EEC-BFFF-6B2C6D9CF638}"/>
              </a:ext>
            </a:extLst>
          </p:cNvPr>
          <p:cNvGraphicFramePr>
            <a:graphicFrameLocks noGrp="1"/>
          </p:cNvGraphicFramePr>
          <p:nvPr>
            <p:ph type="tbl" sz="quarter" idx="13"/>
            <p:extLst>
              <p:ext uri="{D42A27DB-BD31-4B8C-83A1-F6EECF244321}">
                <p14:modId xmlns:p14="http://schemas.microsoft.com/office/powerpoint/2010/main" val="1077374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39917373"/>
                    </a:ext>
                  </a:extLst>
                </a:gridCol>
                <a:gridCol w="658368">
                  <a:extLst>
                    <a:ext uri="{9D8B030D-6E8A-4147-A177-3AD203B41FA5}">
                      <a16:colId xmlns:a16="http://schemas.microsoft.com/office/drawing/2014/main" val="2890774381"/>
                    </a:ext>
                  </a:extLst>
                </a:gridCol>
                <a:gridCol w="658368">
                  <a:extLst>
                    <a:ext uri="{9D8B030D-6E8A-4147-A177-3AD203B41FA5}">
                      <a16:colId xmlns:a16="http://schemas.microsoft.com/office/drawing/2014/main" val="280526689"/>
                    </a:ext>
                  </a:extLst>
                </a:gridCol>
                <a:gridCol w="658368">
                  <a:extLst>
                    <a:ext uri="{9D8B030D-6E8A-4147-A177-3AD203B41FA5}">
                      <a16:colId xmlns:a16="http://schemas.microsoft.com/office/drawing/2014/main" val="4104764382"/>
                    </a:ext>
                  </a:extLst>
                </a:gridCol>
                <a:gridCol w="658368">
                  <a:extLst>
                    <a:ext uri="{9D8B030D-6E8A-4147-A177-3AD203B41FA5}">
                      <a16:colId xmlns:a16="http://schemas.microsoft.com/office/drawing/2014/main" val="283929973"/>
                    </a:ext>
                  </a:extLst>
                </a:gridCol>
                <a:gridCol w="658368">
                  <a:extLst>
                    <a:ext uri="{9D8B030D-6E8A-4147-A177-3AD203B41FA5}">
                      <a16:colId xmlns:a16="http://schemas.microsoft.com/office/drawing/2014/main" val="3220880085"/>
                    </a:ext>
                  </a:extLst>
                </a:gridCol>
                <a:gridCol w="658368">
                  <a:extLst>
                    <a:ext uri="{9D8B030D-6E8A-4147-A177-3AD203B41FA5}">
                      <a16:colId xmlns:a16="http://schemas.microsoft.com/office/drawing/2014/main" val="4261032430"/>
                    </a:ext>
                  </a:extLst>
                </a:gridCol>
                <a:gridCol w="658368">
                  <a:extLst>
                    <a:ext uri="{9D8B030D-6E8A-4147-A177-3AD203B41FA5}">
                      <a16:colId xmlns:a16="http://schemas.microsoft.com/office/drawing/2014/main" val="3642776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1635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- 2019-10-15 18:26:00</a:t>
                      </a:r>
                      <a:r>
                        <a:rPr kumimoji="0" lang="en-US" sz="1000" b="0" i="0" u="none" strike="noStrike" kern="1200" cap="none" spc="0" normalizeH="0" baseline="0" noProof="0">
                          <a:ln>
                            <a:noFill/>
                          </a:ln>
                          <a:solidFill>
                            <a:prstClr val="black"/>
                          </a:solidFill>
                          <a:effectLst/>
                          <a:uLnTx/>
                          <a:uFillTx/>
                          <a:latin typeface="+mn-lt"/>
                          <a:ea typeface="+mn-ea"/>
                          <a:cs typeface="+mn-cs"/>
                        </a:rPr>
                        <a:t>
 Are hand dryers too loud for kids’ ears? 
Nora Keegan, a 13-year-old girl from Calgary, noticed that sometimes after using a hand dryer, her ears would start ringing. 
When children were in washrooms with hand dryers, the children would be covering their ears and didn’t want to use the hand dryers since they thought they were too loud.
Nora researched on this problem and wrote a paper which got accepted by an editor that got published in ‘Paediatrics &amp; Child Health’.
Visit http://bit.ly/2Zi4DIc and read more about Nora’s research experiences!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4705104"/>
                  </a:ext>
                </a:extLst>
              </a:tr>
            </a:tbl>
          </a:graphicData>
        </a:graphic>
      </p:graphicFrame>
      <p:sp>
        <p:nvSpPr>
          <p:cNvPr id="4" name="Text Placeholder 3">
            <a:extLst>
              <a:ext uri="{FF2B5EF4-FFF2-40B4-BE49-F238E27FC236}">
                <a16:creationId xmlns:a16="http://schemas.microsoft.com/office/drawing/2014/main" id="{0E7FCE40-0315-405A-850C-CC3F6DD0CC36}"/>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1099118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7B19A-7741-4AA0-92C3-1DBE0D27859C}"/>
              </a:ext>
            </a:extLst>
          </p:cNvPr>
          <p:cNvSpPr>
            <a:spLocks noGrp="1"/>
          </p:cNvSpPr>
          <p:nvPr>
            <p:ph type="title"/>
          </p:nvPr>
        </p:nvSpPr>
        <p:spPr/>
        <p:txBody>
          <a:bodyPr/>
          <a:lstStyle/>
          <a:p>
            <a:r>
              <a:rPr lang="en-US"/>
              <a:t>Facebook Own Posts Table | Oxford Fajar Pre-University - 11 of 12</a:t>
            </a:r>
          </a:p>
        </p:txBody>
      </p:sp>
      <p:graphicFrame>
        <p:nvGraphicFramePr>
          <p:cNvPr id="5" name="Table Placeholder 4">
            <a:extLst>
              <a:ext uri="{FF2B5EF4-FFF2-40B4-BE49-F238E27FC236}">
                <a16:creationId xmlns:a16="http://schemas.microsoft.com/office/drawing/2014/main" id="{0CCC751F-2A7D-43A4-8169-97D8B9B16DA2}"/>
              </a:ext>
            </a:extLst>
          </p:cNvPr>
          <p:cNvGraphicFramePr>
            <a:graphicFrameLocks noGrp="1"/>
          </p:cNvGraphicFramePr>
          <p:nvPr>
            <p:ph type="tbl" sz="quarter" idx="13"/>
            <p:extLst>
              <p:ext uri="{D42A27DB-BD31-4B8C-83A1-F6EECF244321}">
                <p14:modId xmlns:p14="http://schemas.microsoft.com/office/powerpoint/2010/main" val="2121065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73945500"/>
                    </a:ext>
                  </a:extLst>
                </a:gridCol>
                <a:gridCol w="658368">
                  <a:extLst>
                    <a:ext uri="{9D8B030D-6E8A-4147-A177-3AD203B41FA5}">
                      <a16:colId xmlns:a16="http://schemas.microsoft.com/office/drawing/2014/main" val="1304577420"/>
                    </a:ext>
                  </a:extLst>
                </a:gridCol>
                <a:gridCol w="658368">
                  <a:extLst>
                    <a:ext uri="{9D8B030D-6E8A-4147-A177-3AD203B41FA5}">
                      <a16:colId xmlns:a16="http://schemas.microsoft.com/office/drawing/2014/main" val="36896703"/>
                    </a:ext>
                  </a:extLst>
                </a:gridCol>
                <a:gridCol w="658368">
                  <a:extLst>
                    <a:ext uri="{9D8B030D-6E8A-4147-A177-3AD203B41FA5}">
                      <a16:colId xmlns:a16="http://schemas.microsoft.com/office/drawing/2014/main" val="2194632879"/>
                    </a:ext>
                  </a:extLst>
                </a:gridCol>
                <a:gridCol w="658368">
                  <a:extLst>
                    <a:ext uri="{9D8B030D-6E8A-4147-A177-3AD203B41FA5}">
                      <a16:colId xmlns:a16="http://schemas.microsoft.com/office/drawing/2014/main" val="1719573247"/>
                    </a:ext>
                  </a:extLst>
                </a:gridCol>
                <a:gridCol w="658368">
                  <a:extLst>
                    <a:ext uri="{9D8B030D-6E8A-4147-A177-3AD203B41FA5}">
                      <a16:colId xmlns:a16="http://schemas.microsoft.com/office/drawing/2014/main" val="2292899261"/>
                    </a:ext>
                  </a:extLst>
                </a:gridCol>
                <a:gridCol w="658368">
                  <a:extLst>
                    <a:ext uri="{9D8B030D-6E8A-4147-A177-3AD203B41FA5}">
                      <a16:colId xmlns:a16="http://schemas.microsoft.com/office/drawing/2014/main" val="1261694929"/>
                    </a:ext>
                  </a:extLst>
                </a:gridCol>
                <a:gridCol w="658368">
                  <a:extLst>
                    <a:ext uri="{9D8B030D-6E8A-4147-A177-3AD203B41FA5}">
                      <a16:colId xmlns:a16="http://schemas.microsoft.com/office/drawing/2014/main" val="1598434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6677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- 2019-10-14 12:25:00</a:t>
                      </a:r>
                      <a:r>
                        <a:rPr kumimoji="0" lang="en-US" sz="1000" b="0" i="0" u="none" strike="noStrike" kern="1200" cap="none" spc="0" normalizeH="0" baseline="0" noProof="0">
                          <a:ln>
                            <a:noFill/>
                          </a:ln>
                          <a:solidFill>
                            <a:prstClr val="black"/>
                          </a:solidFill>
                          <a:effectLst/>
                          <a:uLnTx/>
                          <a:uFillTx/>
                          <a:latin typeface="+mn-lt"/>
                          <a:ea typeface="+mn-ea"/>
                          <a:cs typeface="+mn-cs"/>
                        </a:rPr>
                        <a:t>
 Both teachers and students can benefit from the resources on our Companion Website!
From schools to higher education, Oxford Fajar’s Companion Website gives you the comprehensive resources for teaching aids and study notes.
Log on to https://cw.oxfordfajar.com.my/ to explore the available resources.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8368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- 2019-10-10 12:27:00</a:t>
                      </a:r>
                      <a:r>
                        <a:rPr kumimoji="0" lang="en-US" sz="1000" b="0" i="0" u="none" strike="noStrike" kern="1200" cap="none" spc="0" normalizeH="0" baseline="0" noProof="0">
                          <a:ln>
                            <a:noFill/>
                          </a:ln>
                          <a:solidFill>
                            <a:prstClr val="black"/>
                          </a:solidFill>
                          <a:effectLst/>
                          <a:uLnTx/>
                          <a:uFillTx/>
                          <a:latin typeface="+mn-lt"/>
                          <a:ea typeface="+mn-ea"/>
                          <a:cs typeface="+mn-cs"/>
                        </a:rPr>
                        <a:t>
 Wish to master your skills of answering STPM Biology Paper 3 questions?
All you need is Oxford Fajar’s Score in STPM Biology Third Term as it contains 5 sets of Model Papers of actual STPM Biology paper questions and suggested answers!
Visit http://bit.ly/2Zh4k0C for more information.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3129865"/>
                  </a:ext>
                </a:extLst>
              </a:tr>
            </a:tbl>
          </a:graphicData>
        </a:graphic>
      </p:graphicFrame>
      <p:sp>
        <p:nvSpPr>
          <p:cNvPr id="4" name="Text Placeholder 3">
            <a:extLst>
              <a:ext uri="{FF2B5EF4-FFF2-40B4-BE49-F238E27FC236}">
                <a16:creationId xmlns:a16="http://schemas.microsoft.com/office/drawing/2014/main" id="{47ECC7D9-0245-4A67-9B3D-F2B5345C5299}"/>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3436441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321C5-0C42-4E96-B47A-BA08198C897B}"/>
              </a:ext>
            </a:extLst>
          </p:cNvPr>
          <p:cNvSpPr>
            <a:spLocks noGrp="1"/>
          </p:cNvSpPr>
          <p:nvPr>
            <p:ph type="title"/>
          </p:nvPr>
        </p:nvSpPr>
        <p:spPr/>
        <p:txBody>
          <a:bodyPr/>
          <a:lstStyle/>
          <a:p>
            <a:r>
              <a:rPr lang="en-US"/>
              <a:t>Facebook Own Posts Table | Oxford Fajar Pre-University - 12 of 12</a:t>
            </a:r>
          </a:p>
        </p:txBody>
      </p:sp>
      <p:graphicFrame>
        <p:nvGraphicFramePr>
          <p:cNvPr id="5" name="Table Placeholder 4">
            <a:extLst>
              <a:ext uri="{FF2B5EF4-FFF2-40B4-BE49-F238E27FC236}">
                <a16:creationId xmlns:a16="http://schemas.microsoft.com/office/drawing/2014/main" id="{E29686EF-99D6-443B-84FD-9027834505FE}"/>
              </a:ext>
            </a:extLst>
          </p:cNvPr>
          <p:cNvGraphicFramePr>
            <a:graphicFrameLocks noGrp="1"/>
          </p:cNvGraphicFramePr>
          <p:nvPr>
            <p:ph type="tbl" sz="quarter" idx="13"/>
            <p:extLst>
              <p:ext uri="{D42A27DB-BD31-4B8C-83A1-F6EECF244321}">
                <p14:modId xmlns:p14="http://schemas.microsoft.com/office/powerpoint/2010/main" val="1706497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71769740"/>
                    </a:ext>
                  </a:extLst>
                </a:gridCol>
                <a:gridCol w="658368">
                  <a:extLst>
                    <a:ext uri="{9D8B030D-6E8A-4147-A177-3AD203B41FA5}">
                      <a16:colId xmlns:a16="http://schemas.microsoft.com/office/drawing/2014/main" val="1839590793"/>
                    </a:ext>
                  </a:extLst>
                </a:gridCol>
                <a:gridCol w="658368">
                  <a:extLst>
                    <a:ext uri="{9D8B030D-6E8A-4147-A177-3AD203B41FA5}">
                      <a16:colId xmlns:a16="http://schemas.microsoft.com/office/drawing/2014/main" val="15260776"/>
                    </a:ext>
                  </a:extLst>
                </a:gridCol>
                <a:gridCol w="658368">
                  <a:extLst>
                    <a:ext uri="{9D8B030D-6E8A-4147-A177-3AD203B41FA5}">
                      <a16:colId xmlns:a16="http://schemas.microsoft.com/office/drawing/2014/main" val="148440609"/>
                    </a:ext>
                  </a:extLst>
                </a:gridCol>
                <a:gridCol w="658368">
                  <a:extLst>
                    <a:ext uri="{9D8B030D-6E8A-4147-A177-3AD203B41FA5}">
                      <a16:colId xmlns:a16="http://schemas.microsoft.com/office/drawing/2014/main" val="3086765470"/>
                    </a:ext>
                  </a:extLst>
                </a:gridCol>
                <a:gridCol w="658368">
                  <a:extLst>
                    <a:ext uri="{9D8B030D-6E8A-4147-A177-3AD203B41FA5}">
                      <a16:colId xmlns:a16="http://schemas.microsoft.com/office/drawing/2014/main" val="1731660676"/>
                    </a:ext>
                  </a:extLst>
                </a:gridCol>
                <a:gridCol w="658368">
                  <a:extLst>
                    <a:ext uri="{9D8B030D-6E8A-4147-A177-3AD203B41FA5}">
                      <a16:colId xmlns:a16="http://schemas.microsoft.com/office/drawing/2014/main" val="1572875098"/>
                    </a:ext>
                  </a:extLst>
                </a:gridCol>
                <a:gridCol w="658368">
                  <a:extLst>
                    <a:ext uri="{9D8B030D-6E8A-4147-A177-3AD203B41FA5}">
                      <a16:colId xmlns:a16="http://schemas.microsoft.com/office/drawing/2014/main" val="640743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1926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- 2019-10-08 13:25:00</a:t>
                      </a:r>
                      <a:r>
                        <a:rPr kumimoji="0" lang="en-US" sz="1000" b="0" i="0" u="none" strike="noStrike" kern="1200" cap="none" spc="0" normalizeH="0" baseline="0" noProof="0">
                          <a:ln>
                            <a:noFill/>
                          </a:ln>
                          <a:solidFill>
                            <a:prstClr val="black"/>
                          </a:solidFill>
                          <a:effectLst/>
                          <a:uLnTx/>
                          <a:uFillTx/>
                          <a:latin typeface="+mn-lt"/>
                          <a:ea typeface="+mn-ea"/>
                          <a:cs typeface="+mn-cs"/>
                        </a:rPr>
                        <a:t>
 Let’s welcome October with a word whizz!
Sit on the fence [phrase]: Avoid making a decision or choice.
Example of sentence:
‘You should make a decision; you cannot sit on the fence.’
Learn more here:
http://bit.ly/2KWYX1u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5950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- 2019-10-07 18:15:35</a:t>
                      </a:r>
                      <a:r>
                        <a:rPr kumimoji="0" lang="en-US" sz="1000" b="0" i="0" u="none" strike="noStrike" kern="1200" cap="none" spc="0" normalizeH="0" baseline="0" noProof="0">
                          <a:ln>
                            <a:noFill/>
                          </a:ln>
                          <a:solidFill>
                            <a:prstClr val="black"/>
                          </a:solidFill>
                          <a:effectLst/>
                          <a:uLnTx/>
                          <a:uFillTx/>
                          <a:latin typeface="+mn-lt"/>
                          <a:ea typeface="+mn-ea"/>
                          <a:cs typeface="+mn-cs"/>
                        </a:rPr>
                        <a:t>
 Teamwork is important in order to accomplish the goals of an organization or even for a school project.
Here are 5 important reasons why teamwork really matters!
1. Motivates unity in the workplace
2. Offers differing perspectives and feedback
3. Provides improved efficiency and productivity
4. Provides great learning opportunities</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5. Promotes workplace synergy
Read more about teamwork: http://bit.ly/2ZmJ4qk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2124774"/>
                  </a:ext>
                </a:extLst>
              </a:tr>
            </a:tbl>
          </a:graphicData>
        </a:graphic>
      </p:graphicFrame>
      <p:sp>
        <p:nvSpPr>
          <p:cNvPr id="4" name="Text Placeholder 3">
            <a:extLst>
              <a:ext uri="{FF2B5EF4-FFF2-40B4-BE49-F238E27FC236}">
                <a16:creationId xmlns:a16="http://schemas.microsoft.com/office/drawing/2014/main" id="{FC8B7E8B-372A-4FB5-9877-A56C544E27AF}"/>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1308462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F5FA6-2EAC-421D-B53F-CB32A0DD0DF6}"/>
              </a:ext>
            </a:extLst>
          </p:cNvPr>
          <p:cNvSpPr>
            <a:spLocks noGrp="1"/>
          </p:cNvSpPr>
          <p:nvPr>
            <p:ph type="title"/>
          </p:nvPr>
        </p:nvSpPr>
        <p:spPr/>
        <p:txBody>
          <a:bodyPr/>
          <a:lstStyle/>
          <a:p>
            <a:r>
              <a:rPr lang="en-US"/>
              <a:t>Facebook Custom Reach (Collumn Chart) | Oxford Fajar Pre-University</a:t>
            </a:r>
          </a:p>
        </p:txBody>
      </p:sp>
      <p:graphicFrame>
        <p:nvGraphicFramePr>
          <p:cNvPr id="6" name="Chart Placeholder 5">
            <a:extLst>
              <a:ext uri="{FF2B5EF4-FFF2-40B4-BE49-F238E27FC236}">
                <a16:creationId xmlns:a16="http://schemas.microsoft.com/office/drawing/2014/main" id="{288E6156-FF06-4CEF-AE80-D54336A2E8DF}"/>
              </a:ext>
            </a:extLst>
          </p:cNvPr>
          <p:cNvGraphicFramePr>
            <a:graphicFrameLocks noGrp="1"/>
          </p:cNvGraphicFramePr>
          <p:nvPr>
            <p:ph type="chart" sz="quarter" idx="13"/>
            <p:extLst>
              <p:ext uri="{D42A27DB-BD31-4B8C-83A1-F6EECF244321}">
                <p14:modId xmlns:p14="http://schemas.microsoft.com/office/powerpoint/2010/main" val="454099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972DDF-369A-435D-AD06-73ADD6896FE8}"/>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64C382A6-05C6-46FE-8E31-70B59EACC4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96724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62B0F-530A-45CD-A518-250B8974A6E7}"/>
              </a:ext>
            </a:extLst>
          </p:cNvPr>
          <p:cNvSpPr>
            <a:spLocks noGrp="1"/>
          </p:cNvSpPr>
          <p:nvPr>
            <p:ph type="title"/>
          </p:nvPr>
        </p:nvSpPr>
        <p:spPr/>
        <p:txBody>
          <a:bodyPr/>
          <a:lstStyle/>
          <a:p>
            <a:r>
              <a:rPr lang="en-US"/>
              <a:t>Facebook Total Engagements | Oxford Fajar Pre-University</a:t>
            </a:r>
          </a:p>
        </p:txBody>
      </p:sp>
      <p:graphicFrame>
        <p:nvGraphicFramePr>
          <p:cNvPr id="6" name="Chart Placeholder 5">
            <a:extLst>
              <a:ext uri="{FF2B5EF4-FFF2-40B4-BE49-F238E27FC236}">
                <a16:creationId xmlns:a16="http://schemas.microsoft.com/office/drawing/2014/main" id="{F9694D75-840A-430C-A38B-DF69F1F69BD5}"/>
              </a:ext>
            </a:extLst>
          </p:cNvPr>
          <p:cNvGraphicFramePr>
            <a:graphicFrameLocks noGrp="1"/>
          </p:cNvGraphicFramePr>
          <p:nvPr>
            <p:ph type="chart" sz="quarter" idx="13"/>
            <p:extLst>
              <p:ext uri="{D42A27DB-BD31-4B8C-83A1-F6EECF244321}">
                <p14:modId xmlns:p14="http://schemas.microsoft.com/office/powerpoint/2010/main" val="2876462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C194EE-7CF0-4A05-9579-5063E656B4CF}"/>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60AA429D-7DA2-4555-94BE-163264A879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15504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6C91C-F36F-4191-B078-A223505B93D9}"/>
              </a:ext>
            </a:extLst>
          </p:cNvPr>
          <p:cNvSpPr>
            <a:spLocks noGrp="1"/>
          </p:cNvSpPr>
          <p:nvPr>
            <p:ph type="title"/>
          </p:nvPr>
        </p:nvSpPr>
        <p:spPr/>
        <p:txBody>
          <a:bodyPr/>
          <a:lstStyle/>
          <a:p>
            <a:r>
              <a:rPr lang="en-US"/>
              <a:t>Facebook Total Engagements over Time (monthly) | Oxford Fajar Pre-University</a:t>
            </a:r>
          </a:p>
        </p:txBody>
      </p:sp>
      <p:graphicFrame>
        <p:nvGraphicFramePr>
          <p:cNvPr id="6" name="Chart Placeholder 5">
            <a:extLst>
              <a:ext uri="{FF2B5EF4-FFF2-40B4-BE49-F238E27FC236}">
                <a16:creationId xmlns:a16="http://schemas.microsoft.com/office/drawing/2014/main" id="{578D624B-1AA8-44E4-BED0-116A1027BD1D}"/>
              </a:ext>
            </a:extLst>
          </p:cNvPr>
          <p:cNvGraphicFramePr>
            <a:graphicFrameLocks noGrp="1"/>
          </p:cNvGraphicFramePr>
          <p:nvPr>
            <p:ph type="chart" sz="quarter" idx="13"/>
            <p:extLst>
              <p:ext uri="{D42A27DB-BD31-4B8C-83A1-F6EECF244321}">
                <p14:modId xmlns:p14="http://schemas.microsoft.com/office/powerpoint/2010/main" val="146356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EEAEAB-32E4-49AB-B3A7-8F46BDE283D9}"/>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DB8A3773-F709-44AE-B4CC-0B46CEC6D9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57906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1227</Words>
  <Application>Microsoft Office PowerPoint</Application>
  <PresentationFormat>On-screen Show (4:3)</PresentationFormat>
  <Paragraphs>532</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4</vt:lpstr>
      <vt:lpstr>Facebook (FB) Custom Own Posts Table (new) | Oxford Fajar Pre-University - 2 of 4</vt:lpstr>
      <vt:lpstr>Facebook (FB) Custom Own Posts Table (new) | Oxford Fajar Pre-University - 3 of 4</vt:lpstr>
      <vt:lpstr>Facebook (FB) Custom Own Posts Table (new) | Oxford Fajar Pre-University - 4 of 4</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12</vt:lpstr>
      <vt:lpstr>Facebook Own Posts Table | Oxford Fajar Pre-University - 2 of 12</vt:lpstr>
      <vt:lpstr>Facebook Own Posts Table | Oxford Fajar Pre-University - 3 of 12</vt:lpstr>
      <vt:lpstr>Facebook Own Posts Table | Oxford Fajar Pre-University - 4 of 12</vt:lpstr>
      <vt:lpstr>Facebook Own Posts Table | Oxford Fajar Pre-University - 5 of 12</vt:lpstr>
      <vt:lpstr>Facebook Own Posts Table | Oxford Fajar Pre-University - 6 of 12</vt:lpstr>
      <vt:lpstr>Facebook Own Posts Table | Oxford Fajar Pre-University - 7 of 12</vt:lpstr>
      <vt:lpstr>Facebook Own Posts Table | Oxford Fajar Pre-University - 8 of 12</vt:lpstr>
      <vt:lpstr>Facebook Own Posts Table | Oxford Fajar Pre-University - 9 of 12</vt:lpstr>
      <vt:lpstr>Facebook Own Posts Table | Oxford Fajar Pre-University - 10 of 12</vt:lpstr>
      <vt:lpstr>Facebook Own Posts Table | Oxford Fajar Pre-University - 11 of 12</vt:lpstr>
      <vt:lpstr>Facebook Own Posts Table | Oxford Fajar Pre-University - 12 of 12</vt:lpstr>
      <vt:lpstr>Facebook Custom Reach (Collumn Chart) | Oxford Fajar Pre-University</vt:lpstr>
      <vt:lpstr>Facebook Total Engagements | Oxford Fajar Pre-University</vt:lpstr>
      <vt:lpstr>Facebook Total Engagements over Time (monthly) | Oxford Fajar Pre-University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2019-12-21T14:03:27Z</dcterms:created>
  <dcterms:modified xsi:type="dcterms:W3CDTF">2019-12-21T14:04:31Z</dcterms:modified>
</cp:coreProperties>
</file>