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Sheet1!$A$2:$A$355</c:f>
              <c:numCache>
                <c:formatCode>m/d/yyyy</c:formatCode>
                <c:ptCount val="354"/>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numCache>
            </c:numRef>
          </c:cat>
          <c:val>
            <c:numRef>
              <c:f>Sheet1!$B$2:$B$355</c:f>
              <c:numCache>
                <c:formatCode>General</c:formatCode>
                <c:ptCount val="354"/>
                <c:pt idx="0">
                  <c:v>3714</c:v>
                </c:pt>
                <c:pt idx="1">
                  <c:v>3360</c:v>
                </c:pt>
                <c:pt idx="2">
                  <c:v>2591</c:v>
                </c:pt>
                <c:pt idx="3">
                  <c:v>2285</c:v>
                </c:pt>
                <c:pt idx="4">
                  <c:v>2144</c:v>
                </c:pt>
                <c:pt idx="5">
                  <c:v>1847</c:v>
                </c:pt>
                <c:pt idx="6">
                  <c:v>2055</c:v>
                </c:pt>
                <c:pt idx="7">
                  <c:v>1867</c:v>
                </c:pt>
                <c:pt idx="8">
                  <c:v>5338</c:v>
                </c:pt>
                <c:pt idx="9">
                  <c:v>7739</c:v>
                </c:pt>
                <c:pt idx="10">
                  <c:v>4935</c:v>
                </c:pt>
                <c:pt idx="11">
                  <c:v>8452</c:v>
                </c:pt>
                <c:pt idx="12">
                  <c:v>13305</c:v>
                </c:pt>
                <c:pt idx="13">
                  <c:v>8070</c:v>
                </c:pt>
                <c:pt idx="14">
                  <c:v>5655</c:v>
                </c:pt>
                <c:pt idx="15">
                  <c:v>5657</c:v>
                </c:pt>
                <c:pt idx="16">
                  <c:v>5717</c:v>
                </c:pt>
                <c:pt idx="17">
                  <c:v>2454</c:v>
                </c:pt>
                <c:pt idx="18">
                  <c:v>2052</c:v>
                </c:pt>
                <c:pt idx="19">
                  <c:v>2784</c:v>
                </c:pt>
                <c:pt idx="20">
                  <c:v>9850</c:v>
                </c:pt>
                <c:pt idx="21">
                  <c:v>8452</c:v>
                </c:pt>
                <c:pt idx="22">
                  <c:v>1833</c:v>
                </c:pt>
                <c:pt idx="23">
                  <c:v>1768</c:v>
                </c:pt>
                <c:pt idx="24">
                  <c:v>2270</c:v>
                </c:pt>
                <c:pt idx="25">
                  <c:v>2181</c:v>
                </c:pt>
                <c:pt idx="26">
                  <c:v>2291</c:v>
                </c:pt>
                <c:pt idx="27">
                  <c:v>2815</c:v>
                </c:pt>
                <c:pt idx="28">
                  <c:v>1567</c:v>
                </c:pt>
                <c:pt idx="29">
                  <c:v>1935</c:v>
                </c:pt>
                <c:pt idx="30">
                  <c:v>2518</c:v>
                </c:pt>
                <c:pt idx="31">
                  <c:v>2130</c:v>
                </c:pt>
                <c:pt idx="32">
                  <c:v>1714</c:v>
                </c:pt>
                <c:pt idx="33">
                  <c:v>1823</c:v>
                </c:pt>
                <c:pt idx="34">
                  <c:v>2049</c:v>
                </c:pt>
                <c:pt idx="35">
                  <c:v>2518</c:v>
                </c:pt>
                <c:pt idx="36">
                  <c:v>5177</c:v>
                </c:pt>
                <c:pt idx="37">
                  <c:v>8980</c:v>
                </c:pt>
                <c:pt idx="38">
                  <c:v>6493</c:v>
                </c:pt>
                <c:pt idx="39">
                  <c:v>1862</c:v>
                </c:pt>
                <c:pt idx="40">
                  <c:v>3240</c:v>
                </c:pt>
                <c:pt idx="41">
                  <c:v>4754</c:v>
                </c:pt>
                <c:pt idx="42">
                  <c:v>4607</c:v>
                </c:pt>
                <c:pt idx="43">
                  <c:v>4291</c:v>
                </c:pt>
                <c:pt idx="44">
                  <c:v>6128</c:v>
                </c:pt>
                <c:pt idx="45">
                  <c:v>4120</c:v>
                </c:pt>
                <c:pt idx="46">
                  <c:v>5338</c:v>
                </c:pt>
                <c:pt idx="47">
                  <c:v>5525</c:v>
                </c:pt>
                <c:pt idx="48">
                  <c:v>3381</c:v>
                </c:pt>
                <c:pt idx="49">
                  <c:v>5523</c:v>
                </c:pt>
                <c:pt idx="50">
                  <c:v>6378</c:v>
                </c:pt>
                <c:pt idx="51">
                  <c:v>10339</c:v>
                </c:pt>
                <c:pt idx="52">
                  <c:v>126012</c:v>
                </c:pt>
                <c:pt idx="53">
                  <c:v>150171</c:v>
                </c:pt>
                <c:pt idx="54">
                  <c:v>137534</c:v>
                </c:pt>
                <c:pt idx="55">
                  <c:v>126040</c:v>
                </c:pt>
                <c:pt idx="56">
                  <c:v>137451</c:v>
                </c:pt>
                <c:pt idx="57">
                  <c:v>131984</c:v>
                </c:pt>
                <c:pt idx="58">
                  <c:v>126614</c:v>
                </c:pt>
                <c:pt idx="59">
                  <c:v>139520</c:v>
                </c:pt>
                <c:pt idx="60">
                  <c:v>157044</c:v>
                </c:pt>
                <c:pt idx="61">
                  <c:v>155108</c:v>
                </c:pt>
                <c:pt idx="62">
                  <c:v>142091</c:v>
                </c:pt>
                <c:pt idx="63">
                  <c:v>138986</c:v>
                </c:pt>
                <c:pt idx="64">
                  <c:v>132770</c:v>
                </c:pt>
                <c:pt idx="65">
                  <c:v>136169</c:v>
                </c:pt>
                <c:pt idx="66">
                  <c:v>137138</c:v>
                </c:pt>
                <c:pt idx="67">
                  <c:v>155689</c:v>
                </c:pt>
                <c:pt idx="68">
                  <c:v>163434</c:v>
                </c:pt>
                <c:pt idx="69">
                  <c:v>142683</c:v>
                </c:pt>
                <c:pt idx="70">
                  <c:v>149048</c:v>
                </c:pt>
                <c:pt idx="71">
                  <c:v>129616</c:v>
                </c:pt>
                <c:pt idx="72">
                  <c:v>38707</c:v>
                </c:pt>
                <c:pt idx="73">
                  <c:v>24556</c:v>
                </c:pt>
                <c:pt idx="74">
                  <c:v>17338</c:v>
                </c:pt>
                <c:pt idx="75">
                  <c:v>12920</c:v>
                </c:pt>
                <c:pt idx="76">
                  <c:v>10627</c:v>
                </c:pt>
                <c:pt idx="77">
                  <c:v>15849</c:v>
                </c:pt>
                <c:pt idx="78">
                  <c:v>13861</c:v>
                </c:pt>
                <c:pt idx="79">
                  <c:v>12653</c:v>
                </c:pt>
                <c:pt idx="80">
                  <c:v>6358</c:v>
                </c:pt>
                <c:pt idx="81">
                  <c:v>73674</c:v>
                </c:pt>
                <c:pt idx="82">
                  <c:v>306406</c:v>
                </c:pt>
                <c:pt idx="83">
                  <c:v>274417</c:v>
                </c:pt>
                <c:pt idx="84">
                  <c:v>270524</c:v>
                </c:pt>
                <c:pt idx="85">
                  <c:v>288198</c:v>
                </c:pt>
                <c:pt idx="86">
                  <c:v>22407</c:v>
                </c:pt>
                <c:pt idx="87">
                  <c:v>5187</c:v>
                </c:pt>
                <c:pt idx="88">
                  <c:v>7004</c:v>
                </c:pt>
                <c:pt idx="89">
                  <c:v>9709</c:v>
                </c:pt>
                <c:pt idx="90">
                  <c:v>6924</c:v>
                </c:pt>
                <c:pt idx="91">
                  <c:v>4869</c:v>
                </c:pt>
                <c:pt idx="92">
                  <c:v>4514</c:v>
                </c:pt>
                <c:pt idx="93">
                  <c:v>4588</c:v>
                </c:pt>
                <c:pt idx="94">
                  <c:v>26630</c:v>
                </c:pt>
                <c:pt idx="95">
                  <c:v>19945</c:v>
                </c:pt>
                <c:pt idx="96">
                  <c:v>32618</c:v>
                </c:pt>
                <c:pt idx="97">
                  <c:v>32169</c:v>
                </c:pt>
                <c:pt idx="98">
                  <c:v>20559</c:v>
                </c:pt>
                <c:pt idx="99">
                  <c:v>17048</c:v>
                </c:pt>
                <c:pt idx="100">
                  <c:v>18398</c:v>
                </c:pt>
                <c:pt idx="101">
                  <c:v>2738</c:v>
                </c:pt>
                <c:pt idx="102">
                  <c:v>7012</c:v>
                </c:pt>
                <c:pt idx="103">
                  <c:v>7888</c:v>
                </c:pt>
                <c:pt idx="104">
                  <c:v>8356</c:v>
                </c:pt>
                <c:pt idx="105">
                  <c:v>10525</c:v>
                </c:pt>
                <c:pt idx="106">
                  <c:v>9357</c:v>
                </c:pt>
                <c:pt idx="107">
                  <c:v>10259</c:v>
                </c:pt>
                <c:pt idx="108">
                  <c:v>7221</c:v>
                </c:pt>
                <c:pt idx="109">
                  <c:v>21785</c:v>
                </c:pt>
                <c:pt idx="110">
                  <c:v>20844</c:v>
                </c:pt>
                <c:pt idx="111">
                  <c:v>9934</c:v>
                </c:pt>
                <c:pt idx="112">
                  <c:v>11553</c:v>
                </c:pt>
                <c:pt idx="113">
                  <c:v>2959</c:v>
                </c:pt>
                <c:pt idx="114">
                  <c:v>12410</c:v>
                </c:pt>
                <c:pt idx="115">
                  <c:v>15260</c:v>
                </c:pt>
                <c:pt idx="116">
                  <c:v>12677</c:v>
                </c:pt>
                <c:pt idx="117">
                  <c:v>16532</c:v>
                </c:pt>
                <c:pt idx="118">
                  <c:v>16103</c:v>
                </c:pt>
                <c:pt idx="119">
                  <c:v>16617</c:v>
                </c:pt>
                <c:pt idx="120">
                  <c:v>2796</c:v>
                </c:pt>
                <c:pt idx="121">
                  <c:v>3036</c:v>
                </c:pt>
                <c:pt idx="122">
                  <c:v>3334</c:v>
                </c:pt>
                <c:pt idx="123">
                  <c:v>3696</c:v>
                </c:pt>
                <c:pt idx="124">
                  <c:v>3578</c:v>
                </c:pt>
                <c:pt idx="125">
                  <c:v>3370</c:v>
                </c:pt>
                <c:pt idx="126">
                  <c:v>3329</c:v>
                </c:pt>
                <c:pt idx="127">
                  <c:v>2993</c:v>
                </c:pt>
                <c:pt idx="128">
                  <c:v>2113</c:v>
                </c:pt>
                <c:pt idx="129">
                  <c:v>2521</c:v>
                </c:pt>
                <c:pt idx="130">
                  <c:v>2447</c:v>
                </c:pt>
                <c:pt idx="131">
                  <c:v>21441</c:v>
                </c:pt>
                <c:pt idx="132">
                  <c:v>18940</c:v>
                </c:pt>
                <c:pt idx="133">
                  <c:v>10047</c:v>
                </c:pt>
                <c:pt idx="134">
                  <c:v>12682</c:v>
                </c:pt>
                <c:pt idx="135">
                  <c:v>12570</c:v>
                </c:pt>
                <c:pt idx="136">
                  <c:v>13087</c:v>
                </c:pt>
                <c:pt idx="137">
                  <c:v>15615</c:v>
                </c:pt>
                <c:pt idx="138">
                  <c:v>18307</c:v>
                </c:pt>
                <c:pt idx="139">
                  <c:v>20620</c:v>
                </c:pt>
                <c:pt idx="140">
                  <c:v>7226</c:v>
                </c:pt>
                <c:pt idx="141">
                  <c:v>10441</c:v>
                </c:pt>
                <c:pt idx="142">
                  <c:v>9573</c:v>
                </c:pt>
                <c:pt idx="143">
                  <c:v>8517</c:v>
                </c:pt>
                <c:pt idx="144">
                  <c:v>9392</c:v>
                </c:pt>
                <c:pt idx="145">
                  <c:v>9035</c:v>
                </c:pt>
                <c:pt idx="146">
                  <c:v>8979</c:v>
                </c:pt>
                <c:pt idx="147">
                  <c:v>6228</c:v>
                </c:pt>
                <c:pt idx="148">
                  <c:v>17349</c:v>
                </c:pt>
                <c:pt idx="149">
                  <c:v>19011</c:v>
                </c:pt>
                <c:pt idx="150">
                  <c:v>7626</c:v>
                </c:pt>
                <c:pt idx="151">
                  <c:v>3532</c:v>
                </c:pt>
                <c:pt idx="152">
                  <c:v>3225</c:v>
                </c:pt>
                <c:pt idx="153">
                  <c:v>3304</c:v>
                </c:pt>
                <c:pt idx="154">
                  <c:v>3350</c:v>
                </c:pt>
                <c:pt idx="155">
                  <c:v>10050</c:v>
                </c:pt>
                <c:pt idx="156">
                  <c:v>17103</c:v>
                </c:pt>
                <c:pt idx="157">
                  <c:v>13652</c:v>
                </c:pt>
                <c:pt idx="158">
                  <c:v>8317</c:v>
                </c:pt>
                <c:pt idx="159">
                  <c:v>6240</c:v>
                </c:pt>
                <c:pt idx="160">
                  <c:v>3560</c:v>
                </c:pt>
                <c:pt idx="161">
                  <c:v>4655</c:v>
                </c:pt>
                <c:pt idx="162">
                  <c:v>4724</c:v>
                </c:pt>
                <c:pt idx="163">
                  <c:v>3927</c:v>
                </c:pt>
                <c:pt idx="164">
                  <c:v>4275</c:v>
                </c:pt>
                <c:pt idx="165">
                  <c:v>10297</c:v>
                </c:pt>
                <c:pt idx="166">
                  <c:v>17230</c:v>
                </c:pt>
                <c:pt idx="167">
                  <c:v>9258</c:v>
                </c:pt>
                <c:pt idx="168">
                  <c:v>3630</c:v>
                </c:pt>
                <c:pt idx="169">
                  <c:v>6952</c:v>
                </c:pt>
                <c:pt idx="170">
                  <c:v>6169</c:v>
                </c:pt>
                <c:pt idx="171">
                  <c:v>6837</c:v>
                </c:pt>
                <c:pt idx="172">
                  <c:v>9546</c:v>
                </c:pt>
                <c:pt idx="173">
                  <c:v>6791</c:v>
                </c:pt>
                <c:pt idx="174">
                  <c:v>7015</c:v>
                </c:pt>
                <c:pt idx="175">
                  <c:v>6689</c:v>
                </c:pt>
                <c:pt idx="176">
                  <c:v>5951</c:v>
                </c:pt>
                <c:pt idx="177">
                  <c:v>5874</c:v>
                </c:pt>
                <c:pt idx="178">
                  <c:v>3284</c:v>
                </c:pt>
                <c:pt idx="179">
                  <c:v>7292</c:v>
                </c:pt>
                <c:pt idx="180">
                  <c:v>8103</c:v>
                </c:pt>
                <c:pt idx="181">
                  <c:v>2980</c:v>
                </c:pt>
                <c:pt idx="182">
                  <c:v>3941</c:v>
                </c:pt>
                <c:pt idx="183">
                  <c:v>3211</c:v>
                </c:pt>
                <c:pt idx="184">
                  <c:v>2765</c:v>
                </c:pt>
                <c:pt idx="185">
                  <c:v>3122</c:v>
                </c:pt>
                <c:pt idx="186">
                  <c:v>2867</c:v>
                </c:pt>
                <c:pt idx="187">
                  <c:v>3136</c:v>
                </c:pt>
                <c:pt idx="188">
                  <c:v>3240</c:v>
                </c:pt>
                <c:pt idx="189">
                  <c:v>7541</c:v>
                </c:pt>
                <c:pt idx="190">
                  <c:v>5190</c:v>
                </c:pt>
                <c:pt idx="191">
                  <c:v>3309</c:v>
                </c:pt>
                <c:pt idx="192">
                  <c:v>3941</c:v>
                </c:pt>
                <c:pt idx="193">
                  <c:v>4443</c:v>
                </c:pt>
                <c:pt idx="194">
                  <c:v>4219</c:v>
                </c:pt>
                <c:pt idx="195">
                  <c:v>3789</c:v>
                </c:pt>
                <c:pt idx="196">
                  <c:v>2559</c:v>
                </c:pt>
                <c:pt idx="197">
                  <c:v>2573</c:v>
                </c:pt>
                <c:pt idx="198">
                  <c:v>2385</c:v>
                </c:pt>
                <c:pt idx="199">
                  <c:v>2395</c:v>
                </c:pt>
                <c:pt idx="200">
                  <c:v>31729</c:v>
                </c:pt>
                <c:pt idx="201">
                  <c:v>22824</c:v>
                </c:pt>
                <c:pt idx="202">
                  <c:v>22902</c:v>
                </c:pt>
                <c:pt idx="203">
                  <c:v>24419</c:v>
                </c:pt>
                <c:pt idx="204">
                  <c:v>23801</c:v>
                </c:pt>
                <c:pt idx="205">
                  <c:v>15695</c:v>
                </c:pt>
                <c:pt idx="206">
                  <c:v>7675</c:v>
                </c:pt>
                <c:pt idx="207">
                  <c:v>7739</c:v>
                </c:pt>
                <c:pt idx="208">
                  <c:v>7574</c:v>
                </c:pt>
                <c:pt idx="209">
                  <c:v>9371</c:v>
                </c:pt>
                <c:pt idx="210">
                  <c:v>8634</c:v>
                </c:pt>
                <c:pt idx="211">
                  <c:v>9581</c:v>
                </c:pt>
                <c:pt idx="212">
                  <c:v>3583</c:v>
                </c:pt>
                <c:pt idx="213">
                  <c:v>3182</c:v>
                </c:pt>
                <c:pt idx="214">
                  <c:v>3678</c:v>
                </c:pt>
                <c:pt idx="215">
                  <c:v>3996</c:v>
                </c:pt>
                <c:pt idx="216">
                  <c:v>2199</c:v>
                </c:pt>
                <c:pt idx="217">
                  <c:v>8741</c:v>
                </c:pt>
                <c:pt idx="218">
                  <c:v>12135</c:v>
                </c:pt>
                <c:pt idx="219">
                  <c:v>6802</c:v>
                </c:pt>
                <c:pt idx="220">
                  <c:v>7730</c:v>
                </c:pt>
                <c:pt idx="221">
                  <c:v>67839</c:v>
                </c:pt>
                <c:pt idx="222">
                  <c:v>106126</c:v>
                </c:pt>
                <c:pt idx="223">
                  <c:v>111326</c:v>
                </c:pt>
                <c:pt idx="224">
                  <c:v>109016</c:v>
                </c:pt>
                <c:pt idx="225">
                  <c:v>102529</c:v>
                </c:pt>
                <c:pt idx="226">
                  <c:v>112368</c:v>
                </c:pt>
                <c:pt idx="227">
                  <c:v>97186</c:v>
                </c:pt>
                <c:pt idx="228">
                  <c:v>98570</c:v>
                </c:pt>
                <c:pt idx="229">
                  <c:v>94823</c:v>
                </c:pt>
                <c:pt idx="230">
                  <c:v>94867</c:v>
                </c:pt>
                <c:pt idx="231">
                  <c:v>89700</c:v>
                </c:pt>
                <c:pt idx="232">
                  <c:v>95501</c:v>
                </c:pt>
                <c:pt idx="233">
                  <c:v>86968</c:v>
                </c:pt>
                <c:pt idx="234">
                  <c:v>91176</c:v>
                </c:pt>
                <c:pt idx="235">
                  <c:v>92980</c:v>
                </c:pt>
                <c:pt idx="236">
                  <c:v>94001</c:v>
                </c:pt>
                <c:pt idx="237">
                  <c:v>102811</c:v>
                </c:pt>
                <c:pt idx="238">
                  <c:v>87268</c:v>
                </c:pt>
                <c:pt idx="239">
                  <c:v>83036</c:v>
                </c:pt>
                <c:pt idx="240">
                  <c:v>74708</c:v>
                </c:pt>
                <c:pt idx="241">
                  <c:v>85402</c:v>
                </c:pt>
                <c:pt idx="242">
                  <c:v>90226</c:v>
                </c:pt>
                <c:pt idx="243">
                  <c:v>57587</c:v>
                </c:pt>
                <c:pt idx="244">
                  <c:v>5220</c:v>
                </c:pt>
                <c:pt idx="245">
                  <c:v>4391</c:v>
                </c:pt>
                <c:pt idx="246">
                  <c:v>4434</c:v>
                </c:pt>
                <c:pt idx="247">
                  <c:v>4032</c:v>
                </c:pt>
                <c:pt idx="248">
                  <c:v>5809</c:v>
                </c:pt>
                <c:pt idx="249">
                  <c:v>5154</c:v>
                </c:pt>
                <c:pt idx="250">
                  <c:v>18124</c:v>
                </c:pt>
                <c:pt idx="251">
                  <c:v>41208</c:v>
                </c:pt>
                <c:pt idx="252">
                  <c:v>47376</c:v>
                </c:pt>
                <c:pt idx="253">
                  <c:v>40421</c:v>
                </c:pt>
                <c:pt idx="254">
                  <c:v>43657</c:v>
                </c:pt>
                <c:pt idx="255">
                  <c:v>38152</c:v>
                </c:pt>
                <c:pt idx="256">
                  <c:v>33136</c:v>
                </c:pt>
                <c:pt idx="257">
                  <c:v>32162</c:v>
                </c:pt>
                <c:pt idx="258">
                  <c:v>26727</c:v>
                </c:pt>
                <c:pt idx="259">
                  <c:v>12243</c:v>
                </c:pt>
                <c:pt idx="260">
                  <c:v>2132</c:v>
                </c:pt>
                <c:pt idx="261">
                  <c:v>3067</c:v>
                </c:pt>
                <c:pt idx="262">
                  <c:v>9863</c:v>
                </c:pt>
                <c:pt idx="263">
                  <c:v>9916</c:v>
                </c:pt>
                <c:pt idx="264">
                  <c:v>8119</c:v>
                </c:pt>
                <c:pt idx="265">
                  <c:v>8854</c:v>
                </c:pt>
                <c:pt idx="266">
                  <c:v>2967</c:v>
                </c:pt>
                <c:pt idx="267">
                  <c:v>10804</c:v>
                </c:pt>
                <c:pt idx="268">
                  <c:v>12630</c:v>
                </c:pt>
                <c:pt idx="269">
                  <c:v>3126</c:v>
                </c:pt>
                <c:pt idx="270">
                  <c:v>11403</c:v>
                </c:pt>
                <c:pt idx="271">
                  <c:v>18327</c:v>
                </c:pt>
                <c:pt idx="272">
                  <c:v>13841</c:v>
                </c:pt>
                <c:pt idx="273">
                  <c:v>9039</c:v>
                </c:pt>
                <c:pt idx="274">
                  <c:v>4837</c:v>
                </c:pt>
                <c:pt idx="275">
                  <c:v>3488</c:v>
                </c:pt>
                <c:pt idx="276">
                  <c:v>3081</c:v>
                </c:pt>
                <c:pt idx="277">
                  <c:v>3867</c:v>
                </c:pt>
                <c:pt idx="278">
                  <c:v>3690</c:v>
                </c:pt>
                <c:pt idx="279">
                  <c:v>4655</c:v>
                </c:pt>
                <c:pt idx="280">
                  <c:v>3019</c:v>
                </c:pt>
                <c:pt idx="281">
                  <c:v>2811</c:v>
                </c:pt>
                <c:pt idx="282">
                  <c:v>2933</c:v>
                </c:pt>
                <c:pt idx="283">
                  <c:v>2730</c:v>
                </c:pt>
                <c:pt idx="284">
                  <c:v>4243</c:v>
                </c:pt>
                <c:pt idx="285">
                  <c:v>8004</c:v>
                </c:pt>
                <c:pt idx="286">
                  <c:v>9174</c:v>
                </c:pt>
                <c:pt idx="287">
                  <c:v>14329</c:v>
                </c:pt>
                <c:pt idx="288">
                  <c:v>20515</c:v>
                </c:pt>
                <c:pt idx="289">
                  <c:v>22321</c:v>
                </c:pt>
                <c:pt idx="290">
                  <c:v>24809</c:v>
                </c:pt>
                <c:pt idx="291">
                  <c:v>27786</c:v>
                </c:pt>
                <c:pt idx="292">
                  <c:v>28110</c:v>
                </c:pt>
                <c:pt idx="293">
                  <c:v>19753</c:v>
                </c:pt>
                <c:pt idx="294">
                  <c:v>21203</c:v>
                </c:pt>
                <c:pt idx="295">
                  <c:v>17880</c:v>
                </c:pt>
                <c:pt idx="296">
                  <c:v>19554</c:v>
                </c:pt>
                <c:pt idx="297">
                  <c:v>13487</c:v>
                </c:pt>
                <c:pt idx="298">
                  <c:v>14137</c:v>
                </c:pt>
                <c:pt idx="299">
                  <c:v>22055</c:v>
                </c:pt>
                <c:pt idx="300">
                  <c:v>30777</c:v>
                </c:pt>
                <c:pt idx="301">
                  <c:v>8001</c:v>
                </c:pt>
                <c:pt idx="302">
                  <c:v>25596</c:v>
                </c:pt>
                <c:pt idx="303">
                  <c:v>24920</c:v>
                </c:pt>
                <c:pt idx="304">
                  <c:v>2745</c:v>
                </c:pt>
                <c:pt idx="305">
                  <c:v>3612</c:v>
                </c:pt>
                <c:pt idx="306">
                  <c:v>3642</c:v>
                </c:pt>
                <c:pt idx="307">
                  <c:v>3989</c:v>
                </c:pt>
                <c:pt idx="308">
                  <c:v>3072</c:v>
                </c:pt>
                <c:pt idx="309">
                  <c:v>2385</c:v>
                </c:pt>
                <c:pt idx="310">
                  <c:v>3250</c:v>
                </c:pt>
                <c:pt idx="311">
                  <c:v>3063</c:v>
                </c:pt>
                <c:pt idx="312">
                  <c:v>2971</c:v>
                </c:pt>
                <c:pt idx="313">
                  <c:v>2807</c:v>
                </c:pt>
                <c:pt idx="314">
                  <c:v>2875</c:v>
                </c:pt>
                <c:pt idx="315">
                  <c:v>2843</c:v>
                </c:pt>
                <c:pt idx="316">
                  <c:v>3907</c:v>
                </c:pt>
                <c:pt idx="317">
                  <c:v>3815</c:v>
                </c:pt>
                <c:pt idx="318">
                  <c:v>3789</c:v>
                </c:pt>
                <c:pt idx="319">
                  <c:v>3560</c:v>
                </c:pt>
                <c:pt idx="320">
                  <c:v>3566</c:v>
                </c:pt>
                <c:pt idx="321">
                  <c:v>4061</c:v>
                </c:pt>
                <c:pt idx="322">
                  <c:v>3197</c:v>
                </c:pt>
                <c:pt idx="323">
                  <c:v>3201</c:v>
                </c:pt>
                <c:pt idx="324">
                  <c:v>2753</c:v>
                </c:pt>
                <c:pt idx="325">
                  <c:v>16328</c:v>
                </c:pt>
                <c:pt idx="326">
                  <c:v>25987</c:v>
                </c:pt>
                <c:pt idx="327">
                  <c:v>34373</c:v>
                </c:pt>
                <c:pt idx="328">
                  <c:v>37251</c:v>
                </c:pt>
                <c:pt idx="329">
                  <c:v>34665</c:v>
                </c:pt>
                <c:pt idx="330">
                  <c:v>25366</c:v>
                </c:pt>
                <c:pt idx="331">
                  <c:v>25566</c:v>
                </c:pt>
                <c:pt idx="332">
                  <c:v>22396</c:v>
                </c:pt>
                <c:pt idx="333">
                  <c:v>20190</c:v>
                </c:pt>
                <c:pt idx="334">
                  <c:v>9069</c:v>
                </c:pt>
                <c:pt idx="335">
                  <c:v>2738</c:v>
                </c:pt>
                <c:pt idx="336">
                  <c:v>2634</c:v>
                </c:pt>
                <c:pt idx="337">
                  <c:v>2580</c:v>
                </c:pt>
                <c:pt idx="338">
                  <c:v>2313</c:v>
                </c:pt>
                <c:pt idx="339">
                  <c:v>2057</c:v>
                </c:pt>
                <c:pt idx="340">
                  <c:v>2389</c:v>
                </c:pt>
                <c:pt idx="341">
                  <c:v>2612</c:v>
                </c:pt>
                <c:pt idx="342">
                  <c:v>2431</c:v>
                </c:pt>
                <c:pt idx="343">
                  <c:v>2689</c:v>
                </c:pt>
                <c:pt idx="344">
                  <c:v>31264</c:v>
                </c:pt>
                <c:pt idx="345">
                  <c:v>23551</c:v>
                </c:pt>
                <c:pt idx="346">
                  <c:v>2454</c:v>
                </c:pt>
                <c:pt idx="347">
                  <c:v>1837</c:v>
                </c:pt>
                <c:pt idx="348">
                  <c:v>1840</c:v>
                </c:pt>
                <c:pt idx="349">
                  <c:v>3103</c:v>
                </c:pt>
                <c:pt idx="350">
                  <c:v>3407</c:v>
                </c:pt>
                <c:pt idx="351">
                  <c:v>2738</c:v>
                </c:pt>
                <c:pt idx="352">
                  <c:v>24331</c:v>
                </c:pt>
                <c:pt idx="353">
                  <c:v>20127</c:v>
                </c:pt>
              </c:numCache>
            </c:numRef>
          </c:val>
          <c:smooth val="0"/>
          <c:extLst>
            <c:ext xmlns:c16="http://schemas.microsoft.com/office/drawing/2014/chart" uri="{C3380CC4-5D6E-409C-BE32-E72D297353CC}">
              <c16:uniqueId val="{00000000-E395-4474-B980-70E9895B7FFB}"/>
            </c:ext>
          </c:extLst>
        </c:ser>
        <c:dLbls>
          <c:showLegendKey val="0"/>
          <c:showVal val="0"/>
          <c:showCatName val="0"/>
          <c:showSerName val="0"/>
          <c:showPercent val="0"/>
          <c:showBubbleSize val="0"/>
        </c:dLbls>
        <c:smooth val="0"/>
        <c:axId val="304011520"/>
        <c:axId val="304010536"/>
      </c:lineChart>
      <c:dateAx>
        <c:axId val="304011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010536"/>
        <c:crosses val="autoZero"/>
        <c:auto val="1"/>
        <c:lblOffset val="100"/>
        <c:baseTimeUnit val="days"/>
      </c:dateAx>
      <c:valAx>
        <c:axId val="304010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011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Sheet1!$A$2:$A$355</c:f>
              <c:numCache>
                <c:formatCode>m/d/yyyy</c:formatCode>
                <c:ptCount val="354"/>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numCache>
            </c:numRef>
          </c:cat>
          <c:val>
            <c:numRef>
              <c:f>Sheet1!$B$2:$B$355</c:f>
              <c:numCache>
                <c:formatCode>General</c:formatCode>
                <c:ptCount val="354"/>
                <c:pt idx="0">
                  <c:v>144</c:v>
                </c:pt>
                <c:pt idx="1">
                  <c:v>104</c:v>
                </c:pt>
                <c:pt idx="2">
                  <c:v>67</c:v>
                </c:pt>
                <c:pt idx="3">
                  <c:v>90</c:v>
                </c:pt>
                <c:pt idx="4">
                  <c:v>87</c:v>
                </c:pt>
                <c:pt idx="5">
                  <c:v>80</c:v>
                </c:pt>
                <c:pt idx="6">
                  <c:v>76</c:v>
                </c:pt>
                <c:pt idx="7">
                  <c:v>62</c:v>
                </c:pt>
                <c:pt idx="8">
                  <c:v>228</c:v>
                </c:pt>
                <c:pt idx="9">
                  <c:v>283</c:v>
                </c:pt>
                <c:pt idx="10">
                  <c:v>88</c:v>
                </c:pt>
                <c:pt idx="11">
                  <c:v>103</c:v>
                </c:pt>
                <c:pt idx="12">
                  <c:v>96</c:v>
                </c:pt>
                <c:pt idx="13">
                  <c:v>63</c:v>
                </c:pt>
                <c:pt idx="14">
                  <c:v>71</c:v>
                </c:pt>
                <c:pt idx="15">
                  <c:v>76</c:v>
                </c:pt>
                <c:pt idx="16">
                  <c:v>176</c:v>
                </c:pt>
                <c:pt idx="17">
                  <c:v>212</c:v>
                </c:pt>
                <c:pt idx="18">
                  <c:v>132</c:v>
                </c:pt>
                <c:pt idx="19">
                  <c:v>216</c:v>
                </c:pt>
                <c:pt idx="20">
                  <c:v>155</c:v>
                </c:pt>
                <c:pt idx="21">
                  <c:v>76</c:v>
                </c:pt>
                <c:pt idx="22">
                  <c:v>67</c:v>
                </c:pt>
                <c:pt idx="23">
                  <c:v>59</c:v>
                </c:pt>
                <c:pt idx="24">
                  <c:v>168</c:v>
                </c:pt>
                <c:pt idx="25">
                  <c:v>196</c:v>
                </c:pt>
                <c:pt idx="26">
                  <c:v>193</c:v>
                </c:pt>
                <c:pt idx="27">
                  <c:v>256</c:v>
                </c:pt>
                <c:pt idx="28">
                  <c:v>74</c:v>
                </c:pt>
                <c:pt idx="29">
                  <c:v>145</c:v>
                </c:pt>
                <c:pt idx="30">
                  <c:v>241</c:v>
                </c:pt>
                <c:pt idx="31">
                  <c:v>131</c:v>
                </c:pt>
                <c:pt idx="32">
                  <c:v>61</c:v>
                </c:pt>
                <c:pt idx="33">
                  <c:v>57</c:v>
                </c:pt>
                <c:pt idx="34">
                  <c:v>87</c:v>
                </c:pt>
                <c:pt idx="35">
                  <c:v>144</c:v>
                </c:pt>
                <c:pt idx="36">
                  <c:v>350</c:v>
                </c:pt>
                <c:pt idx="37">
                  <c:v>314</c:v>
                </c:pt>
                <c:pt idx="38">
                  <c:v>73</c:v>
                </c:pt>
                <c:pt idx="39">
                  <c:v>64</c:v>
                </c:pt>
                <c:pt idx="40">
                  <c:v>82</c:v>
                </c:pt>
                <c:pt idx="41">
                  <c:v>70</c:v>
                </c:pt>
                <c:pt idx="42">
                  <c:v>61</c:v>
                </c:pt>
                <c:pt idx="43">
                  <c:v>51</c:v>
                </c:pt>
                <c:pt idx="44">
                  <c:v>197</c:v>
                </c:pt>
                <c:pt idx="45">
                  <c:v>201</c:v>
                </c:pt>
                <c:pt idx="46">
                  <c:v>229</c:v>
                </c:pt>
                <c:pt idx="47">
                  <c:v>177</c:v>
                </c:pt>
                <c:pt idx="48">
                  <c:v>70</c:v>
                </c:pt>
                <c:pt idx="49">
                  <c:v>50</c:v>
                </c:pt>
                <c:pt idx="50">
                  <c:v>82</c:v>
                </c:pt>
                <c:pt idx="51">
                  <c:v>112</c:v>
                </c:pt>
                <c:pt idx="52">
                  <c:v>1558</c:v>
                </c:pt>
                <c:pt idx="53">
                  <c:v>1902</c:v>
                </c:pt>
                <c:pt idx="54">
                  <c:v>1763</c:v>
                </c:pt>
                <c:pt idx="55">
                  <c:v>1591</c:v>
                </c:pt>
                <c:pt idx="56">
                  <c:v>1737</c:v>
                </c:pt>
                <c:pt idx="57">
                  <c:v>1782</c:v>
                </c:pt>
                <c:pt idx="58">
                  <c:v>1489</c:v>
                </c:pt>
                <c:pt idx="59">
                  <c:v>1505</c:v>
                </c:pt>
                <c:pt idx="60">
                  <c:v>1454</c:v>
                </c:pt>
                <c:pt idx="61">
                  <c:v>1388</c:v>
                </c:pt>
                <c:pt idx="62">
                  <c:v>1221</c:v>
                </c:pt>
                <c:pt idx="63">
                  <c:v>1297</c:v>
                </c:pt>
                <c:pt idx="64">
                  <c:v>1295</c:v>
                </c:pt>
                <c:pt idx="65">
                  <c:v>1193</c:v>
                </c:pt>
                <c:pt idx="66">
                  <c:v>1362</c:v>
                </c:pt>
                <c:pt idx="67">
                  <c:v>1480</c:v>
                </c:pt>
                <c:pt idx="68">
                  <c:v>1567</c:v>
                </c:pt>
                <c:pt idx="69">
                  <c:v>1277</c:v>
                </c:pt>
                <c:pt idx="70">
                  <c:v>1328</c:v>
                </c:pt>
                <c:pt idx="71">
                  <c:v>1155</c:v>
                </c:pt>
                <c:pt idx="72">
                  <c:v>367</c:v>
                </c:pt>
                <c:pt idx="73">
                  <c:v>168</c:v>
                </c:pt>
                <c:pt idx="74">
                  <c:v>224</c:v>
                </c:pt>
                <c:pt idx="75">
                  <c:v>322</c:v>
                </c:pt>
                <c:pt idx="76">
                  <c:v>292</c:v>
                </c:pt>
                <c:pt idx="77">
                  <c:v>275</c:v>
                </c:pt>
                <c:pt idx="78">
                  <c:v>177</c:v>
                </c:pt>
                <c:pt idx="79">
                  <c:v>160</c:v>
                </c:pt>
                <c:pt idx="80">
                  <c:v>160</c:v>
                </c:pt>
                <c:pt idx="81">
                  <c:v>741</c:v>
                </c:pt>
                <c:pt idx="82">
                  <c:v>4251</c:v>
                </c:pt>
                <c:pt idx="83">
                  <c:v>3499</c:v>
                </c:pt>
                <c:pt idx="84">
                  <c:v>3117</c:v>
                </c:pt>
                <c:pt idx="85">
                  <c:v>3708</c:v>
                </c:pt>
                <c:pt idx="86">
                  <c:v>475</c:v>
                </c:pt>
                <c:pt idx="87">
                  <c:v>372</c:v>
                </c:pt>
                <c:pt idx="88">
                  <c:v>179</c:v>
                </c:pt>
                <c:pt idx="89">
                  <c:v>124</c:v>
                </c:pt>
                <c:pt idx="90">
                  <c:v>111</c:v>
                </c:pt>
                <c:pt idx="91">
                  <c:v>77</c:v>
                </c:pt>
                <c:pt idx="92">
                  <c:v>88</c:v>
                </c:pt>
                <c:pt idx="93">
                  <c:v>86</c:v>
                </c:pt>
                <c:pt idx="94">
                  <c:v>81</c:v>
                </c:pt>
                <c:pt idx="95">
                  <c:v>89</c:v>
                </c:pt>
                <c:pt idx="96">
                  <c:v>235</c:v>
                </c:pt>
                <c:pt idx="97">
                  <c:v>265</c:v>
                </c:pt>
                <c:pt idx="98">
                  <c:v>210</c:v>
                </c:pt>
                <c:pt idx="99">
                  <c:v>82</c:v>
                </c:pt>
                <c:pt idx="100">
                  <c:v>119</c:v>
                </c:pt>
                <c:pt idx="101">
                  <c:v>83</c:v>
                </c:pt>
                <c:pt idx="102">
                  <c:v>76</c:v>
                </c:pt>
                <c:pt idx="103">
                  <c:v>57</c:v>
                </c:pt>
                <c:pt idx="104">
                  <c:v>88</c:v>
                </c:pt>
                <c:pt idx="105">
                  <c:v>89</c:v>
                </c:pt>
                <c:pt idx="106">
                  <c:v>82</c:v>
                </c:pt>
                <c:pt idx="107">
                  <c:v>67</c:v>
                </c:pt>
                <c:pt idx="108">
                  <c:v>75</c:v>
                </c:pt>
                <c:pt idx="109">
                  <c:v>109</c:v>
                </c:pt>
                <c:pt idx="110">
                  <c:v>89</c:v>
                </c:pt>
                <c:pt idx="111">
                  <c:v>116</c:v>
                </c:pt>
                <c:pt idx="112">
                  <c:v>111</c:v>
                </c:pt>
                <c:pt idx="113">
                  <c:v>76</c:v>
                </c:pt>
                <c:pt idx="114">
                  <c:v>88</c:v>
                </c:pt>
                <c:pt idx="115">
                  <c:v>80</c:v>
                </c:pt>
                <c:pt idx="116">
                  <c:v>122</c:v>
                </c:pt>
                <c:pt idx="117">
                  <c:v>147</c:v>
                </c:pt>
                <c:pt idx="118">
                  <c:v>112</c:v>
                </c:pt>
                <c:pt idx="119">
                  <c:v>97</c:v>
                </c:pt>
                <c:pt idx="120">
                  <c:v>83</c:v>
                </c:pt>
                <c:pt idx="121">
                  <c:v>55</c:v>
                </c:pt>
                <c:pt idx="122">
                  <c:v>94</c:v>
                </c:pt>
                <c:pt idx="123">
                  <c:v>80</c:v>
                </c:pt>
                <c:pt idx="124">
                  <c:v>57</c:v>
                </c:pt>
                <c:pt idx="125">
                  <c:v>69</c:v>
                </c:pt>
                <c:pt idx="126">
                  <c:v>65</c:v>
                </c:pt>
                <c:pt idx="127">
                  <c:v>66</c:v>
                </c:pt>
                <c:pt idx="128">
                  <c:v>62</c:v>
                </c:pt>
                <c:pt idx="129">
                  <c:v>63</c:v>
                </c:pt>
                <c:pt idx="130">
                  <c:v>57</c:v>
                </c:pt>
                <c:pt idx="131">
                  <c:v>138</c:v>
                </c:pt>
                <c:pt idx="132">
                  <c:v>97</c:v>
                </c:pt>
                <c:pt idx="133">
                  <c:v>70</c:v>
                </c:pt>
                <c:pt idx="134">
                  <c:v>74</c:v>
                </c:pt>
                <c:pt idx="135">
                  <c:v>62</c:v>
                </c:pt>
                <c:pt idx="136">
                  <c:v>89</c:v>
                </c:pt>
                <c:pt idx="137">
                  <c:v>82</c:v>
                </c:pt>
                <c:pt idx="138">
                  <c:v>95</c:v>
                </c:pt>
                <c:pt idx="139">
                  <c:v>113</c:v>
                </c:pt>
                <c:pt idx="140">
                  <c:v>86</c:v>
                </c:pt>
                <c:pt idx="141">
                  <c:v>84</c:v>
                </c:pt>
                <c:pt idx="142">
                  <c:v>60</c:v>
                </c:pt>
                <c:pt idx="143">
                  <c:v>75</c:v>
                </c:pt>
                <c:pt idx="144">
                  <c:v>73</c:v>
                </c:pt>
                <c:pt idx="145">
                  <c:v>70</c:v>
                </c:pt>
                <c:pt idx="146">
                  <c:v>73</c:v>
                </c:pt>
                <c:pt idx="147">
                  <c:v>95</c:v>
                </c:pt>
                <c:pt idx="148">
                  <c:v>218</c:v>
                </c:pt>
                <c:pt idx="149">
                  <c:v>205</c:v>
                </c:pt>
                <c:pt idx="150">
                  <c:v>80</c:v>
                </c:pt>
                <c:pt idx="151">
                  <c:v>80</c:v>
                </c:pt>
                <c:pt idx="152">
                  <c:v>73</c:v>
                </c:pt>
                <c:pt idx="153">
                  <c:v>88</c:v>
                </c:pt>
                <c:pt idx="154">
                  <c:v>76</c:v>
                </c:pt>
                <c:pt idx="155">
                  <c:v>118</c:v>
                </c:pt>
                <c:pt idx="156">
                  <c:v>105</c:v>
                </c:pt>
                <c:pt idx="157">
                  <c:v>130</c:v>
                </c:pt>
                <c:pt idx="158">
                  <c:v>69</c:v>
                </c:pt>
                <c:pt idx="159">
                  <c:v>91</c:v>
                </c:pt>
                <c:pt idx="160">
                  <c:v>73</c:v>
                </c:pt>
                <c:pt idx="161">
                  <c:v>69</c:v>
                </c:pt>
                <c:pt idx="162">
                  <c:v>89</c:v>
                </c:pt>
                <c:pt idx="163">
                  <c:v>75</c:v>
                </c:pt>
                <c:pt idx="164">
                  <c:v>81</c:v>
                </c:pt>
                <c:pt idx="165">
                  <c:v>89</c:v>
                </c:pt>
                <c:pt idx="166">
                  <c:v>110</c:v>
                </c:pt>
                <c:pt idx="167">
                  <c:v>82</c:v>
                </c:pt>
                <c:pt idx="168">
                  <c:v>72</c:v>
                </c:pt>
                <c:pt idx="169">
                  <c:v>83</c:v>
                </c:pt>
                <c:pt idx="170">
                  <c:v>77</c:v>
                </c:pt>
                <c:pt idx="171">
                  <c:v>69</c:v>
                </c:pt>
                <c:pt idx="172">
                  <c:v>80</c:v>
                </c:pt>
                <c:pt idx="173">
                  <c:v>78</c:v>
                </c:pt>
                <c:pt idx="174">
                  <c:v>106</c:v>
                </c:pt>
                <c:pt idx="175">
                  <c:v>65</c:v>
                </c:pt>
                <c:pt idx="176">
                  <c:v>66</c:v>
                </c:pt>
                <c:pt idx="177">
                  <c:v>50</c:v>
                </c:pt>
                <c:pt idx="178">
                  <c:v>65</c:v>
                </c:pt>
                <c:pt idx="179">
                  <c:v>42</c:v>
                </c:pt>
                <c:pt idx="180">
                  <c:v>69</c:v>
                </c:pt>
                <c:pt idx="181">
                  <c:v>68</c:v>
                </c:pt>
                <c:pt idx="182">
                  <c:v>76</c:v>
                </c:pt>
                <c:pt idx="183">
                  <c:v>66</c:v>
                </c:pt>
                <c:pt idx="184">
                  <c:v>70</c:v>
                </c:pt>
                <c:pt idx="185">
                  <c:v>55</c:v>
                </c:pt>
                <c:pt idx="186">
                  <c:v>53</c:v>
                </c:pt>
                <c:pt idx="187">
                  <c:v>59</c:v>
                </c:pt>
                <c:pt idx="188">
                  <c:v>63</c:v>
                </c:pt>
                <c:pt idx="189">
                  <c:v>91</c:v>
                </c:pt>
                <c:pt idx="190">
                  <c:v>63</c:v>
                </c:pt>
                <c:pt idx="191">
                  <c:v>55</c:v>
                </c:pt>
                <c:pt idx="192">
                  <c:v>84</c:v>
                </c:pt>
                <c:pt idx="193">
                  <c:v>86</c:v>
                </c:pt>
                <c:pt idx="194">
                  <c:v>89</c:v>
                </c:pt>
                <c:pt idx="195">
                  <c:v>61</c:v>
                </c:pt>
                <c:pt idx="196">
                  <c:v>64</c:v>
                </c:pt>
                <c:pt idx="197">
                  <c:v>64</c:v>
                </c:pt>
                <c:pt idx="198">
                  <c:v>62</c:v>
                </c:pt>
                <c:pt idx="199">
                  <c:v>51</c:v>
                </c:pt>
                <c:pt idx="200">
                  <c:v>74</c:v>
                </c:pt>
                <c:pt idx="201">
                  <c:v>84</c:v>
                </c:pt>
                <c:pt idx="202">
                  <c:v>113</c:v>
                </c:pt>
                <c:pt idx="203">
                  <c:v>126</c:v>
                </c:pt>
                <c:pt idx="204">
                  <c:v>113</c:v>
                </c:pt>
                <c:pt idx="205">
                  <c:v>72</c:v>
                </c:pt>
                <c:pt idx="206">
                  <c:v>54</c:v>
                </c:pt>
                <c:pt idx="207">
                  <c:v>63</c:v>
                </c:pt>
                <c:pt idx="208">
                  <c:v>64</c:v>
                </c:pt>
                <c:pt idx="209">
                  <c:v>70</c:v>
                </c:pt>
                <c:pt idx="210">
                  <c:v>58</c:v>
                </c:pt>
                <c:pt idx="211">
                  <c:v>61</c:v>
                </c:pt>
                <c:pt idx="212">
                  <c:v>57</c:v>
                </c:pt>
                <c:pt idx="213">
                  <c:v>54</c:v>
                </c:pt>
                <c:pt idx="214">
                  <c:v>64</c:v>
                </c:pt>
                <c:pt idx="215">
                  <c:v>65</c:v>
                </c:pt>
                <c:pt idx="216">
                  <c:v>56</c:v>
                </c:pt>
                <c:pt idx="217">
                  <c:v>190</c:v>
                </c:pt>
                <c:pt idx="218">
                  <c:v>162</c:v>
                </c:pt>
                <c:pt idx="219">
                  <c:v>151</c:v>
                </c:pt>
                <c:pt idx="220">
                  <c:v>167</c:v>
                </c:pt>
                <c:pt idx="221">
                  <c:v>1345</c:v>
                </c:pt>
                <c:pt idx="222">
                  <c:v>1744</c:v>
                </c:pt>
                <c:pt idx="223">
                  <c:v>1753</c:v>
                </c:pt>
                <c:pt idx="224">
                  <c:v>1333</c:v>
                </c:pt>
                <c:pt idx="225">
                  <c:v>1442</c:v>
                </c:pt>
                <c:pt idx="226">
                  <c:v>1466</c:v>
                </c:pt>
                <c:pt idx="227">
                  <c:v>1448</c:v>
                </c:pt>
                <c:pt idx="228">
                  <c:v>1531</c:v>
                </c:pt>
                <c:pt idx="229">
                  <c:v>1314</c:v>
                </c:pt>
                <c:pt idx="230">
                  <c:v>1211</c:v>
                </c:pt>
                <c:pt idx="231">
                  <c:v>1166</c:v>
                </c:pt>
                <c:pt idx="232">
                  <c:v>1152</c:v>
                </c:pt>
                <c:pt idx="233">
                  <c:v>1159</c:v>
                </c:pt>
                <c:pt idx="234">
                  <c:v>1370</c:v>
                </c:pt>
                <c:pt idx="235">
                  <c:v>1238</c:v>
                </c:pt>
                <c:pt idx="236">
                  <c:v>1216</c:v>
                </c:pt>
                <c:pt idx="237">
                  <c:v>1360</c:v>
                </c:pt>
                <c:pt idx="238">
                  <c:v>1312</c:v>
                </c:pt>
                <c:pt idx="239">
                  <c:v>1119</c:v>
                </c:pt>
                <c:pt idx="240">
                  <c:v>1058</c:v>
                </c:pt>
                <c:pt idx="241">
                  <c:v>1236</c:v>
                </c:pt>
                <c:pt idx="242">
                  <c:v>1258</c:v>
                </c:pt>
                <c:pt idx="243">
                  <c:v>615</c:v>
                </c:pt>
                <c:pt idx="244">
                  <c:v>90</c:v>
                </c:pt>
                <c:pt idx="245">
                  <c:v>91</c:v>
                </c:pt>
                <c:pt idx="246">
                  <c:v>168</c:v>
                </c:pt>
                <c:pt idx="247">
                  <c:v>74</c:v>
                </c:pt>
                <c:pt idx="248">
                  <c:v>87</c:v>
                </c:pt>
                <c:pt idx="249">
                  <c:v>83</c:v>
                </c:pt>
                <c:pt idx="250">
                  <c:v>103</c:v>
                </c:pt>
                <c:pt idx="251">
                  <c:v>141</c:v>
                </c:pt>
                <c:pt idx="252">
                  <c:v>149</c:v>
                </c:pt>
                <c:pt idx="253">
                  <c:v>101</c:v>
                </c:pt>
                <c:pt idx="254">
                  <c:v>96</c:v>
                </c:pt>
                <c:pt idx="255">
                  <c:v>92</c:v>
                </c:pt>
                <c:pt idx="256">
                  <c:v>93</c:v>
                </c:pt>
                <c:pt idx="257">
                  <c:v>128</c:v>
                </c:pt>
                <c:pt idx="258">
                  <c:v>105</c:v>
                </c:pt>
                <c:pt idx="259">
                  <c:v>75</c:v>
                </c:pt>
                <c:pt idx="260">
                  <c:v>50</c:v>
                </c:pt>
                <c:pt idx="261">
                  <c:v>64</c:v>
                </c:pt>
                <c:pt idx="262">
                  <c:v>66</c:v>
                </c:pt>
                <c:pt idx="263">
                  <c:v>63</c:v>
                </c:pt>
                <c:pt idx="264">
                  <c:v>78</c:v>
                </c:pt>
                <c:pt idx="265">
                  <c:v>73</c:v>
                </c:pt>
                <c:pt idx="266">
                  <c:v>47</c:v>
                </c:pt>
                <c:pt idx="267">
                  <c:v>72</c:v>
                </c:pt>
                <c:pt idx="268">
                  <c:v>73</c:v>
                </c:pt>
                <c:pt idx="269">
                  <c:v>61</c:v>
                </c:pt>
                <c:pt idx="270">
                  <c:v>82</c:v>
                </c:pt>
                <c:pt idx="271">
                  <c:v>81</c:v>
                </c:pt>
                <c:pt idx="272">
                  <c:v>91</c:v>
                </c:pt>
                <c:pt idx="273">
                  <c:v>64</c:v>
                </c:pt>
                <c:pt idx="274">
                  <c:v>62</c:v>
                </c:pt>
                <c:pt idx="275">
                  <c:v>57</c:v>
                </c:pt>
                <c:pt idx="276">
                  <c:v>52</c:v>
                </c:pt>
                <c:pt idx="277">
                  <c:v>73</c:v>
                </c:pt>
                <c:pt idx="278">
                  <c:v>65</c:v>
                </c:pt>
                <c:pt idx="279">
                  <c:v>67</c:v>
                </c:pt>
                <c:pt idx="280">
                  <c:v>57</c:v>
                </c:pt>
                <c:pt idx="281">
                  <c:v>58</c:v>
                </c:pt>
                <c:pt idx="282">
                  <c:v>73</c:v>
                </c:pt>
                <c:pt idx="283">
                  <c:v>63</c:v>
                </c:pt>
                <c:pt idx="284">
                  <c:v>68</c:v>
                </c:pt>
                <c:pt idx="285">
                  <c:v>107</c:v>
                </c:pt>
                <c:pt idx="286">
                  <c:v>81</c:v>
                </c:pt>
                <c:pt idx="287">
                  <c:v>105</c:v>
                </c:pt>
                <c:pt idx="288">
                  <c:v>116</c:v>
                </c:pt>
                <c:pt idx="289">
                  <c:v>116</c:v>
                </c:pt>
                <c:pt idx="290">
                  <c:v>93</c:v>
                </c:pt>
                <c:pt idx="291">
                  <c:v>129</c:v>
                </c:pt>
                <c:pt idx="292">
                  <c:v>107</c:v>
                </c:pt>
                <c:pt idx="293">
                  <c:v>110</c:v>
                </c:pt>
                <c:pt idx="294">
                  <c:v>89</c:v>
                </c:pt>
                <c:pt idx="295">
                  <c:v>88</c:v>
                </c:pt>
                <c:pt idx="296">
                  <c:v>96</c:v>
                </c:pt>
                <c:pt idx="297">
                  <c:v>116</c:v>
                </c:pt>
                <c:pt idx="298">
                  <c:v>82</c:v>
                </c:pt>
                <c:pt idx="299">
                  <c:v>135</c:v>
                </c:pt>
                <c:pt idx="300">
                  <c:v>150</c:v>
                </c:pt>
                <c:pt idx="301">
                  <c:v>71</c:v>
                </c:pt>
                <c:pt idx="302">
                  <c:v>120</c:v>
                </c:pt>
                <c:pt idx="303">
                  <c:v>119</c:v>
                </c:pt>
                <c:pt idx="304">
                  <c:v>68</c:v>
                </c:pt>
                <c:pt idx="305">
                  <c:v>57</c:v>
                </c:pt>
                <c:pt idx="306">
                  <c:v>62</c:v>
                </c:pt>
                <c:pt idx="307">
                  <c:v>62</c:v>
                </c:pt>
                <c:pt idx="308">
                  <c:v>53</c:v>
                </c:pt>
                <c:pt idx="309">
                  <c:v>61</c:v>
                </c:pt>
                <c:pt idx="310">
                  <c:v>52</c:v>
                </c:pt>
                <c:pt idx="311">
                  <c:v>51</c:v>
                </c:pt>
                <c:pt idx="312">
                  <c:v>62</c:v>
                </c:pt>
                <c:pt idx="313">
                  <c:v>47</c:v>
                </c:pt>
                <c:pt idx="314">
                  <c:v>54</c:v>
                </c:pt>
                <c:pt idx="315">
                  <c:v>49</c:v>
                </c:pt>
                <c:pt idx="316">
                  <c:v>63</c:v>
                </c:pt>
                <c:pt idx="317">
                  <c:v>78</c:v>
                </c:pt>
                <c:pt idx="318">
                  <c:v>61</c:v>
                </c:pt>
                <c:pt idx="319">
                  <c:v>74</c:v>
                </c:pt>
                <c:pt idx="320">
                  <c:v>61</c:v>
                </c:pt>
                <c:pt idx="321">
                  <c:v>85</c:v>
                </c:pt>
                <c:pt idx="322">
                  <c:v>73</c:v>
                </c:pt>
                <c:pt idx="323">
                  <c:v>84</c:v>
                </c:pt>
                <c:pt idx="324">
                  <c:v>66</c:v>
                </c:pt>
                <c:pt idx="325">
                  <c:v>98</c:v>
                </c:pt>
                <c:pt idx="326">
                  <c:v>158</c:v>
                </c:pt>
                <c:pt idx="327">
                  <c:v>187</c:v>
                </c:pt>
                <c:pt idx="328">
                  <c:v>206</c:v>
                </c:pt>
                <c:pt idx="329">
                  <c:v>169</c:v>
                </c:pt>
                <c:pt idx="330">
                  <c:v>158</c:v>
                </c:pt>
                <c:pt idx="331">
                  <c:v>169</c:v>
                </c:pt>
                <c:pt idx="332">
                  <c:v>142</c:v>
                </c:pt>
                <c:pt idx="333">
                  <c:v>135</c:v>
                </c:pt>
                <c:pt idx="334">
                  <c:v>80</c:v>
                </c:pt>
                <c:pt idx="335">
                  <c:v>63</c:v>
                </c:pt>
                <c:pt idx="336">
                  <c:v>54</c:v>
                </c:pt>
                <c:pt idx="337">
                  <c:v>67</c:v>
                </c:pt>
                <c:pt idx="338">
                  <c:v>49</c:v>
                </c:pt>
                <c:pt idx="339">
                  <c:v>47</c:v>
                </c:pt>
                <c:pt idx="340">
                  <c:v>47</c:v>
                </c:pt>
                <c:pt idx="341">
                  <c:v>56</c:v>
                </c:pt>
                <c:pt idx="342">
                  <c:v>57</c:v>
                </c:pt>
                <c:pt idx="343">
                  <c:v>69</c:v>
                </c:pt>
                <c:pt idx="344">
                  <c:v>98</c:v>
                </c:pt>
                <c:pt idx="345">
                  <c:v>111</c:v>
                </c:pt>
                <c:pt idx="346">
                  <c:v>65</c:v>
                </c:pt>
                <c:pt idx="347">
                  <c:v>51</c:v>
                </c:pt>
                <c:pt idx="348">
                  <c:v>64</c:v>
                </c:pt>
                <c:pt idx="349">
                  <c:v>86</c:v>
                </c:pt>
                <c:pt idx="350">
                  <c:v>78</c:v>
                </c:pt>
                <c:pt idx="351">
                  <c:v>57</c:v>
                </c:pt>
                <c:pt idx="352">
                  <c:v>161</c:v>
                </c:pt>
                <c:pt idx="353">
                  <c:v>138</c:v>
                </c:pt>
              </c:numCache>
            </c:numRef>
          </c:val>
          <c:smooth val="0"/>
          <c:extLst>
            <c:ext xmlns:c16="http://schemas.microsoft.com/office/drawing/2014/chart" uri="{C3380CC4-5D6E-409C-BE32-E72D297353CC}">
              <c16:uniqueId val="{00000000-F9E5-4809-942F-653E6F7B398A}"/>
            </c:ext>
          </c:extLst>
        </c:ser>
        <c:dLbls>
          <c:showLegendKey val="0"/>
          <c:showVal val="0"/>
          <c:showCatName val="0"/>
          <c:showSerName val="0"/>
          <c:showPercent val="0"/>
          <c:showBubbleSize val="0"/>
        </c:dLbls>
        <c:smooth val="0"/>
        <c:axId val="305555528"/>
        <c:axId val="305551920"/>
      </c:lineChart>
      <c:dateAx>
        <c:axId val="305555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551920"/>
        <c:crosses val="autoZero"/>
        <c:auto val="1"/>
        <c:lblOffset val="100"/>
        <c:baseTimeUnit val="days"/>
      </c:dateAx>
      <c:valAx>
        <c:axId val="305551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555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Sheet1!$A$2:$A$355</c:f>
              <c:numCache>
                <c:formatCode>m/d/yyyy</c:formatCode>
                <c:ptCount val="354"/>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numCache>
            </c:numRef>
          </c:cat>
          <c:val>
            <c:numRef>
              <c:f>Sheet1!$B$2:$B$355</c:f>
              <c:numCache>
                <c:formatCode>General</c:formatCode>
                <c:ptCount val="354"/>
                <c:pt idx="0">
                  <c:v>0</c:v>
                </c:pt>
                <c:pt idx="1">
                  <c:v>9</c:v>
                </c:pt>
                <c:pt idx="2">
                  <c:v>0</c:v>
                </c:pt>
                <c:pt idx="3">
                  <c:v>175</c:v>
                </c:pt>
                <c:pt idx="4">
                  <c:v>0</c:v>
                </c:pt>
                <c:pt idx="5">
                  <c:v>9</c:v>
                </c:pt>
                <c:pt idx="6">
                  <c:v>236</c:v>
                </c:pt>
                <c:pt idx="7">
                  <c:v>0</c:v>
                </c:pt>
                <c:pt idx="8">
                  <c:v>9</c:v>
                </c:pt>
                <c:pt idx="9">
                  <c:v>0</c:v>
                </c:pt>
                <c:pt idx="10">
                  <c:v>24</c:v>
                </c:pt>
                <c:pt idx="11">
                  <c:v>5</c:v>
                </c:pt>
                <c:pt idx="12">
                  <c:v>0</c:v>
                </c:pt>
                <c:pt idx="13">
                  <c:v>6</c:v>
                </c:pt>
                <c:pt idx="14">
                  <c:v>6</c:v>
                </c:pt>
                <c:pt idx="15">
                  <c:v>279</c:v>
                </c:pt>
                <c:pt idx="16">
                  <c:v>0</c:v>
                </c:pt>
                <c:pt idx="17">
                  <c:v>9</c:v>
                </c:pt>
                <c:pt idx="18">
                  <c:v>271</c:v>
                </c:pt>
                <c:pt idx="19">
                  <c:v>0</c:v>
                </c:pt>
                <c:pt idx="20">
                  <c:v>16</c:v>
                </c:pt>
                <c:pt idx="21">
                  <c:v>0</c:v>
                </c:pt>
                <c:pt idx="22">
                  <c:v>0</c:v>
                </c:pt>
                <c:pt idx="23">
                  <c:v>245</c:v>
                </c:pt>
                <c:pt idx="24">
                  <c:v>0</c:v>
                </c:pt>
                <c:pt idx="25">
                  <c:v>331</c:v>
                </c:pt>
                <c:pt idx="26">
                  <c:v>0</c:v>
                </c:pt>
                <c:pt idx="27">
                  <c:v>0</c:v>
                </c:pt>
                <c:pt idx="28">
                  <c:v>0</c:v>
                </c:pt>
                <c:pt idx="29">
                  <c:v>329</c:v>
                </c:pt>
                <c:pt idx="30">
                  <c:v>0</c:v>
                </c:pt>
                <c:pt idx="31">
                  <c:v>0</c:v>
                </c:pt>
                <c:pt idx="32">
                  <c:v>0</c:v>
                </c:pt>
                <c:pt idx="33">
                  <c:v>0</c:v>
                </c:pt>
                <c:pt idx="34">
                  <c:v>271</c:v>
                </c:pt>
                <c:pt idx="35">
                  <c:v>299</c:v>
                </c:pt>
                <c:pt idx="36">
                  <c:v>0</c:v>
                </c:pt>
                <c:pt idx="37">
                  <c:v>20</c:v>
                </c:pt>
                <c:pt idx="38">
                  <c:v>0</c:v>
                </c:pt>
                <c:pt idx="39">
                  <c:v>0</c:v>
                </c:pt>
                <c:pt idx="40">
                  <c:v>15</c:v>
                </c:pt>
                <c:pt idx="41">
                  <c:v>0</c:v>
                </c:pt>
                <c:pt idx="42">
                  <c:v>13</c:v>
                </c:pt>
                <c:pt idx="43">
                  <c:v>0</c:v>
                </c:pt>
                <c:pt idx="44">
                  <c:v>272</c:v>
                </c:pt>
                <c:pt idx="45">
                  <c:v>11</c:v>
                </c:pt>
                <c:pt idx="46">
                  <c:v>270</c:v>
                </c:pt>
                <c:pt idx="47">
                  <c:v>0</c:v>
                </c:pt>
                <c:pt idx="48">
                  <c:v>13</c:v>
                </c:pt>
                <c:pt idx="49">
                  <c:v>6</c:v>
                </c:pt>
                <c:pt idx="50">
                  <c:v>0</c:v>
                </c:pt>
                <c:pt idx="51">
                  <c:v>527</c:v>
                </c:pt>
                <c:pt idx="52">
                  <c:v>4</c:v>
                </c:pt>
                <c:pt idx="53">
                  <c:v>0</c:v>
                </c:pt>
                <c:pt idx="54">
                  <c:v>502</c:v>
                </c:pt>
                <c:pt idx="55">
                  <c:v>548</c:v>
                </c:pt>
                <c:pt idx="56">
                  <c:v>0</c:v>
                </c:pt>
                <c:pt idx="57">
                  <c:v>16</c:v>
                </c:pt>
                <c:pt idx="58">
                  <c:v>0</c:v>
                </c:pt>
                <c:pt idx="59">
                  <c:v>0</c:v>
                </c:pt>
                <c:pt idx="60">
                  <c:v>0</c:v>
                </c:pt>
                <c:pt idx="61">
                  <c:v>42</c:v>
                </c:pt>
                <c:pt idx="62">
                  <c:v>0</c:v>
                </c:pt>
                <c:pt idx="63">
                  <c:v>24</c:v>
                </c:pt>
                <c:pt idx="64">
                  <c:v>0</c:v>
                </c:pt>
                <c:pt idx="65">
                  <c:v>284</c:v>
                </c:pt>
                <c:pt idx="66">
                  <c:v>0</c:v>
                </c:pt>
                <c:pt idx="67">
                  <c:v>0</c:v>
                </c:pt>
                <c:pt idx="68">
                  <c:v>0</c:v>
                </c:pt>
                <c:pt idx="69">
                  <c:v>35</c:v>
                </c:pt>
                <c:pt idx="70">
                  <c:v>0</c:v>
                </c:pt>
                <c:pt idx="71">
                  <c:v>28</c:v>
                </c:pt>
                <c:pt idx="72">
                  <c:v>15</c:v>
                </c:pt>
                <c:pt idx="73">
                  <c:v>636</c:v>
                </c:pt>
                <c:pt idx="74">
                  <c:v>0</c:v>
                </c:pt>
                <c:pt idx="75">
                  <c:v>23</c:v>
                </c:pt>
                <c:pt idx="76">
                  <c:v>237</c:v>
                </c:pt>
                <c:pt idx="77">
                  <c:v>0</c:v>
                </c:pt>
                <c:pt idx="78">
                  <c:v>10</c:v>
                </c:pt>
                <c:pt idx="79">
                  <c:v>8</c:v>
                </c:pt>
                <c:pt idx="80">
                  <c:v>526</c:v>
                </c:pt>
                <c:pt idx="81">
                  <c:v>0</c:v>
                </c:pt>
                <c:pt idx="82">
                  <c:v>13</c:v>
                </c:pt>
                <c:pt idx="83">
                  <c:v>359</c:v>
                </c:pt>
                <c:pt idx="84">
                  <c:v>0</c:v>
                </c:pt>
                <c:pt idx="85">
                  <c:v>341</c:v>
                </c:pt>
                <c:pt idx="86">
                  <c:v>0</c:v>
                </c:pt>
                <c:pt idx="87">
                  <c:v>363</c:v>
                </c:pt>
                <c:pt idx="88">
                  <c:v>0</c:v>
                </c:pt>
                <c:pt idx="89">
                  <c:v>0</c:v>
                </c:pt>
                <c:pt idx="90">
                  <c:v>0</c:v>
                </c:pt>
                <c:pt idx="91">
                  <c:v>0</c:v>
                </c:pt>
                <c:pt idx="92">
                  <c:v>4</c:v>
                </c:pt>
                <c:pt idx="93">
                  <c:v>35</c:v>
                </c:pt>
                <c:pt idx="94">
                  <c:v>16</c:v>
                </c:pt>
                <c:pt idx="95">
                  <c:v>239</c:v>
                </c:pt>
                <c:pt idx="96">
                  <c:v>30</c:v>
                </c:pt>
                <c:pt idx="97">
                  <c:v>0</c:v>
                </c:pt>
                <c:pt idx="98">
                  <c:v>34</c:v>
                </c:pt>
                <c:pt idx="99">
                  <c:v>2</c:v>
                </c:pt>
                <c:pt idx="100">
                  <c:v>0</c:v>
                </c:pt>
                <c:pt idx="101">
                  <c:v>6</c:v>
                </c:pt>
                <c:pt idx="102">
                  <c:v>0</c:v>
                </c:pt>
                <c:pt idx="103">
                  <c:v>8</c:v>
                </c:pt>
                <c:pt idx="104">
                  <c:v>0</c:v>
                </c:pt>
                <c:pt idx="105">
                  <c:v>6</c:v>
                </c:pt>
                <c:pt idx="106">
                  <c:v>0</c:v>
                </c:pt>
                <c:pt idx="107">
                  <c:v>5</c:v>
                </c:pt>
                <c:pt idx="108">
                  <c:v>12</c:v>
                </c:pt>
                <c:pt idx="109">
                  <c:v>22</c:v>
                </c:pt>
                <c:pt idx="110">
                  <c:v>0</c:v>
                </c:pt>
                <c:pt idx="111">
                  <c:v>15</c:v>
                </c:pt>
                <c:pt idx="112">
                  <c:v>0</c:v>
                </c:pt>
                <c:pt idx="113">
                  <c:v>20</c:v>
                </c:pt>
                <c:pt idx="114">
                  <c:v>0</c:v>
                </c:pt>
                <c:pt idx="115">
                  <c:v>26</c:v>
                </c:pt>
                <c:pt idx="116">
                  <c:v>0</c:v>
                </c:pt>
                <c:pt idx="117">
                  <c:v>32</c:v>
                </c:pt>
                <c:pt idx="118">
                  <c:v>0</c:v>
                </c:pt>
                <c:pt idx="119">
                  <c:v>0</c:v>
                </c:pt>
                <c:pt idx="120">
                  <c:v>6</c:v>
                </c:pt>
                <c:pt idx="121">
                  <c:v>0</c:v>
                </c:pt>
                <c:pt idx="122">
                  <c:v>12</c:v>
                </c:pt>
                <c:pt idx="123">
                  <c:v>0</c:v>
                </c:pt>
                <c:pt idx="124">
                  <c:v>0</c:v>
                </c:pt>
                <c:pt idx="125">
                  <c:v>9</c:v>
                </c:pt>
                <c:pt idx="126">
                  <c:v>6</c:v>
                </c:pt>
                <c:pt idx="127">
                  <c:v>0</c:v>
                </c:pt>
                <c:pt idx="128">
                  <c:v>10</c:v>
                </c:pt>
                <c:pt idx="129">
                  <c:v>0</c:v>
                </c:pt>
                <c:pt idx="130">
                  <c:v>8</c:v>
                </c:pt>
                <c:pt idx="131">
                  <c:v>44</c:v>
                </c:pt>
                <c:pt idx="132">
                  <c:v>0</c:v>
                </c:pt>
                <c:pt idx="133">
                  <c:v>5</c:v>
                </c:pt>
                <c:pt idx="134">
                  <c:v>0</c:v>
                </c:pt>
                <c:pt idx="135">
                  <c:v>4</c:v>
                </c:pt>
                <c:pt idx="136">
                  <c:v>0</c:v>
                </c:pt>
                <c:pt idx="137">
                  <c:v>4</c:v>
                </c:pt>
                <c:pt idx="138">
                  <c:v>26</c:v>
                </c:pt>
                <c:pt idx="139">
                  <c:v>0</c:v>
                </c:pt>
                <c:pt idx="140">
                  <c:v>9</c:v>
                </c:pt>
                <c:pt idx="141">
                  <c:v>0</c:v>
                </c:pt>
                <c:pt idx="142">
                  <c:v>11</c:v>
                </c:pt>
                <c:pt idx="143">
                  <c:v>0</c:v>
                </c:pt>
                <c:pt idx="144">
                  <c:v>3</c:v>
                </c:pt>
                <c:pt idx="145">
                  <c:v>0</c:v>
                </c:pt>
                <c:pt idx="146">
                  <c:v>0</c:v>
                </c:pt>
                <c:pt idx="147">
                  <c:v>27</c:v>
                </c:pt>
                <c:pt idx="148">
                  <c:v>0</c:v>
                </c:pt>
                <c:pt idx="149">
                  <c:v>14</c:v>
                </c:pt>
                <c:pt idx="150">
                  <c:v>17</c:v>
                </c:pt>
                <c:pt idx="151">
                  <c:v>0</c:v>
                </c:pt>
                <c:pt idx="152">
                  <c:v>0</c:v>
                </c:pt>
                <c:pt idx="153">
                  <c:v>0</c:v>
                </c:pt>
                <c:pt idx="154">
                  <c:v>0</c:v>
                </c:pt>
                <c:pt idx="155">
                  <c:v>44</c:v>
                </c:pt>
                <c:pt idx="156">
                  <c:v>0</c:v>
                </c:pt>
                <c:pt idx="157">
                  <c:v>0</c:v>
                </c:pt>
                <c:pt idx="158">
                  <c:v>0</c:v>
                </c:pt>
                <c:pt idx="159">
                  <c:v>0</c:v>
                </c:pt>
                <c:pt idx="160">
                  <c:v>0</c:v>
                </c:pt>
                <c:pt idx="161">
                  <c:v>0</c:v>
                </c:pt>
                <c:pt idx="162">
                  <c:v>7</c:v>
                </c:pt>
                <c:pt idx="163">
                  <c:v>0</c:v>
                </c:pt>
                <c:pt idx="164">
                  <c:v>9</c:v>
                </c:pt>
                <c:pt idx="165">
                  <c:v>0</c:v>
                </c:pt>
                <c:pt idx="166">
                  <c:v>15</c:v>
                </c:pt>
                <c:pt idx="167">
                  <c:v>0</c:v>
                </c:pt>
                <c:pt idx="168">
                  <c:v>4</c:v>
                </c:pt>
                <c:pt idx="169">
                  <c:v>0</c:v>
                </c:pt>
                <c:pt idx="170">
                  <c:v>8</c:v>
                </c:pt>
                <c:pt idx="171">
                  <c:v>13</c:v>
                </c:pt>
                <c:pt idx="172">
                  <c:v>0</c:v>
                </c:pt>
                <c:pt idx="173">
                  <c:v>11</c:v>
                </c:pt>
                <c:pt idx="174">
                  <c:v>0</c:v>
                </c:pt>
                <c:pt idx="175">
                  <c:v>12</c:v>
                </c:pt>
                <c:pt idx="176">
                  <c:v>0</c:v>
                </c:pt>
                <c:pt idx="177">
                  <c:v>0</c:v>
                </c:pt>
                <c:pt idx="178">
                  <c:v>6</c:v>
                </c:pt>
                <c:pt idx="179">
                  <c:v>0</c:v>
                </c:pt>
                <c:pt idx="180">
                  <c:v>6</c:v>
                </c:pt>
                <c:pt idx="181">
                  <c:v>0</c:v>
                </c:pt>
                <c:pt idx="182">
                  <c:v>0</c:v>
                </c:pt>
                <c:pt idx="183">
                  <c:v>0</c:v>
                </c:pt>
                <c:pt idx="184">
                  <c:v>0</c:v>
                </c:pt>
                <c:pt idx="185">
                  <c:v>0</c:v>
                </c:pt>
                <c:pt idx="186">
                  <c:v>0</c:v>
                </c:pt>
                <c:pt idx="187">
                  <c:v>0</c:v>
                </c:pt>
                <c:pt idx="188">
                  <c:v>10</c:v>
                </c:pt>
                <c:pt idx="189">
                  <c:v>6</c:v>
                </c:pt>
                <c:pt idx="190">
                  <c:v>0</c:v>
                </c:pt>
                <c:pt idx="191">
                  <c:v>20</c:v>
                </c:pt>
                <c:pt idx="192">
                  <c:v>22</c:v>
                </c:pt>
                <c:pt idx="193">
                  <c:v>17</c:v>
                </c:pt>
                <c:pt idx="194">
                  <c:v>10</c:v>
                </c:pt>
                <c:pt idx="195">
                  <c:v>13</c:v>
                </c:pt>
                <c:pt idx="196">
                  <c:v>7</c:v>
                </c:pt>
                <c:pt idx="197">
                  <c:v>7</c:v>
                </c:pt>
                <c:pt idx="198">
                  <c:v>0</c:v>
                </c:pt>
                <c:pt idx="199">
                  <c:v>7</c:v>
                </c:pt>
                <c:pt idx="200">
                  <c:v>0</c:v>
                </c:pt>
                <c:pt idx="201">
                  <c:v>22</c:v>
                </c:pt>
                <c:pt idx="202">
                  <c:v>0</c:v>
                </c:pt>
                <c:pt idx="203">
                  <c:v>8</c:v>
                </c:pt>
                <c:pt idx="204">
                  <c:v>0</c:v>
                </c:pt>
                <c:pt idx="205">
                  <c:v>12</c:v>
                </c:pt>
                <c:pt idx="206">
                  <c:v>0</c:v>
                </c:pt>
                <c:pt idx="207">
                  <c:v>17</c:v>
                </c:pt>
                <c:pt idx="208">
                  <c:v>0</c:v>
                </c:pt>
                <c:pt idx="209">
                  <c:v>14</c:v>
                </c:pt>
                <c:pt idx="210">
                  <c:v>0</c:v>
                </c:pt>
                <c:pt idx="211">
                  <c:v>0</c:v>
                </c:pt>
                <c:pt idx="212">
                  <c:v>0</c:v>
                </c:pt>
                <c:pt idx="213">
                  <c:v>0</c:v>
                </c:pt>
                <c:pt idx="214">
                  <c:v>142</c:v>
                </c:pt>
                <c:pt idx="215">
                  <c:v>0</c:v>
                </c:pt>
                <c:pt idx="216">
                  <c:v>107</c:v>
                </c:pt>
                <c:pt idx="217">
                  <c:v>0</c:v>
                </c:pt>
                <c:pt idx="218">
                  <c:v>192</c:v>
                </c:pt>
                <c:pt idx="219">
                  <c:v>0</c:v>
                </c:pt>
                <c:pt idx="220">
                  <c:v>10</c:v>
                </c:pt>
                <c:pt idx="221">
                  <c:v>191</c:v>
                </c:pt>
                <c:pt idx="222">
                  <c:v>355</c:v>
                </c:pt>
                <c:pt idx="223">
                  <c:v>0</c:v>
                </c:pt>
                <c:pt idx="224">
                  <c:v>192</c:v>
                </c:pt>
                <c:pt idx="225">
                  <c:v>171</c:v>
                </c:pt>
                <c:pt idx="226">
                  <c:v>0</c:v>
                </c:pt>
                <c:pt idx="227">
                  <c:v>200</c:v>
                </c:pt>
                <c:pt idx="228">
                  <c:v>0</c:v>
                </c:pt>
                <c:pt idx="229">
                  <c:v>0</c:v>
                </c:pt>
                <c:pt idx="230">
                  <c:v>174</c:v>
                </c:pt>
                <c:pt idx="231">
                  <c:v>0</c:v>
                </c:pt>
                <c:pt idx="232">
                  <c:v>124</c:v>
                </c:pt>
                <c:pt idx="233">
                  <c:v>0</c:v>
                </c:pt>
                <c:pt idx="234">
                  <c:v>0</c:v>
                </c:pt>
                <c:pt idx="235">
                  <c:v>0</c:v>
                </c:pt>
                <c:pt idx="236">
                  <c:v>123</c:v>
                </c:pt>
                <c:pt idx="237">
                  <c:v>0</c:v>
                </c:pt>
                <c:pt idx="238">
                  <c:v>0</c:v>
                </c:pt>
                <c:pt idx="239">
                  <c:v>0</c:v>
                </c:pt>
                <c:pt idx="240">
                  <c:v>136</c:v>
                </c:pt>
                <c:pt idx="241">
                  <c:v>8</c:v>
                </c:pt>
                <c:pt idx="242">
                  <c:v>18</c:v>
                </c:pt>
                <c:pt idx="243">
                  <c:v>9</c:v>
                </c:pt>
                <c:pt idx="244">
                  <c:v>0</c:v>
                </c:pt>
                <c:pt idx="245">
                  <c:v>20</c:v>
                </c:pt>
                <c:pt idx="246">
                  <c:v>15</c:v>
                </c:pt>
                <c:pt idx="247">
                  <c:v>9</c:v>
                </c:pt>
                <c:pt idx="248">
                  <c:v>13</c:v>
                </c:pt>
                <c:pt idx="249">
                  <c:v>16</c:v>
                </c:pt>
                <c:pt idx="250">
                  <c:v>21</c:v>
                </c:pt>
                <c:pt idx="251">
                  <c:v>8</c:v>
                </c:pt>
                <c:pt idx="252">
                  <c:v>10</c:v>
                </c:pt>
                <c:pt idx="253">
                  <c:v>12</c:v>
                </c:pt>
                <c:pt idx="254">
                  <c:v>7</c:v>
                </c:pt>
                <c:pt idx="255">
                  <c:v>9</c:v>
                </c:pt>
                <c:pt idx="256">
                  <c:v>12</c:v>
                </c:pt>
                <c:pt idx="257">
                  <c:v>14</c:v>
                </c:pt>
                <c:pt idx="258">
                  <c:v>18</c:v>
                </c:pt>
                <c:pt idx="259">
                  <c:v>0</c:v>
                </c:pt>
                <c:pt idx="260">
                  <c:v>5</c:v>
                </c:pt>
                <c:pt idx="261">
                  <c:v>8</c:v>
                </c:pt>
                <c:pt idx="262">
                  <c:v>0</c:v>
                </c:pt>
                <c:pt idx="263">
                  <c:v>16</c:v>
                </c:pt>
                <c:pt idx="264">
                  <c:v>6</c:v>
                </c:pt>
                <c:pt idx="265">
                  <c:v>0</c:v>
                </c:pt>
                <c:pt idx="266">
                  <c:v>16</c:v>
                </c:pt>
                <c:pt idx="267">
                  <c:v>5</c:v>
                </c:pt>
                <c:pt idx="268">
                  <c:v>0</c:v>
                </c:pt>
                <c:pt idx="269">
                  <c:v>11</c:v>
                </c:pt>
                <c:pt idx="270">
                  <c:v>6</c:v>
                </c:pt>
                <c:pt idx="271">
                  <c:v>8</c:v>
                </c:pt>
                <c:pt idx="272">
                  <c:v>14</c:v>
                </c:pt>
                <c:pt idx="273">
                  <c:v>0</c:v>
                </c:pt>
                <c:pt idx="274">
                  <c:v>0</c:v>
                </c:pt>
                <c:pt idx="275">
                  <c:v>0</c:v>
                </c:pt>
                <c:pt idx="276">
                  <c:v>27</c:v>
                </c:pt>
                <c:pt idx="277">
                  <c:v>0</c:v>
                </c:pt>
                <c:pt idx="278">
                  <c:v>0</c:v>
                </c:pt>
                <c:pt idx="279">
                  <c:v>22</c:v>
                </c:pt>
                <c:pt idx="280">
                  <c:v>0</c:v>
                </c:pt>
                <c:pt idx="281">
                  <c:v>23</c:v>
                </c:pt>
                <c:pt idx="282">
                  <c:v>0</c:v>
                </c:pt>
                <c:pt idx="283">
                  <c:v>31</c:v>
                </c:pt>
                <c:pt idx="284">
                  <c:v>0</c:v>
                </c:pt>
                <c:pt idx="285">
                  <c:v>10</c:v>
                </c:pt>
                <c:pt idx="286">
                  <c:v>0</c:v>
                </c:pt>
                <c:pt idx="287">
                  <c:v>27</c:v>
                </c:pt>
                <c:pt idx="288">
                  <c:v>0</c:v>
                </c:pt>
                <c:pt idx="289">
                  <c:v>23</c:v>
                </c:pt>
                <c:pt idx="290">
                  <c:v>14</c:v>
                </c:pt>
                <c:pt idx="291">
                  <c:v>0</c:v>
                </c:pt>
                <c:pt idx="292">
                  <c:v>24</c:v>
                </c:pt>
                <c:pt idx="293">
                  <c:v>0</c:v>
                </c:pt>
                <c:pt idx="294">
                  <c:v>18</c:v>
                </c:pt>
                <c:pt idx="295">
                  <c:v>0</c:v>
                </c:pt>
                <c:pt idx="296">
                  <c:v>23</c:v>
                </c:pt>
                <c:pt idx="297">
                  <c:v>0</c:v>
                </c:pt>
                <c:pt idx="298">
                  <c:v>24</c:v>
                </c:pt>
                <c:pt idx="299">
                  <c:v>45</c:v>
                </c:pt>
                <c:pt idx="300">
                  <c:v>0</c:v>
                </c:pt>
                <c:pt idx="301">
                  <c:v>21</c:v>
                </c:pt>
                <c:pt idx="302">
                  <c:v>0</c:v>
                </c:pt>
                <c:pt idx="303">
                  <c:v>29</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13</c:v>
                </c:pt>
                <c:pt idx="322">
                  <c:v>22</c:v>
                </c:pt>
                <c:pt idx="323">
                  <c:v>23</c:v>
                </c:pt>
                <c:pt idx="324">
                  <c:v>24</c:v>
                </c:pt>
                <c:pt idx="325">
                  <c:v>30</c:v>
                </c:pt>
                <c:pt idx="326">
                  <c:v>19</c:v>
                </c:pt>
                <c:pt idx="327">
                  <c:v>30</c:v>
                </c:pt>
                <c:pt idx="328">
                  <c:v>18</c:v>
                </c:pt>
                <c:pt idx="329">
                  <c:v>67</c:v>
                </c:pt>
                <c:pt idx="330">
                  <c:v>28</c:v>
                </c:pt>
                <c:pt idx="331">
                  <c:v>0</c:v>
                </c:pt>
                <c:pt idx="332">
                  <c:v>33</c:v>
                </c:pt>
                <c:pt idx="333">
                  <c:v>34</c:v>
                </c:pt>
                <c:pt idx="334">
                  <c:v>0</c:v>
                </c:pt>
                <c:pt idx="335">
                  <c:v>0</c:v>
                </c:pt>
                <c:pt idx="336">
                  <c:v>0</c:v>
                </c:pt>
                <c:pt idx="337">
                  <c:v>0</c:v>
                </c:pt>
                <c:pt idx="338">
                  <c:v>0</c:v>
                </c:pt>
                <c:pt idx="339">
                  <c:v>0</c:v>
                </c:pt>
                <c:pt idx="340">
                  <c:v>0</c:v>
                </c:pt>
                <c:pt idx="341">
                  <c:v>0</c:v>
                </c:pt>
                <c:pt idx="342">
                  <c:v>90</c:v>
                </c:pt>
                <c:pt idx="343">
                  <c:v>13</c:v>
                </c:pt>
                <c:pt idx="344">
                  <c:v>0</c:v>
                </c:pt>
                <c:pt idx="345">
                  <c:v>11</c:v>
                </c:pt>
                <c:pt idx="346">
                  <c:v>18</c:v>
                </c:pt>
                <c:pt idx="347">
                  <c:v>0</c:v>
                </c:pt>
                <c:pt idx="348">
                  <c:v>3</c:v>
                </c:pt>
                <c:pt idx="349">
                  <c:v>13</c:v>
                </c:pt>
                <c:pt idx="350">
                  <c:v>5</c:v>
                </c:pt>
                <c:pt idx="351">
                  <c:v>139</c:v>
                </c:pt>
                <c:pt idx="352">
                  <c:v>25</c:v>
                </c:pt>
                <c:pt idx="353">
                  <c:v>0</c:v>
                </c:pt>
              </c:numCache>
            </c:numRef>
          </c:val>
          <c:smooth val="0"/>
          <c:extLst>
            <c:ext xmlns:c16="http://schemas.microsoft.com/office/drawing/2014/chart" uri="{C3380CC4-5D6E-409C-BE32-E72D297353CC}">
              <c16:uniqueId val="{00000000-810A-41A7-B1B4-F796BF05A485}"/>
            </c:ext>
          </c:extLst>
        </c:ser>
        <c:dLbls>
          <c:showLegendKey val="0"/>
          <c:showVal val="0"/>
          <c:showCatName val="0"/>
          <c:showSerName val="0"/>
          <c:showPercent val="0"/>
          <c:showBubbleSize val="0"/>
        </c:dLbls>
        <c:smooth val="0"/>
        <c:axId val="184903528"/>
        <c:axId val="184903856"/>
      </c:lineChart>
      <c:dateAx>
        <c:axId val="184903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4903856"/>
        <c:crosses val="autoZero"/>
        <c:auto val="1"/>
        <c:lblOffset val="100"/>
        <c:baseTimeUnit val="days"/>
      </c:dateAx>
      <c:valAx>
        <c:axId val="184903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4903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12566</c:v>
                </c:pt>
              </c:numCache>
            </c:numRef>
          </c:val>
          <c:extLst>
            <c:ext xmlns:c16="http://schemas.microsoft.com/office/drawing/2014/chart" uri="{C3380CC4-5D6E-409C-BE32-E72D297353CC}">
              <c16:uniqueId val="{00000000-2C27-4383-8B39-1048D680CE44}"/>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294</c:v>
                </c:pt>
              </c:numCache>
            </c:numRef>
          </c:val>
          <c:extLst>
            <c:ext xmlns:c16="http://schemas.microsoft.com/office/drawing/2014/chart" uri="{C3380CC4-5D6E-409C-BE32-E72D297353CC}">
              <c16:uniqueId val="{00000001-2C27-4383-8B39-1048D680CE44}"/>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45</c:v>
                </c:pt>
              </c:numCache>
            </c:numRef>
          </c:val>
          <c:extLst>
            <c:ext xmlns:c16="http://schemas.microsoft.com/office/drawing/2014/chart" uri="{C3380CC4-5D6E-409C-BE32-E72D297353CC}">
              <c16:uniqueId val="{00000002-2C27-4383-8B39-1048D680CE44}"/>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31</c:v>
                </c:pt>
              </c:numCache>
            </c:numRef>
          </c:val>
          <c:extLst>
            <c:ext xmlns:c16="http://schemas.microsoft.com/office/drawing/2014/chart" uri="{C3380CC4-5D6E-409C-BE32-E72D297353CC}">
              <c16:uniqueId val="{00000003-2C27-4383-8B39-1048D680CE44}"/>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14</c:v>
                </c:pt>
              </c:numCache>
            </c:numRef>
          </c:val>
          <c:extLst>
            <c:ext xmlns:c16="http://schemas.microsoft.com/office/drawing/2014/chart" uri="{C3380CC4-5D6E-409C-BE32-E72D297353CC}">
              <c16:uniqueId val="{00000004-2C27-4383-8B39-1048D680CE44}"/>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4</c:v>
                </c:pt>
              </c:numCache>
            </c:numRef>
          </c:val>
          <c:extLst>
            <c:ext xmlns:c16="http://schemas.microsoft.com/office/drawing/2014/chart" uri="{C3380CC4-5D6E-409C-BE32-E72D297353CC}">
              <c16:uniqueId val="{00000005-2C27-4383-8B39-1048D680CE4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87</c:v>
                </c:pt>
              </c:numCache>
            </c:numRef>
          </c:val>
          <c:extLst>
            <c:ext xmlns:c16="http://schemas.microsoft.com/office/drawing/2014/chart" uri="{C3380CC4-5D6E-409C-BE32-E72D297353CC}">
              <c16:uniqueId val="{00000006-2C27-4383-8B39-1048D680CE4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161</c:v>
                </c:pt>
              </c:numCache>
            </c:numRef>
          </c:val>
          <c:extLst>
            <c:ext xmlns:c16="http://schemas.microsoft.com/office/drawing/2014/chart" uri="{C3380CC4-5D6E-409C-BE32-E72D297353CC}">
              <c16:uniqueId val="{00000007-2C27-4383-8B39-1048D680CE44}"/>
            </c:ext>
          </c:extLst>
        </c:ser>
        <c:dLbls>
          <c:showLegendKey val="0"/>
          <c:showVal val="0"/>
          <c:showCatName val="0"/>
          <c:showSerName val="0"/>
          <c:showPercent val="0"/>
          <c:showBubbleSize val="0"/>
        </c:dLbls>
        <c:gapWidth val="150"/>
        <c:overlap val="100"/>
        <c:axId val="305552904"/>
        <c:axId val="305554872"/>
      </c:barChart>
      <c:catAx>
        <c:axId val="305552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554872"/>
        <c:crosses val="autoZero"/>
        <c:auto val="1"/>
        <c:lblAlgn val="ctr"/>
        <c:lblOffset val="100"/>
        <c:noMultiLvlLbl val="0"/>
      </c:catAx>
      <c:valAx>
        <c:axId val="3055548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552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8.6301787703570096E-2</c:v>
                </c:pt>
                <c:pt idx="1">
                  <c:v>2.98923134051244E-2</c:v>
                </c:pt>
                <c:pt idx="2">
                  <c:v>5.4293398147835598E-2</c:v>
                </c:pt>
                <c:pt idx="3">
                  <c:v>6.64686223542518E-2</c:v>
                </c:pt>
                <c:pt idx="4">
                  <c:v>6.9954361965909206E-2</c:v>
                </c:pt>
                <c:pt idx="5">
                  <c:v>7.4841299312149695E-2</c:v>
                </c:pt>
                <c:pt idx="6">
                  <c:v>5.0594132937244699E-2</c:v>
                </c:pt>
              </c:numCache>
            </c:numRef>
          </c:val>
          <c:extLst>
            <c:ext xmlns:c16="http://schemas.microsoft.com/office/drawing/2014/chart" uri="{C3380CC4-5D6E-409C-BE32-E72D297353CC}">
              <c16:uniqueId val="{00000000-B61D-4003-B98D-79546DDEC714}"/>
            </c:ext>
          </c:extLst>
        </c:ser>
        <c:dLbls>
          <c:showLegendKey val="0"/>
          <c:showVal val="0"/>
          <c:showCatName val="0"/>
          <c:showSerName val="0"/>
          <c:showPercent val="0"/>
          <c:showBubbleSize val="0"/>
        </c:dLbls>
        <c:gapWidth val="219"/>
        <c:overlap val="-27"/>
        <c:axId val="184199856"/>
        <c:axId val="184198872"/>
      </c:barChart>
      <c:catAx>
        <c:axId val="184199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4198872"/>
        <c:crosses val="autoZero"/>
        <c:auto val="1"/>
        <c:lblAlgn val="ctr"/>
        <c:lblOffset val="100"/>
        <c:noMultiLvlLbl val="0"/>
      </c:catAx>
      <c:valAx>
        <c:axId val="184198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419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11159</c:v>
                </c:pt>
                <c:pt idx="1">
                  <c:v>17697</c:v>
                </c:pt>
                <c:pt idx="2">
                  <c:v>7250</c:v>
                </c:pt>
                <c:pt idx="3">
                  <c:v>6944</c:v>
                </c:pt>
                <c:pt idx="4">
                  <c:v>2927</c:v>
                </c:pt>
                <c:pt idx="5">
                  <c:v>1210</c:v>
                </c:pt>
                <c:pt idx="6">
                  <c:v>125</c:v>
                </c:pt>
              </c:numCache>
            </c:numRef>
          </c:val>
          <c:extLst>
            <c:ext xmlns:c16="http://schemas.microsoft.com/office/drawing/2014/chart" uri="{C3380CC4-5D6E-409C-BE32-E72D297353CC}">
              <c16:uniqueId val="{00000000-7959-44A8-8485-32F1BA41D356}"/>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21027</c:v>
                </c:pt>
                <c:pt idx="1">
                  <c:v>27428</c:v>
                </c:pt>
                <c:pt idx="2">
                  <c:v>5478</c:v>
                </c:pt>
                <c:pt idx="3">
                  <c:v>8018</c:v>
                </c:pt>
                <c:pt idx="4">
                  <c:v>3326</c:v>
                </c:pt>
                <c:pt idx="5">
                  <c:v>918</c:v>
                </c:pt>
                <c:pt idx="6">
                  <c:v>134</c:v>
                </c:pt>
              </c:numCache>
            </c:numRef>
          </c:val>
          <c:extLst>
            <c:ext xmlns:c16="http://schemas.microsoft.com/office/drawing/2014/chart" uri="{C3380CC4-5D6E-409C-BE32-E72D297353CC}">
              <c16:uniqueId val="{00000001-7959-44A8-8485-32F1BA41D356}"/>
            </c:ext>
          </c:extLst>
        </c:ser>
        <c:dLbls>
          <c:showLegendKey val="0"/>
          <c:showVal val="0"/>
          <c:showCatName val="0"/>
          <c:showSerName val="0"/>
          <c:showPercent val="0"/>
          <c:showBubbleSize val="0"/>
        </c:dLbls>
        <c:gapWidth val="219"/>
        <c:overlap val="-27"/>
        <c:axId val="312911768"/>
        <c:axId val="312918328"/>
      </c:barChart>
      <c:catAx>
        <c:axId val="312911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918328"/>
        <c:crosses val="autoZero"/>
        <c:auto val="1"/>
        <c:lblAlgn val="ctr"/>
        <c:lblOffset val="100"/>
        <c:noMultiLvlLbl val="0"/>
      </c:catAx>
      <c:valAx>
        <c:axId val="312918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911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Sheet1!$A$2:$A$355</c:f>
              <c:numCache>
                <c:formatCode>m/d/yyyy</c:formatCode>
                <c:ptCount val="354"/>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numCache>
            </c:numRef>
          </c:cat>
          <c:val>
            <c:numRef>
              <c:f>Sheet1!$B$2:$B$355</c:f>
              <c:numCache>
                <c:formatCode>General</c:formatCode>
                <c:ptCount val="354"/>
                <c:pt idx="0">
                  <c:v>0</c:v>
                </c:pt>
                <c:pt idx="1">
                  <c:v>9.3408322189884405E-3</c:v>
                </c:pt>
                <c:pt idx="2">
                  <c:v>0</c:v>
                </c:pt>
                <c:pt idx="3">
                  <c:v>0.17188712418108101</c:v>
                </c:pt>
                <c:pt idx="4">
                  <c:v>0</c:v>
                </c:pt>
                <c:pt idx="5">
                  <c:v>8.8320150733057299E-3</c:v>
                </c:pt>
                <c:pt idx="6">
                  <c:v>0.233456928177663</c:v>
                </c:pt>
                <c:pt idx="7">
                  <c:v>0</c:v>
                </c:pt>
                <c:pt idx="8">
                  <c:v>8.8204163236504807E-3</c:v>
                </c:pt>
                <c:pt idx="9">
                  <c:v>0</c:v>
                </c:pt>
                <c:pt idx="10">
                  <c:v>2.35079780200406E-2</c:v>
                </c:pt>
                <c:pt idx="11">
                  <c:v>4.8953376803931902E-3</c:v>
                </c:pt>
                <c:pt idx="12">
                  <c:v>0</c:v>
                </c:pt>
                <c:pt idx="13">
                  <c:v>5.8700373725712697E-3</c:v>
                </c:pt>
                <c:pt idx="14">
                  <c:v>5.8676837318468499E-3</c:v>
                </c:pt>
                <c:pt idx="15">
                  <c:v>0.27273260474300598</c:v>
                </c:pt>
                <c:pt idx="16">
                  <c:v>0</c:v>
                </c:pt>
                <c:pt idx="17">
                  <c:v>9.7686777117849295E-3</c:v>
                </c:pt>
                <c:pt idx="18">
                  <c:v>0.26561721824555901</c:v>
                </c:pt>
                <c:pt idx="19">
                  <c:v>0</c:v>
                </c:pt>
                <c:pt idx="20">
                  <c:v>1.56150880788562E-2</c:v>
                </c:pt>
                <c:pt idx="21">
                  <c:v>0</c:v>
                </c:pt>
                <c:pt idx="22">
                  <c:v>0</c:v>
                </c:pt>
                <c:pt idx="23">
                  <c:v>0.24375024375024401</c:v>
                </c:pt>
                <c:pt idx="24">
                  <c:v>0</c:v>
                </c:pt>
                <c:pt idx="25">
                  <c:v>0.33032886723507898</c:v>
                </c:pt>
                <c:pt idx="26">
                  <c:v>0</c:v>
                </c:pt>
                <c:pt idx="27">
                  <c:v>0</c:v>
                </c:pt>
                <c:pt idx="28">
                  <c:v>0</c:v>
                </c:pt>
                <c:pt idx="29">
                  <c:v>0.32121164927581403</c:v>
                </c:pt>
                <c:pt idx="30">
                  <c:v>0</c:v>
                </c:pt>
                <c:pt idx="31">
                  <c:v>0</c:v>
                </c:pt>
                <c:pt idx="32">
                  <c:v>0</c:v>
                </c:pt>
                <c:pt idx="33">
                  <c:v>0</c:v>
                </c:pt>
                <c:pt idx="34">
                  <c:v>0.26481249331895101</c:v>
                </c:pt>
                <c:pt idx="35">
                  <c:v>0.29044635484967701</c:v>
                </c:pt>
                <c:pt idx="36">
                  <c:v>0</c:v>
                </c:pt>
                <c:pt idx="37">
                  <c:v>2.0383402086872102E-2</c:v>
                </c:pt>
                <c:pt idx="38">
                  <c:v>0</c:v>
                </c:pt>
                <c:pt idx="39">
                  <c:v>0</c:v>
                </c:pt>
                <c:pt idx="40">
                  <c:v>1.6481492253698601E-2</c:v>
                </c:pt>
                <c:pt idx="41">
                  <c:v>0</c:v>
                </c:pt>
                <c:pt idx="42">
                  <c:v>1.5499520483584999E-2</c:v>
                </c:pt>
                <c:pt idx="43">
                  <c:v>0</c:v>
                </c:pt>
                <c:pt idx="44">
                  <c:v>0.266243259204756</c:v>
                </c:pt>
                <c:pt idx="45">
                  <c:v>1.06459168069992E-2</c:v>
                </c:pt>
                <c:pt idx="46">
                  <c:v>0.26121532850246199</c:v>
                </c:pt>
                <c:pt idx="47">
                  <c:v>0</c:v>
                </c:pt>
                <c:pt idx="48">
                  <c:v>1.4503683935719699E-2</c:v>
                </c:pt>
                <c:pt idx="49">
                  <c:v>5.7997351454283598E-3</c:v>
                </c:pt>
                <c:pt idx="50">
                  <c:v>0</c:v>
                </c:pt>
                <c:pt idx="51">
                  <c:v>0.50910987885696601</c:v>
                </c:pt>
                <c:pt idx="52">
                  <c:v>3.86324125941665E-3</c:v>
                </c:pt>
                <c:pt idx="53">
                  <c:v>0</c:v>
                </c:pt>
                <c:pt idx="54">
                  <c:v>0.48548843224878602</c:v>
                </c:pt>
                <c:pt idx="55">
                  <c:v>0.52873297055304702</c:v>
                </c:pt>
                <c:pt idx="56">
                  <c:v>0</c:v>
                </c:pt>
                <c:pt idx="57">
                  <c:v>1.54286761231594E-2</c:v>
                </c:pt>
                <c:pt idx="58">
                  <c:v>0</c:v>
                </c:pt>
                <c:pt idx="59">
                  <c:v>0</c:v>
                </c:pt>
                <c:pt idx="60">
                  <c:v>0</c:v>
                </c:pt>
                <c:pt idx="61">
                  <c:v>4.4303187903303502E-2</c:v>
                </c:pt>
                <c:pt idx="62">
                  <c:v>0</c:v>
                </c:pt>
                <c:pt idx="63">
                  <c:v>2.3099133782483201E-2</c:v>
                </c:pt>
                <c:pt idx="64">
                  <c:v>0</c:v>
                </c:pt>
                <c:pt idx="65">
                  <c:v>0.27362609883240002</c:v>
                </c:pt>
                <c:pt idx="66">
                  <c:v>0</c:v>
                </c:pt>
                <c:pt idx="67">
                  <c:v>0</c:v>
                </c:pt>
                <c:pt idx="68">
                  <c:v>0</c:v>
                </c:pt>
                <c:pt idx="69">
                  <c:v>3.5522955509898403E-2</c:v>
                </c:pt>
                <c:pt idx="70">
                  <c:v>0</c:v>
                </c:pt>
                <c:pt idx="71">
                  <c:v>2.7820681318892201E-2</c:v>
                </c:pt>
                <c:pt idx="72">
                  <c:v>1.5342717962487099E-2</c:v>
                </c:pt>
                <c:pt idx="73">
                  <c:v>0.61058019496391203</c:v>
                </c:pt>
                <c:pt idx="74">
                  <c:v>0</c:v>
                </c:pt>
                <c:pt idx="75">
                  <c:v>2.48977754795216E-2</c:v>
                </c:pt>
                <c:pt idx="76">
                  <c:v>0.231632145181669</c:v>
                </c:pt>
                <c:pt idx="77">
                  <c:v>0</c:v>
                </c:pt>
                <c:pt idx="78">
                  <c:v>9.5631550761227108E-3</c:v>
                </c:pt>
                <c:pt idx="79">
                  <c:v>9.0824784649655294E-3</c:v>
                </c:pt>
                <c:pt idx="80">
                  <c:v>0.50462573591253201</c:v>
                </c:pt>
                <c:pt idx="81">
                  <c:v>0</c:v>
                </c:pt>
                <c:pt idx="82">
                  <c:v>1.24119230842674E-2</c:v>
                </c:pt>
                <c:pt idx="83">
                  <c:v>0.342612828416823</c:v>
                </c:pt>
                <c:pt idx="84">
                  <c:v>0</c:v>
                </c:pt>
                <c:pt idx="85">
                  <c:v>0.32516138875380202</c:v>
                </c:pt>
                <c:pt idx="86">
                  <c:v>0</c:v>
                </c:pt>
                <c:pt idx="87">
                  <c:v>0.34681199740843799</c:v>
                </c:pt>
                <c:pt idx="88">
                  <c:v>0</c:v>
                </c:pt>
                <c:pt idx="89">
                  <c:v>0</c:v>
                </c:pt>
                <c:pt idx="90">
                  <c:v>0</c:v>
                </c:pt>
                <c:pt idx="91">
                  <c:v>0</c:v>
                </c:pt>
                <c:pt idx="92">
                  <c:v>4.4371759276867102E-3</c:v>
                </c:pt>
                <c:pt idx="93">
                  <c:v>3.5164417411138599E-2</c:v>
                </c:pt>
                <c:pt idx="94">
                  <c:v>1.5200022800034199E-2</c:v>
                </c:pt>
                <c:pt idx="95">
                  <c:v>0.226955473045477</c:v>
                </c:pt>
                <c:pt idx="96">
                  <c:v>2.84746148808337E-2</c:v>
                </c:pt>
                <c:pt idx="97">
                  <c:v>0</c:v>
                </c:pt>
                <c:pt idx="98">
                  <c:v>3.2245215379070997E-2</c:v>
                </c:pt>
                <c:pt idx="99">
                  <c:v>2.3702748570724299E-3</c:v>
                </c:pt>
                <c:pt idx="100">
                  <c:v>0</c:v>
                </c:pt>
                <c:pt idx="101">
                  <c:v>5.68418659289856E-3</c:v>
                </c:pt>
                <c:pt idx="102">
                  <c:v>0</c:v>
                </c:pt>
                <c:pt idx="103">
                  <c:v>8.5225658604950703E-3</c:v>
                </c:pt>
                <c:pt idx="104">
                  <c:v>0</c:v>
                </c:pt>
                <c:pt idx="105">
                  <c:v>5.6774095872523201E-3</c:v>
                </c:pt>
                <c:pt idx="106">
                  <c:v>0</c:v>
                </c:pt>
                <c:pt idx="107">
                  <c:v>4.7275959229212804E-3</c:v>
                </c:pt>
                <c:pt idx="108">
                  <c:v>1.22877991606488E-2</c:v>
                </c:pt>
                <c:pt idx="109">
                  <c:v>2.17323519129194E-2</c:v>
                </c:pt>
                <c:pt idx="110">
                  <c:v>0</c:v>
                </c:pt>
                <c:pt idx="111">
                  <c:v>1.41620325349094E-2</c:v>
                </c:pt>
                <c:pt idx="112">
                  <c:v>0</c:v>
                </c:pt>
                <c:pt idx="113">
                  <c:v>1.88670345738409E-2</c:v>
                </c:pt>
                <c:pt idx="114">
                  <c:v>0</c:v>
                </c:pt>
                <c:pt idx="115">
                  <c:v>2.5453928389614799E-2</c:v>
                </c:pt>
                <c:pt idx="116">
                  <c:v>0</c:v>
                </c:pt>
                <c:pt idx="117">
                  <c:v>3.20292408127891E-2</c:v>
                </c:pt>
                <c:pt idx="118">
                  <c:v>0</c:v>
                </c:pt>
                <c:pt idx="119">
                  <c:v>0</c:v>
                </c:pt>
                <c:pt idx="120">
                  <c:v>5.6452523427797203E-3</c:v>
                </c:pt>
                <c:pt idx="121">
                  <c:v>0</c:v>
                </c:pt>
                <c:pt idx="122">
                  <c:v>1.2219538101459799E-2</c:v>
                </c:pt>
                <c:pt idx="123">
                  <c:v>0</c:v>
                </c:pt>
                <c:pt idx="124">
                  <c:v>0</c:v>
                </c:pt>
                <c:pt idx="125">
                  <c:v>9.3894950329571295E-3</c:v>
                </c:pt>
                <c:pt idx="126">
                  <c:v>6.5703639042979604E-3</c:v>
                </c:pt>
                <c:pt idx="127">
                  <c:v>0</c:v>
                </c:pt>
                <c:pt idx="128">
                  <c:v>9.3800711009389397E-3</c:v>
                </c:pt>
                <c:pt idx="129">
                  <c:v>0</c:v>
                </c:pt>
                <c:pt idx="130">
                  <c:v>8.43691996175263E-3</c:v>
                </c:pt>
                <c:pt idx="131">
                  <c:v>4.40458451647971E-2</c:v>
                </c:pt>
                <c:pt idx="132">
                  <c:v>0</c:v>
                </c:pt>
                <c:pt idx="133">
                  <c:v>4.6830949637996803E-3</c:v>
                </c:pt>
                <c:pt idx="134">
                  <c:v>0</c:v>
                </c:pt>
                <c:pt idx="135">
                  <c:v>3.7442315432786402E-3</c:v>
                </c:pt>
                <c:pt idx="136">
                  <c:v>0</c:v>
                </c:pt>
                <c:pt idx="137">
                  <c:v>3.7419898030777899E-3</c:v>
                </c:pt>
                <c:pt idx="138">
                  <c:v>2.4315427203351801E-2</c:v>
                </c:pt>
                <c:pt idx="139">
                  <c:v>0</c:v>
                </c:pt>
                <c:pt idx="140">
                  <c:v>8.4098002205236499E-3</c:v>
                </c:pt>
                <c:pt idx="141">
                  <c:v>0</c:v>
                </c:pt>
                <c:pt idx="142">
                  <c:v>1.02707749766573E-2</c:v>
                </c:pt>
                <c:pt idx="143">
                  <c:v>0</c:v>
                </c:pt>
                <c:pt idx="144">
                  <c:v>4.6657459594640002E-3</c:v>
                </c:pt>
                <c:pt idx="145">
                  <c:v>0</c:v>
                </c:pt>
                <c:pt idx="146">
                  <c:v>0</c:v>
                </c:pt>
                <c:pt idx="147">
                  <c:v>2.61069826854761E-2</c:v>
                </c:pt>
                <c:pt idx="148">
                  <c:v>0</c:v>
                </c:pt>
                <c:pt idx="149">
                  <c:v>1.39770217761999E-2</c:v>
                </c:pt>
                <c:pt idx="150">
                  <c:v>1.5835755272375001E-2</c:v>
                </c:pt>
                <c:pt idx="151">
                  <c:v>0</c:v>
                </c:pt>
                <c:pt idx="152">
                  <c:v>0</c:v>
                </c:pt>
                <c:pt idx="153">
                  <c:v>0</c:v>
                </c:pt>
                <c:pt idx="154">
                  <c:v>0</c:v>
                </c:pt>
                <c:pt idx="155">
                  <c:v>4.1826614739699002E-2</c:v>
                </c:pt>
                <c:pt idx="156">
                  <c:v>0</c:v>
                </c:pt>
                <c:pt idx="157">
                  <c:v>0</c:v>
                </c:pt>
                <c:pt idx="158">
                  <c:v>0</c:v>
                </c:pt>
                <c:pt idx="159">
                  <c:v>0</c:v>
                </c:pt>
                <c:pt idx="160">
                  <c:v>0</c:v>
                </c:pt>
                <c:pt idx="161">
                  <c:v>0</c:v>
                </c:pt>
                <c:pt idx="162">
                  <c:v>7.7234152324284601E-3</c:v>
                </c:pt>
                <c:pt idx="163">
                  <c:v>0</c:v>
                </c:pt>
                <c:pt idx="164">
                  <c:v>9.2617462096303595E-3</c:v>
                </c:pt>
                <c:pt idx="165">
                  <c:v>0</c:v>
                </c:pt>
                <c:pt idx="166">
                  <c:v>1.4807822232094099E-2</c:v>
                </c:pt>
                <c:pt idx="167">
                  <c:v>0</c:v>
                </c:pt>
                <c:pt idx="168">
                  <c:v>4.6239781008397098E-3</c:v>
                </c:pt>
                <c:pt idx="169">
                  <c:v>0</c:v>
                </c:pt>
                <c:pt idx="170">
                  <c:v>7.3933053619947096E-3</c:v>
                </c:pt>
                <c:pt idx="171">
                  <c:v>1.2934339748149899E-2</c:v>
                </c:pt>
                <c:pt idx="172">
                  <c:v>0</c:v>
                </c:pt>
                <c:pt idx="173">
                  <c:v>1.01559398399055E-2</c:v>
                </c:pt>
                <c:pt idx="174">
                  <c:v>0</c:v>
                </c:pt>
                <c:pt idx="175">
                  <c:v>1.10710298825548E-2</c:v>
                </c:pt>
                <c:pt idx="176">
                  <c:v>0</c:v>
                </c:pt>
                <c:pt idx="177">
                  <c:v>0</c:v>
                </c:pt>
                <c:pt idx="178">
                  <c:v>5.5314323644107596E-3</c:v>
                </c:pt>
                <c:pt idx="179">
                  <c:v>0</c:v>
                </c:pt>
                <c:pt idx="180">
                  <c:v>6.4507805444458796E-3</c:v>
                </c:pt>
                <c:pt idx="181">
                  <c:v>0</c:v>
                </c:pt>
                <c:pt idx="182">
                  <c:v>0</c:v>
                </c:pt>
                <c:pt idx="183">
                  <c:v>0</c:v>
                </c:pt>
                <c:pt idx="184">
                  <c:v>0</c:v>
                </c:pt>
                <c:pt idx="185">
                  <c:v>0</c:v>
                </c:pt>
                <c:pt idx="186">
                  <c:v>0</c:v>
                </c:pt>
                <c:pt idx="187">
                  <c:v>0</c:v>
                </c:pt>
                <c:pt idx="188">
                  <c:v>1.0111595242034799E-2</c:v>
                </c:pt>
                <c:pt idx="189">
                  <c:v>6.4328775180120604E-3</c:v>
                </c:pt>
                <c:pt idx="190">
                  <c:v>0</c:v>
                </c:pt>
                <c:pt idx="191">
                  <c:v>1.8370533664002899E-2</c:v>
                </c:pt>
                <c:pt idx="192">
                  <c:v>2.2958106048083501E-2</c:v>
                </c:pt>
                <c:pt idx="193">
                  <c:v>1.8360752056404198E-2</c:v>
                </c:pt>
                <c:pt idx="194">
                  <c:v>1.28483980800822E-2</c:v>
                </c:pt>
                <c:pt idx="195">
                  <c:v>1.3762730525736301E-2</c:v>
                </c:pt>
                <c:pt idx="196">
                  <c:v>7.3383050349945401E-3</c:v>
                </c:pt>
                <c:pt idx="197">
                  <c:v>6.4192504149586903E-3</c:v>
                </c:pt>
                <c:pt idx="198">
                  <c:v>0</c:v>
                </c:pt>
                <c:pt idx="199">
                  <c:v>8.2481785272418996E-3</c:v>
                </c:pt>
                <c:pt idx="200">
                  <c:v>0</c:v>
                </c:pt>
                <c:pt idx="201">
                  <c:v>2.19872840207413E-2</c:v>
                </c:pt>
                <c:pt idx="202">
                  <c:v>0</c:v>
                </c:pt>
                <c:pt idx="203">
                  <c:v>7.3251352860923104E-3</c:v>
                </c:pt>
                <c:pt idx="204">
                  <c:v>0</c:v>
                </c:pt>
                <c:pt idx="205">
                  <c:v>1.1896591169068899E-2</c:v>
                </c:pt>
                <c:pt idx="206">
                  <c:v>0</c:v>
                </c:pt>
                <c:pt idx="207">
                  <c:v>1.6464217766720302E-2</c:v>
                </c:pt>
                <c:pt idx="208">
                  <c:v>0</c:v>
                </c:pt>
                <c:pt idx="209">
                  <c:v>1.27996489239152E-2</c:v>
                </c:pt>
                <c:pt idx="210">
                  <c:v>0</c:v>
                </c:pt>
                <c:pt idx="211">
                  <c:v>0</c:v>
                </c:pt>
                <c:pt idx="212">
                  <c:v>0</c:v>
                </c:pt>
                <c:pt idx="213">
                  <c:v>0</c:v>
                </c:pt>
                <c:pt idx="214">
                  <c:v>0.13149604142125301</c:v>
                </c:pt>
                <c:pt idx="215">
                  <c:v>0</c:v>
                </c:pt>
                <c:pt idx="216">
                  <c:v>9.9487048429199906E-2</c:v>
                </c:pt>
                <c:pt idx="217">
                  <c:v>0</c:v>
                </c:pt>
                <c:pt idx="218">
                  <c:v>0.183369064452858</c:v>
                </c:pt>
                <c:pt idx="219">
                  <c:v>0</c:v>
                </c:pt>
                <c:pt idx="220">
                  <c:v>9.1171000328215592E-3</c:v>
                </c:pt>
                <c:pt idx="221">
                  <c:v>0.175907106464814</c:v>
                </c:pt>
                <c:pt idx="222">
                  <c:v>0.32800626856424397</c:v>
                </c:pt>
                <c:pt idx="223">
                  <c:v>0</c:v>
                </c:pt>
                <c:pt idx="224">
                  <c:v>0.175738922984466</c:v>
                </c:pt>
                <c:pt idx="225">
                  <c:v>0.15748031496063</c:v>
                </c:pt>
                <c:pt idx="226">
                  <c:v>0</c:v>
                </c:pt>
                <c:pt idx="227">
                  <c:v>0.18556082119759501</c:v>
                </c:pt>
                <c:pt idx="228">
                  <c:v>0</c:v>
                </c:pt>
                <c:pt idx="229">
                  <c:v>0</c:v>
                </c:pt>
                <c:pt idx="230">
                  <c:v>0.15812288147145201</c:v>
                </c:pt>
                <c:pt idx="231">
                  <c:v>0</c:v>
                </c:pt>
                <c:pt idx="232">
                  <c:v>0.114448693377417</c:v>
                </c:pt>
                <c:pt idx="233">
                  <c:v>0</c:v>
                </c:pt>
                <c:pt idx="234">
                  <c:v>0</c:v>
                </c:pt>
                <c:pt idx="235">
                  <c:v>0</c:v>
                </c:pt>
                <c:pt idx="236">
                  <c:v>0.12704404798635199</c:v>
                </c:pt>
                <c:pt idx="237">
                  <c:v>0</c:v>
                </c:pt>
                <c:pt idx="238">
                  <c:v>0</c:v>
                </c:pt>
                <c:pt idx="239">
                  <c:v>0</c:v>
                </c:pt>
                <c:pt idx="240">
                  <c:v>0.123290030731853</c:v>
                </c:pt>
                <c:pt idx="241">
                  <c:v>1.1782299361036801E-2</c:v>
                </c:pt>
                <c:pt idx="242">
                  <c:v>1.7214822868533101E-2</c:v>
                </c:pt>
                <c:pt idx="243">
                  <c:v>8.1513617302623794E-3</c:v>
                </c:pt>
                <c:pt idx="244">
                  <c:v>0</c:v>
                </c:pt>
                <c:pt idx="245">
                  <c:v>2.0365492709153599E-2</c:v>
                </c:pt>
                <c:pt idx="246">
                  <c:v>1.5382248884787E-2</c:v>
                </c:pt>
                <c:pt idx="247">
                  <c:v>9.9500687459295207E-3</c:v>
                </c:pt>
                <c:pt idx="248">
                  <c:v>1.6276924746351298E-2</c:v>
                </c:pt>
                <c:pt idx="249">
                  <c:v>1.53690377174267E-2</c:v>
                </c:pt>
                <c:pt idx="250">
                  <c:v>2.0787390188351799E-2</c:v>
                </c:pt>
                <c:pt idx="251">
                  <c:v>8.1311830871391797E-3</c:v>
                </c:pt>
                <c:pt idx="252">
                  <c:v>9.0316287639312896E-3</c:v>
                </c:pt>
                <c:pt idx="253">
                  <c:v>1.1738042997354399E-2</c:v>
                </c:pt>
                <c:pt idx="254">
                  <c:v>8.1243568217516104E-3</c:v>
                </c:pt>
                <c:pt idx="255">
                  <c:v>9.0243748364332108E-3</c:v>
                </c:pt>
                <c:pt idx="256">
                  <c:v>1.17278771640189E-2</c:v>
                </c:pt>
                <c:pt idx="257">
                  <c:v>1.35269185679502E-2</c:v>
                </c:pt>
                <c:pt idx="258">
                  <c:v>1.8933076083918601E-2</c:v>
                </c:pt>
                <c:pt idx="259">
                  <c:v>0</c:v>
                </c:pt>
                <c:pt idx="260">
                  <c:v>5.4076951501987299E-3</c:v>
                </c:pt>
                <c:pt idx="261">
                  <c:v>7.2086359458631401E-3</c:v>
                </c:pt>
                <c:pt idx="262">
                  <c:v>0</c:v>
                </c:pt>
                <c:pt idx="263">
                  <c:v>1.44093516692333E-2</c:v>
                </c:pt>
                <c:pt idx="264">
                  <c:v>6.3025020933310501E-3</c:v>
                </c:pt>
                <c:pt idx="265">
                  <c:v>0</c:v>
                </c:pt>
                <c:pt idx="266">
                  <c:v>1.5297812412825001E-2</c:v>
                </c:pt>
                <c:pt idx="267">
                  <c:v>4.4983041393394704E-3</c:v>
                </c:pt>
                <c:pt idx="268">
                  <c:v>0</c:v>
                </c:pt>
                <c:pt idx="269">
                  <c:v>1.0790687636569599E-2</c:v>
                </c:pt>
                <c:pt idx="270">
                  <c:v>5.3938402344522601E-3</c:v>
                </c:pt>
                <c:pt idx="271">
                  <c:v>7.1901710361935199E-3</c:v>
                </c:pt>
                <c:pt idx="272">
                  <c:v>1.25797466079612E-2</c:v>
                </c:pt>
                <c:pt idx="273">
                  <c:v>0</c:v>
                </c:pt>
                <c:pt idx="274">
                  <c:v>0</c:v>
                </c:pt>
                <c:pt idx="275">
                  <c:v>0</c:v>
                </c:pt>
                <c:pt idx="276">
                  <c:v>2.42315458828809E-2</c:v>
                </c:pt>
                <c:pt idx="277">
                  <c:v>0</c:v>
                </c:pt>
                <c:pt idx="278">
                  <c:v>0</c:v>
                </c:pt>
                <c:pt idx="279">
                  <c:v>1.9725634358468601E-2</c:v>
                </c:pt>
                <c:pt idx="280">
                  <c:v>0</c:v>
                </c:pt>
                <c:pt idx="281">
                  <c:v>2.15071107885044E-2</c:v>
                </c:pt>
                <c:pt idx="282">
                  <c:v>0</c:v>
                </c:pt>
                <c:pt idx="283">
                  <c:v>3.0451760828287901E-2</c:v>
                </c:pt>
                <c:pt idx="284">
                  <c:v>0</c:v>
                </c:pt>
                <c:pt idx="285">
                  <c:v>1.7904782367370298E-2</c:v>
                </c:pt>
                <c:pt idx="286">
                  <c:v>0</c:v>
                </c:pt>
                <c:pt idx="287">
                  <c:v>2.4156318219232E-2</c:v>
                </c:pt>
                <c:pt idx="288">
                  <c:v>0</c:v>
                </c:pt>
                <c:pt idx="289">
                  <c:v>2.0566931950281701E-2</c:v>
                </c:pt>
                <c:pt idx="290">
                  <c:v>1.2516539713192399E-2</c:v>
                </c:pt>
                <c:pt idx="291">
                  <c:v>0</c:v>
                </c:pt>
                <c:pt idx="292">
                  <c:v>2.1445804664462501E-2</c:v>
                </c:pt>
                <c:pt idx="293">
                  <c:v>0</c:v>
                </c:pt>
                <c:pt idx="294">
                  <c:v>1.60780320488772E-2</c:v>
                </c:pt>
                <c:pt idx="295">
                  <c:v>0</c:v>
                </c:pt>
                <c:pt idx="296">
                  <c:v>2.0535714285714299E-2</c:v>
                </c:pt>
                <c:pt idx="297">
                  <c:v>0</c:v>
                </c:pt>
                <c:pt idx="298">
                  <c:v>2.2309277982527399E-2</c:v>
                </c:pt>
                <c:pt idx="299">
                  <c:v>4.1933210210290603E-2</c:v>
                </c:pt>
                <c:pt idx="300">
                  <c:v>0</c:v>
                </c:pt>
                <c:pt idx="301">
                  <c:v>1.87277607840689E-2</c:v>
                </c:pt>
                <c:pt idx="302">
                  <c:v>0</c:v>
                </c:pt>
                <c:pt idx="303">
                  <c:v>2.9410716195501101E-2</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1.33012919988295E-2</c:v>
                </c:pt>
                <c:pt idx="322">
                  <c:v>2.0390251686628402E-2</c:v>
                </c:pt>
                <c:pt idx="323">
                  <c:v>2.12701845188507E-2</c:v>
                </c:pt>
                <c:pt idx="324">
                  <c:v>2.1706964834716999E-2</c:v>
                </c:pt>
                <c:pt idx="325">
                  <c:v>2.7460116395461101E-2</c:v>
                </c:pt>
                <c:pt idx="326">
                  <c:v>1.7711497418549299E-2</c:v>
                </c:pt>
                <c:pt idx="327">
                  <c:v>3.09852421717999E-2</c:v>
                </c:pt>
                <c:pt idx="328">
                  <c:v>1.6815796227951402E-2</c:v>
                </c:pt>
                <c:pt idx="329">
                  <c:v>6.0169004114498097E-2</c:v>
                </c:pt>
                <c:pt idx="330">
                  <c:v>2.5654181631606002E-2</c:v>
                </c:pt>
                <c:pt idx="331">
                  <c:v>0</c:v>
                </c:pt>
                <c:pt idx="332">
                  <c:v>3.1830801605687097E-2</c:v>
                </c:pt>
                <c:pt idx="333">
                  <c:v>3.1823767050025202E-2</c:v>
                </c:pt>
                <c:pt idx="334">
                  <c:v>0</c:v>
                </c:pt>
                <c:pt idx="335">
                  <c:v>0</c:v>
                </c:pt>
                <c:pt idx="336">
                  <c:v>0</c:v>
                </c:pt>
                <c:pt idx="337">
                  <c:v>0</c:v>
                </c:pt>
                <c:pt idx="338">
                  <c:v>0</c:v>
                </c:pt>
                <c:pt idx="339">
                  <c:v>0</c:v>
                </c:pt>
                <c:pt idx="340">
                  <c:v>0</c:v>
                </c:pt>
                <c:pt idx="341">
                  <c:v>0</c:v>
                </c:pt>
                <c:pt idx="342">
                  <c:v>7.9356681832610299E-2</c:v>
                </c:pt>
                <c:pt idx="343">
                  <c:v>1.2340999444655E-2</c:v>
                </c:pt>
                <c:pt idx="344">
                  <c:v>0</c:v>
                </c:pt>
                <c:pt idx="345">
                  <c:v>9.69299636953227E-3</c:v>
                </c:pt>
                <c:pt idx="346">
                  <c:v>1.5857633688661801E-2</c:v>
                </c:pt>
                <c:pt idx="347">
                  <c:v>0</c:v>
                </c:pt>
                <c:pt idx="348">
                  <c:v>5.2832714016519001E-3</c:v>
                </c:pt>
                <c:pt idx="349">
                  <c:v>1.2323075839729599E-2</c:v>
                </c:pt>
                <c:pt idx="350">
                  <c:v>4.3994333529841397E-3</c:v>
                </c:pt>
                <c:pt idx="351">
                  <c:v>0.123148376200697</c:v>
                </c:pt>
                <c:pt idx="352">
                  <c:v>2.1985559884268001E-2</c:v>
                </c:pt>
                <c:pt idx="353">
                  <c:v>0</c:v>
                </c:pt>
              </c:numCache>
            </c:numRef>
          </c:val>
          <c:smooth val="0"/>
          <c:extLst>
            <c:ext xmlns:c16="http://schemas.microsoft.com/office/drawing/2014/chart" uri="{C3380CC4-5D6E-409C-BE32-E72D297353CC}">
              <c16:uniqueId val="{00000000-0DA4-4441-A177-22D39410EC78}"/>
            </c:ext>
          </c:extLst>
        </c:ser>
        <c:dLbls>
          <c:showLegendKey val="0"/>
          <c:showVal val="0"/>
          <c:showCatName val="0"/>
          <c:showSerName val="0"/>
          <c:showPercent val="0"/>
          <c:showBubbleSize val="0"/>
        </c:dLbls>
        <c:smooth val="0"/>
        <c:axId val="312910128"/>
        <c:axId val="312924560"/>
      </c:lineChart>
      <c:dateAx>
        <c:axId val="312910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924560"/>
        <c:crosses val="autoZero"/>
        <c:auto val="1"/>
        <c:lblOffset val="100"/>
        <c:baseTimeUnit val="days"/>
      </c:dateAx>
      <c:valAx>
        <c:axId val="312924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91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Sheet1!$A$2:$A$355</c:f>
              <c:numCache>
                <c:formatCode>m/d/yyyy</c:formatCode>
                <c:ptCount val="354"/>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numCache>
            </c:numRef>
          </c:cat>
          <c:val>
            <c:numRef>
              <c:f>Sheet1!$B$2:$B$355</c:f>
              <c:numCache>
                <c:formatCode>General</c:formatCode>
                <c:ptCount val="354"/>
                <c:pt idx="0">
                  <c:v>101678</c:v>
                </c:pt>
                <c:pt idx="1">
                  <c:v>101731</c:v>
                </c:pt>
                <c:pt idx="2">
                  <c:v>101783</c:v>
                </c:pt>
                <c:pt idx="3">
                  <c:v>101839</c:v>
                </c:pt>
                <c:pt idx="4">
                  <c:v>101883</c:v>
                </c:pt>
                <c:pt idx="5">
                  <c:v>101921</c:v>
                </c:pt>
                <c:pt idx="6">
                  <c:v>101972</c:v>
                </c:pt>
                <c:pt idx="7">
                  <c:v>102018</c:v>
                </c:pt>
                <c:pt idx="8">
                  <c:v>102054</c:v>
                </c:pt>
                <c:pt idx="9">
                  <c:v>102069</c:v>
                </c:pt>
                <c:pt idx="10">
                  <c:v>102117</c:v>
                </c:pt>
                <c:pt idx="11">
                  <c:v>102159</c:v>
                </c:pt>
                <c:pt idx="12">
                  <c:v>102195</c:v>
                </c:pt>
                <c:pt idx="13">
                  <c:v>102233</c:v>
                </c:pt>
                <c:pt idx="14">
                  <c:v>102278</c:v>
                </c:pt>
                <c:pt idx="15">
                  <c:v>102318</c:v>
                </c:pt>
                <c:pt idx="16">
                  <c:v>102351</c:v>
                </c:pt>
                <c:pt idx="17">
                  <c:v>102385</c:v>
                </c:pt>
                <c:pt idx="18">
                  <c:v>102421</c:v>
                </c:pt>
                <c:pt idx="19">
                  <c:v>102450</c:v>
                </c:pt>
                <c:pt idx="20">
                  <c:v>102480</c:v>
                </c:pt>
                <c:pt idx="21">
                  <c:v>102520</c:v>
                </c:pt>
                <c:pt idx="22">
                  <c:v>102550</c:v>
                </c:pt>
                <c:pt idx="23">
                  <c:v>102578</c:v>
                </c:pt>
                <c:pt idx="24">
                  <c:v>102612</c:v>
                </c:pt>
                <c:pt idx="25">
                  <c:v>102638</c:v>
                </c:pt>
                <c:pt idx="26">
                  <c:v>102666</c:v>
                </c:pt>
                <c:pt idx="27">
                  <c:v>102692</c:v>
                </c:pt>
                <c:pt idx="28">
                  <c:v>102727</c:v>
                </c:pt>
                <c:pt idx="29">
                  <c:v>102746</c:v>
                </c:pt>
                <c:pt idx="30">
                  <c:v>102762</c:v>
                </c:pt>
                <c:pt idx="31">
                  <c:v>102799</c:v>
                </c:pt>
                <c:pt idx="32">
                  <c:v>102839</c:v>
                </c:pt>
                <c:pt idx="33">
                  <c:v>102878</c:v>
                </c:pt>
                <c:pt idx="34">
                  <c:v>102928</c:v>
                </c:pt>
                <c:pt idx="35">
                  <c:v>102963</c:v>
                </c:pt>
                <c:pt idx="36">
                  <c:v>103010</c:v>
                </c:pt>
                <c:pt idx="37">
                  <c:v>103040</c:v>
                </c:pt>
                <c:pt idx="38">
                  <c:v>103073</c:v>
                </c:pt>
                <c:pt idx="39">
                  <c:v>103120</c:v>
                </c:pt>
                <c:pt idx="40">
                  <c:v>103173</c:v>
                </c:pt>
                <c:pt idx="41">
                  <c:v>103214</c:v>
                </c:pt>
                <c:pt idx="42">
                  <c:v>103244</c:v>
                </c:pt>
                <c:pt idx="43">
                  <c:v>103274</c:v>
                </c:pt>
                <c:pt idx="44">
                  <c:v>103304</c:v>
                </c:pt>
                <c:pt idx="45">
                  <c:v>103348</c:v>
                </c:pt>
                <c:pt idx="46">
                  <c:v>103378</c:v>
                </c:pt>
                <c:pt idx="47">
                  <c:v>103405</c:v>
                </c:pt>
                <c:pt idx="48">
                  <c:v>103440</c:v>
                </c:pt>
                <c:pt idx="49">
                  <c:v>103466</c:v>
                </c:pt>
                <c:pt idx="50">
                  <c:v>103504</c:v>
                </c:pt>
                <c:pt idx="51">
                  <c:v>103525</c:v>
                </c:pt>
                <c:pt idx="52">
                  <c:v>103555</c:v>
                </c:pt>
                <c:pt idx="53">
                  <c:v>103596</c:v>
                </c:pt>
                <c:pt idx="54">
                  <c:v>103619</c:v>
                </c:pt>
                <c:pt idx="55">
                  <c:v>103669</c:v>
                </c:pt>
                <c:pt idx="56">
                  <c:v>103691</c:v>
                </c:pt>
                <c:pt idx="57">
                  <c:v>103716</c:v>
                </c:pt>
                <c:pt idx="58">
                  <c:v>103748</c:v>
                </c:pt>
                <c:pt idx="59">
                  <c:v>103780</c:v>
                </c:pt>
                <c:pt idx="60">
                  <c:v>103809</c:v>
                </c:pt>
                <c:pt idx="61">
                  <c:v>103852</c:v>
                </c:pt>
                <c:pt idx="62">
                  <c:v>103883</c:v>
                </c:pt>
                <c:pt idx="63">
                  <c:v>103917</c:v>
                </c:pt>
                <c:pt idx="64">
                  <c:v>103949</c:v>
                </c:pt>
                <c:pt idx="65">
                  <c:v>104000</c:v>
                </c:pt>
                <c:pt idx="66">
                  <c:v>104039</c:v>
                </c:pt>
                <c:pt idx="67">
                  <c:v>104088</c:v>
                </c:pt>
                <c:pt idx="68">
                  <c:v>104136</c:v>
                </c:pt>
                <c:pt idx="69">
                  <c:v>104181</c:v>
                </c:pt>
                <c:pt idx="70">
                  <c:v>104214</c:v>
                </c:pt>
                <c:pt idx="71">
                  <c:v>104265</c:v>
                </c:pt>
                <c:pt idx="72">
                  <c:v>104304</c:v>
                </c:pt>
                <c:pt idx="73">
                  <c:v>104350</c:v>
                </c:pt>
                <c:pt idx="74">
                  <c:v>104404</c:v>
                </c:pt>
                <c:pt idx="75">
                  <c:v>104450</c:v>
                </c:pt>
                <c:pt idx="76">
                  <c:v>104502</c:v>
                </c:pt>
                <c:pt idx="77">
                  <c:v>104555</c:v>
                </c:pt>
                <c:pt idx="78">
                  <c:v>104581</c:v>
                </c:pt>
                <c:pt idx="79">
                  <c:v>104613</c:v>
                </c:pt>
                <c:pt idx="80">
                  <c:v>104652</c:v>
                </c:pt>
                <c:pt idx="81">
                  <c:v>104711</c:v>
                </c:pt>
                <c:pt idx="82">
                  <c:v>104765</c:v>
                </c:pt>
                <c:pt idx="83">
                  <c:v>104802</c:v>
                </c:pt>
                <c:pt idx="84">
                  <c:v>104839</c:v>
                </c:pt>
                <c:pt idx="85">
                  <c:v>104903</c:v>
                </c:pt>
                <c:pt idx="86">
                  <c:v>104937</c:v>
                </c:pt>
                <c:pt idx="87">
                  <c:v>104976</c:v>
                </c:pt>
                <c:pt idx="88">
                  <c:v>105003</c:v>
                </c:pt>
                <c:pt idx="89">
                  <c:v>105039</c:v>
                </c:pt>
                <c:pt idx="90">
                  <c:v>105101</c:v>
                </c:pt>
                <c:pt idx="91">
                  <c:v>105146</c:v>
                </c:pt>
                <c:pt idx="92">
                  <c:v>105198</c:v>
                </c:pt>
                <c:pt idx="93">
                  <c:v>105242</c:v>
                </c:pt>
                <c:pt idx="94">
                  <c:v>105284</c:v>
                </c:pt>
                <c:pt idx="95">
                  <c:v>105330</c:v>
                </c:pt>
                <c:pt idx="96">
                  <c:v>105384</c:v>
                </c:pt>
                <c:pt idx="97">
                  <c:v>105422</c:v>
                </c:pt>
                <c:pt idx="98">
                  <c:v>105463</c:v>
                </c:pt>
                <c:pt idx="99">
                  <c:v>105483</c:v>
                </c:pt>
                <c:pt idx="100">
                  <c:v>105533</c:v>
                </c:pt>
                <c:pt idx="101">
                  <c:v>105580</c:v>
                </c:pt>
                <c:pt idx="102">
                  <c:v>105592</c:v>
                </c:pt>
                <c:pt idx="103">
                  <c:v>105613</c:v>
                </c:pt>
                <c:pt idx="104">
                  <c:v>105663</c:v>
                </c:pt>
                <c:pt idx="105">
                  <c:v>105702</c:v>
                </c:pt>
                <c:pt idx="106">
                  <c:v>105743</c:v>
                </c:pt>
                <c:pt idx="107">
                  <c:v>105782</c:v>
                </c:pt>
                <c:pt idx="108">
                  <c:v>105810</c:v>
                </c:pt>
                <c:pt idx="109">
                  <c:v>105856</c:v>
                </c:pt>
                <c:pt idx="110">
                  <c:v>105888</c:v>
                </c:pt>
                <c:pt idx="111">
                  <c:v>105946</c:v>
                </c:pt>
                <c:pt idx="112">
                  <c:v>105984</c:v>
                </c:pt>
                <c:pt idx="113">
                  <c:v>106027</c:v>
                </c:pt>
                <c:pt idx="114">
                  <c:v>106059</c:v>
                </c:pt>
                <c:pt idx="115">
                  <c:v>106089</c:v>
                </c:pt>
                <c:pt idx="116">
                  <c:v>106127</c:v>
                </c:pt>
                <c:pt idx="117">
                  <c:v>106179</c:v>
                </c:pt>
                <c:pt idx="118">
                  <c:v>106223</c:v>
                </c:pt>
                <c:pt idx="119">
                  <c:v>106259</c:v>
                </c:pt>
                <c:pt idx="120">
                  <c:v>106309</c:v>
                </c:pt>
                <c:pt idx="121">
                  <c:v>106355</c:v>
                </c:pt>
                <c:pt idx="122">
                  <c:v>106419</c:v>
                </c:pt>
                <c:pt idx="123">
                  <c:v>106450</c:v>
                </c:pt>
                <c:pt idx="124">
                  <c:v>106486</c:v>
                </c:pt>
                <c:pt idx="125">
                  <c:v>106519</c:v>
                </c:pt>
                <c:pt idx="126">
                  <c:v>106559</c:v>
                </c:pt>
                <c:pt idx="127">
                  <c:v>106592</c:v>
                </c:pt>
                <c:pt idx="128">
                  <c:v>106626</c:v>
                </c:pt>
                <c:pt idx="129">
                  <c:v>106663</c:v>
                </c:pt>
                <c:pt idx="130">
                  <c:v>106685</c:v>
                </c:pt>
                <c:pt idx="131">
                  <c:v>106730</c:v>
                </c:pt>
                <c:pt idx="132">
                  <c:v>106752</c:v>
                </c:pt>
                <c:pt idx="133">
                  <c:v>106783</c:v>
                </c:pt>
                <c:pt idx="134">
                  <c:v>106816</c:v>
                </c:pt>
                <c:pt idx="135">
                  <c:v>106846</c:v>
                </c:pt>
                <c:pt idx="136">
                  <c:v>106881</c:v>
                </c:pt>
                <c:pt idx="137">
                  <c:v>106910</c:v>
                </c:pt>
                <c:pt idx="138">
                  <c:v>106947</c:v>
                </c:pt>
                <c:pt idx="139">
                  <c:v>107002</c:v>
                </c:pt>
                <c:pt idx="140">
                  <c:v>107034</c:v>
                </c:pt>
                <c:pt idx="141">
                  <c:v>107083</c:v>
                </c:pt>
                <c:pt idx="142">
                  <c:v>107118</c:v>
                </c:pt>
                <c:pt idx="143">
                  <c:v>107149</c:v>
                </c:pt>
                <c:pt idx="144">
                  <c:v>107179</c:v>
                </c:pt>
                <c:pt idx="145">
                  <c:v>107205</c:v>
                </c:pt>
                <c:pt idx="146">
                  <c:v>107231</c:v>
                </c:pt>
                <c:pt idx="147">
                  <c:v>107271</c:v>
                </c:pt>
                <c:pt idx="148">
                  <c:v>107303</c:v>
                </c:pt>
                <c:pt idx="149">
                  <c:v>107336</c:v>
                </c:pt>
                <c:pt idx="150">
                  <c:v>107368</c:v>
                </c:pt>
                <c:pt idx="151">
                  <c:v>107402</c:v>
                </c:pt>
                <c:pt idx="152">
                  <c:v>107451</c:v>
                </c:pt>
                <c:pt idx="153">
                  <c:v>107510</c:v>
                </c:pt>
                <c:pt idx="154">
                  <c:v>107555</c:v>
                </c:pt>
                <c:pt idx="155">
                  <c:v>107619</c:v>
                </c:pt>
                <c:pt idx="156">
                  <c:v>107663</c:v>
                </c:pt>
                <c:pt idx="157">
                  <c:v>107715</c:v>
                </c:pt>
                <c:pt idx="158">
                  <c:v>107755</c:v>
                </c:pt>
                <c:pt idx="159">
                  <c:v>107812</c:v>
                </c:pt>
                <c:pt idx="160">
                  <c:v>107857</c:v>
                </c:pt>
                <c:pt idx="161">
                  <c:v>107877</c:v>
                </c:pt>
                <c:pt idx="162">
                  <c:v>107917</c:v>
                </c:pt>
                <c:pt idx="163">
                  <c:v>107953</c:v>
                </c:pt>
                <c:pt idx="164">
                  <c:v>107989</c:v>
                </c:pt>
                <c:pt idx="165">
                  <c:v>108031</c:v>
                </c:pt>
                <c:pt idx="166">
                  <c:v>108071</c:v>
                </c:pt>
                <c:pt idx="167">
                  <c:v>108113</c:v>
                </c:pt>
                <c:pt idx="168">
                  <c:v>108151</c:v>
                </c:pt>
                <c:pt idx="169">
                  <c:v>108190</c:v>
                </c:pt>
                <c:pt idx="170">
                  <c:v>108223</c:v>
                </c:pt>
                <c:pt idx="171">
                  <c:v>108256</c:v>
                </c:pt>
                <c:pt idx="172">
                  <c:v>108289</c:v>
                </c:pt>
                <c:pt idx="173">
                  <c:v>108334</c:v>
                </c:pt>
                <c:pt idx="174">
                  <c:v>108378</c:v>
                </c:pt>
                <c:pt idx="175">
                  <c:v>108405</c:v>
                </c:pt>
                <c:pt idx="176">
                  <c:v>108442</c:v>
                </c:pt>
                <c:pt idx="177">
                  <c:v>108455</c:v>
                </c:pt>
                <c:pt idx="178">
                  <c:v>108487</c:v>
                </c:pt>
                <c:pt idx="179">
                  <c:v>108500</c:v>
                </c:pt>
                <c:pt idx="180">
                  <c:v>108529</c:v>
                </c:pt>
                <c:pt idx="181">
                  <c:v>108568</c:v>
                </c:pt>
                <c:pt idx="182">
                  <c:v>108607</c:v>
                </c:pt>
                <c:pt idx="183">
                  <c:v>108643</c:v>
                </c:pt>
                <c:pt idx="184">
                  <c:v>108686</c:v>
                </c:pt>
                <c:pt idx="185">
                  <c:v>108710</c:v>
                </c:pt>
                <c:pt idx="186">
                  <c:v>108742</c:v>
                </c:pt>
                <c:pt idx="187">
                  <c:v>108770</c:v>
                </c:pt>
                <c:pt idx="188">
                  <c:v>108803</c:v>
                </c:pt>
                <c:pt idx="189">
                  <c:v>108829</c:v>
                </c:pt>
                <c:pt idx="190">
                  <c:v>108858</c:v>
                </c:pt>
                <c:pt idx="191">
                  <c:v>108882</c:v>
                </c:pt>
                <c:pt idx="192">
                  <c:v>108907</c:v>
                </c:pt>
                <c:pt idx="193">
                  <c:v>108949</c:v>
                </c:pt>
                <c:pt idx="194">
                  <c:v>108978</c:v>
                </c:pt>
                <c:pt idx="195">
                  <c:v>109003</c:v>
                </c:pt>
                <c:pt idx="196">
                  <c:v>109032</c:v>
                </c:pt>
                <c:pt idx="197">
                  <c:v>109062</c:v>
                </c:pt>
                <c:pt idx="198">
                  <c:v>109104</c:v>
                </c:pt>
                <c:pt idx="199">
                  <c:v>109127</c:v>
                </c:pt>
                <c:pt idx="200">
                  <c:v>109144</c:v>
                </c:pt>
                <c:pt idx="201">
                  <c:v>109165</c:v>
                </c:pt>
                <c:pt idx="202">
                  <c:v>109200</c:v>
                </c:pt>
                <c:pt idx="203">
                  <c:v>109227</c:v>
                </c:pt>
                <c:pt idx="204">
                  <c:v>109263</c:v>
                </c:pt>
                <c:pt idx="205">
                  <c:v>109287</c:v>
                </c:pt>
                <c:pt idx="206">
                  <c:v>109310</c:v>
                </c:pt>
                <c:pt idx="207">
                  <c:v>109346</c:v>
                </c:pt>
                <c:pt idx="208">
                  <c:v>109369</c:v>
                </c:pt>
                <c:pt idx="209">
                  <c:v>109388</c:v>
                </c:pt>
                <c:pt idx="210">
                  <c:v>109412</c:v>
                </c:pt>
                <c:pt idx="211">
                  <c:v>109436</c:v>
                </c:pt>
                <c:pt idx="212">
                  <c:v>109467</c:v>
                </c:pt>
                <c:pt idx="213">
                  <c:v>109492</c:v>
                </c:pt>
                <c:pt idx="214">
                  <c:v>109527</c:v>
                </c:pt>
                <c:pt idx="215">
                  <c:v>109548</c:v>
                </c:pt>
                <c:pt idx="216">
                  <c:v>109577</c:v>
                </c:pt>
                <c:pt idx="217">
                  <c:v>109604</c:v>
                </c:pt>
                <c:pt idx="218">
                  <c:v>109627</c:v>
                </c:pt>
                <c:pt idx="219">
                  <c:v>109670</c:v>
                </c:pt>
                <c:pt idx="220">
                  <c:v>109699</c:v>
                </c:pt>
                <c:pt idx="221">
                  <c:v>109735</c:v>
                </c:pt>
                <c:pt idx="222">
                  <c:v>109773</c:v>
                </c:pt>
                <c:pt idx="223">
                  <c:v>109807</c:v>
                </c:pt>
                <c:pt idx="224">
                  <c:v>109838</c:v>
                </c:pt>
                <c:pt idx="225">
                  <c:v>109873</c:v>
                </c:pt>
                <c:pt idx="226">
                  <c:v>109923</c:v>
                </c:pt>
                <c:pt idx="227">
                  <c:v>109952</c:v>
                </c:pt>
                <c:pt idx="228">
                  <c:v>109983</c:v>
                </c:pt>
                <c:pt idx="229">
                  <c:v>110027</c:v>
                </c:pt>
                <c:pt idx="230">
                  <c:v>110055</c:v>
                </c:pt>
                <c:pt idx="231">
                  <c:v>110076</c:v>
                </c:pt>
                <c:pt idx="232">
                  <c:v>110110</c:v>
                </c:pt>
                <c:pt idx="233">
                  <c:v>110140</c:v>
                </c:pt>
                <c:pt idx="234">
                  <c:v>110156</c:v>
                </c:pt>
                <c:pt idx="235">
                  <c:v>110185</c:v>
                </c:pt>
                <c:pt idx="236">
                  <c:v>110211</c:v>
                </c:pt>
                <c:pt idx="237">
                  <c:v>110240</c:v>
                </c:pt>
                <c:pt idx="238">
                  <c:v>110278</c:v>
                </c:pt>
                <c:pt idx="239">
                  <c:v>110298</c:v>
                </c:pt>
                <c:pt idx="240">
                  <c:v>110321</c:v>
                </c:pt>
                <c:pt idx="241">
                  <c:v>110349</c:v>
                </c:pt>
                <c:pt idx="242">
                  <c:v>110391</c:v>
                </c:pt>
                <c:pt idx="243">
                  <c:v>110431</c:v>
                </c:pt>
                <c:pt idx="244">
                  <c:v>110461</c:v>
                </c:pt>
                <c:pt idx="245">
                  <c:v>110502</c:v>
                </c:pt>
                <c:pt idx="246">
                  <c:v>110533</c:v>
                </c:pt>
                <c:pt idx="247">
                  <c:v>110571</c:v>
                </c:pt>
                <c:pt idx="248">
                  <c:v>110601</c:v>
                </c:pt>
                <c:pt idx="249">
                  <c:v>110623</c:v>
                </c:pt>
                <c:pt idx="250">
                  <c:v>110665</c:v>
                </c:pt>
                <c:pt idx="251">
                  <c:v>110705</c:v>
                </c:pt>
                <c:pt idx="252">
                  <c:v>110740</c:v>
                </c:pt>
                <c:pt idx="253">
                  <c:v>110762</c:v>
                </c:pt>
                <c:pt idx="254">
                  <c:v>110795</c:v>
                </c:pt>
                <c:pt idx="255">
                  <c:v>110828</c:v>
                </c:pt>
                <c:pt idx="256">
                  <c:v>110867</c:v>
                </c:pt>
                <c:pt idx="257">
                  <c:v>110913</c:v>
                </c:pt>
                <c:pt idx="258">
                  <c:v>110922</c:v>
                </c:pt>
                <c:pt idx="259">
                  <c:v>110945</c:v>
                </c:pt>
                <c:pt idx="260">
                  <c:v>110962</c:v>
                </c:pt>
                <c:pt idx="261">
                  <c:v>110995</c:v>
                </c:pt>
                <c:pt idx="262">
                  <c:v>111025</c:v>
                </c:pt>
                <c:pt idx="263">
                  <c:v>111053</c:v>
                </c:pt>
                <c:pt idx="264">
                  <c:v>111081</c:v>
                </c:pt>
                <c:pt idx="265">
                  <c:v>111113</c:v>
                </c:pt>
                <c:pt idx="266">
                  <c:v>111142</c:v>
                </c:pt>
                <c:pt idx="267">
                  <c:v>111165</c:v>
                </c:pt>
                <c:pt idx="268">
                  <c:v>111191</c:v>
                </c:pt>
                <c:pt idx="269">
                  <c:v>111224</c:v>
                </c:pt>
                <c:pt idx="270">
                  <c:v>111253</c:v>
                </c:pt>
                <c:pt idx="271">
                  <c:v>111273</c:v>
                </c:pt>
                <c:pt idx="272">
                  <c:v>111307</c:v>
                </c:pt>
                <c:pt idx="273">
                  <c:v>111346</c:v>
                </c:pt>
                <c:pt idx="274">
                  <c:v>111376</c:v>
                </c:pt>
                <c:pt idx="275">
                  <c:v>111408</c:v>
                </c:pt>
                <c:pt idx="276">
                  <c:v>111442</c:v>
                </c:pt>
                <c:pt idx="277">
                  <c:v>111479</c:v>
                </c:pt>
                <c:pt idx="278">
                  <c:v>111510</c:v>
                </c:pt>
                <c:pt idx="279">
                  <c:v>111550</c:v>
                </c:pt>
                <c:pt idx="280">
                  <c:v>111578</c:v>
                </c:pt>
                <c:pt idx="281">
                  <c:v>111605</c:v>
                </c:pt>
                <c:pt idx="282">
                  <c:v>111637</c:v>
                </c:pt>
                <c:pt idx="283">
                  <c:v>111668</c:v>
                </c:pt>
                <c:pt idx="284">
                  <c:v>111689</c:v>
                </c:pt>
                <c:pt idx="285">
                  <c:v>111716</c:v>
                </c:pt>
                <c:pt idx="286">
                  <c:v>111756</c:v>
                </c:pt>
                <c:pt idx="287">
                  <c:v>111788</c:v>
                </c:pt>
                <c:pt idx="288">
                  <c:v>111819</c:v>
                </c:pt>
                <c:pt idx="289">
                  <c:v>111842</c:v>
                </c:pt>
                <c:pt idx="290">
                  <c:v>111863</c:v>
                </c:pt>
                <c:pt idx="291">
                  <c:v>111897</c:v>
                </c:pt>
                <c:pt idx="292">
                  <c:v>111924</c:v>
                </c:pt>
                <c:pt idx="293">
                  <c:v>111942</c:v>
                </c:pt>
                <c:pt idx="294">
                  <c:v>111967</c:v>
                </c:pt>
                <c:pt idx="295">
                  <c:v>111991</c:v>
                </c:pt>
                <c:pt idx="296">
                  <c:v>112010</c:v>
                </c:pt>
                <c:pt idx="297">
                  <c:v>112049</c:v>
                </c:pt>
                <c:pt idx="298">
                  <c:v>112074</c:v>
                </c:pt>
                <c:pt idx="299">
                  <c:v>112093</c:v>
                </c:pt>
                <c:pt idx="300">
                  <c:v>112117</c:v>
                </c:pt>
                <c:pt idx="301">
                  <c:v>112150</c:v>
                </c:pt>
                <c:pt idx="302">
                  <c:v>112188</c:v>
                </c:pt>
                <c:pt idx="303">
                  <c:v>112221</c:v>
                </c:pt>
                <c:pt idx="304">
                  <c:v>112256</c:v>
                </c:pt>
                <c:pt idx="305">
                  <c:v>112289</c:v>
                </c:pt>
                <c:pt idx="306">
                  <c:v>112325</c:v>
                </c:pt>
                <c:pt idx="307">
                  <c:v>112367</c:v>
                </c:pt>
                <c:pt idx="308">
                  <c:v>112394</c:v>
                </c:pt>
                <c:pt idx="309">
                  <c:v>112436</c:v>
                </c:pt>
                <c:pt idx="310">
                  <c:v>112469</c:v>
                </c:pt>
                <c:pt idx="311">
                  <c:v>112494</c:v>
                </c:pt>
                <c:pt idx="312">
                  <c:v>112519</c:v>
                </c:pt>
                <c:pt idx="313">
                  <c:v>112541</c:v>
                </c:pt>
                <c:pt idx="314">
                  <c:v>112558</c:v>
                </c:pt>
                <c:pt idx="315">
                  <c:v>112578</c:v>
                </c:pt>
                <c:pt idx="316">
                  <c:v>112625</c:v>
                </c:pt>
                <c:pt idx="317">
                  <c:v>112655</c:v>
                </c:pt>
                <c:pt idx="318">
                  <c:v>112691</c:v>
                </c:pt>
                <c:pt idx="319">
                  <c:v>112728</c:v>
                </c:pt>
                <c:pt idx="320">
                  <c:v>112756</c:v>
                </c:pt>
                <c:pt idx="321">
                  <c:v>112786</c:v>
                </c:pt>
                <c:pt idx="322">
                  <c:v>112813</c:v>
                </c:pt>
                <c:pt idx="323">
                  <c:v>112856</c:v>
                </c:pt>
                <c:pt idx="324">
                  <c:v>112878</c:v>
                </c:pt>
                <c:pt idx="325">
                  <c:v>112905</c:v>
                </c:pt>
                <c:pt idx="326">
                  <c:v>112937</c:v>
                </c:pt>
                <c:pt idx="327">
                  <c:v>112977</c:v>
                </c:pt>
                <c:pt idx="328">
                  <c:v>113001</c:v>
                </c:pt>
                <c:pt idx="329">
                  <c:v>113030</c:v>
                </c:pt>
                <c:pt idx="330">
                  <c:v>113054</c:v>
                </c:pt>
                <c:pt idx="331">
                  <c:v>113091</c:v>
                </c:pt>
                <c:pt idx="332">
                  <c:v>113106</c:v>
                </c:pt>
                <c:pt idx="333">
                  <c:v>113141</c:v>
                </c:pt>
                <c:pt idx="334">
                  <c:v>113171</c:v>
                </c:pt>
                <c:pt idx="335">
                  <c:v>113212</c:v>
                </c:pt>
                <c:pt idx="336">
                  <c:v>113245</c:v>
                </c:pt>
                <c:pt idx="337">
                  <c:v>113278</c:v>
                </c:pt>
                <c:pt idx="338">
                  <c:v>113310</c:v>
                </c:pt>
                <c:pt idx="339">
                  <c:v>113341</c:v>
                </c:pt>
                <c:pt idx="340">
                  <c:v>113377</c:v>
                </c:pt>
                <c:pt idx="341">
                  <c:v>113393</c:v>
                </c:pt>
                <c:pt idx="342">
                  <c:v>113431</c:v>
                </c:pt>
                <c:pt idx="343">
                  <c:v>113455</c:v>
                </c:pt>
                <c:pt idx="344">
                  <c:v>113475</c:v>
                </c:pt>
                <c:pt idx="345">
                  <c:v>113494</c:v>
                </c:pt>
                <c:pt idx="346">
                  <c:v>113526</c:v>
                </c:pt>
                <c:pt idx="347">
                  <c:v>113550</c:v>
                </c:pt>
                <c:pt idx="348">
                  <c:v>113583</c:v>
                </c:pt>
                <c:pt idx="349">
                  <c:v>113634</c:v>
                </c:pt>
                <c:pt idx="350">
                  <c:v>113669</c:v>
                </c:pt>
                <c:pt idx="351">
                  <c:v>113699</c:v>
                </c:pt>
                <c:pt idx="352">
                  <c:v>113724</c:v>
                </c:pt>
                <c:pt idx="353">
                  <c:v>113762</c:v>
                </c:pt>
              </c:numCache>
            </c:numRef>
          </c:val>
          <c:smooth val="0"/>
          <c:extLst>
            <c:ext xmlns:c16="http://schemas.microsoft.com/office/drawing/2014/chart" uri="{C3380CC4-5D6E-409C-BE32-E72D297353CC}">
              <c16:uniqueId val="{00000000-D158-4457-8CBC-4429CDFF04E6}"/>
            </c:ext>
          </c:extLst>
        </c:ser>
        <c:dLbls>
          <c:showLegendKey val="0"/>
          <c:showVal val="0"/>
          <c:showCatName val="0"/>
          <c:showSerName val="0"/>
          <c:showPercent val="0"/>
          <c:showBubbleSize val="0"/>
        </c:dLbls>
        <c:smooth val="0"/>
        <c:axId val="315563184"/>
        <c:axId val="315563512"/>
      </c:lineChart>
      <c:dateAx>
        <c:axId val="315563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563512"/>
        <c:crosses val="autoZero"/>
        <c:auto val="1"/>
        <c:lblOffset val="100"/>
        <c:baseTimeUnit val="days"/>
      </c:dateAx>
      <c:valAx>
        <c:axId val="315563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563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Sheet1!$A$2:$A$355</c:f>
              <c:numCache>
                <c:formatCode>m/d/yyyy</c:formatCode>
                <c:ptCount val="354"/>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numCache>
            </c:numRef>
          </c:cat>
          <c:val>
            <c:numRef>
              <c:f>Sheet1!$B$2:$B$355</c:f>
              <c:numCache>
                <c:formatCode>General</c:formatCode>
                <c:ptCount val="354"/>
                <c:pt idx="0">
                  <c:v>22</c:v>
                </c:pt>
                <c:pt idx="1">
                  <c:v>32</c:v>
                </c:pt>
                <c:pt idx="2">
                  <c:v>20</c:v>
                </c:pt>
                <c:pt idx="3">
                  <c:v>30</c:v>
                </c:pt>
                <c:pt idx="4">
                  <c:v>26</c:v>
                </c:pt>
                <c:pt idx="5">
                  <c:v>21</c:v>
                </c:pt>
                <c:pt idx="6">
                  <c:v>36</c:v>
                </c:pt>
                <c:pt idx="7">
                  <c:v>23</c:v>
                </c:pt>
                <c:pt idx="8">
                  <c:v>20</c:v>
                </c:pt>
                <c:pt idx="9">
                  <c:v>23</c:v>
                </c:pt>
                <c:pt idx="10">
                  <c:v>37</c:v>
                </c:pt>
                <c:pt idx="11">
                  <c:v>39</c:v>
                </c:pt>
                <c:pt idx="12">
                  <c:v>17</c:v>
                </c:pt>
                <c:pt idx="13">
                  <c:v>19</c:v>
                </c:pt>
                <c:pt idx="14">
                  <c:v>28</c:v>
                </c:pt>
                <c:pt idx="15">
                  <c:v>16</c:v>
                </c:pt>
                <c:pt idx="16">
                  <c:v>11</c:v>
                </c:pt>
                <c:pt idx="17">
                  <c:v>17</c:v>
                </c:pt>
                <c:pt idx="18">
                  <c:v>22</c:v>
                </c:pt>
                <c:pt idx="19">
                  <c:v>30</c:v>
                </c:pt>
                <c:pt idx="20">
                  <c:v>26</c:v>
                </c:pt>
                <c:pt idx="21">
                  <c:v>30</c:v>
                </c:pt>
                <c:pt idx="22">
                  <c:v>29</c:v>
                </c:pt>
                <c:pt idx="23">
                  <c:v>18</c:v>
                </c:pt>
                <c:pt idx="24">
                  <c:v>29</c:v>
                </c:pt>
                <c:pt idx="25">
                  <c:v>26</c:v>
                </c:pt>
                <c:pt idx="26">
                  <c:v>16</c:v>
                </c:pt>
                <c:pt idx="27">
                  <c:v>26</c:v>
                </c:pt>
                <c:pt idx="28">
                  <c:v>22</c:v>
                </c:pt>
                <c:pt idx="29">
                  <c:v>22</c:v>
                </c:pt>
                <c:pt idx="30">
                  <c:v>23</c:v>
                </c:pt>
                <c:pt idx="31">
                  <c:v>29</c:v>
                </c:pt>
                <c:pt idx="32">
                  <c:v>23</c:v>
                </c:pt>
                <c:pt idx="33">
                  <c:v>10</c:v>
                </c:pt>
                <c:pt idx="34">
                  <c:v>21</c:v>
                </c:pt>
                <c:pt idx="35">
                  <c:v>22</c:v>
                </c:pt>
                <c:pt idx="36">
                  <c:v>13</c:v>
                </c:pt>
                <c:pt idx="37">
                  <c:v>22</c:v>
                </c:pt>
                <c:pt idx="38">
                  <c:v>19</c:v>
                </c:pt>
                <c:pt idx="39">
                  <c:v>28</c:v>
                </c:pt>
                <c:pt idx="40">
                  <c:v>41</c:v>
                </c:pt>
                <c:pt idx="41">
                  <c:v>24</c:v>
                </c:pt>
                <c:pt idx="42">
                  <c:v>27</c:v>
                </c:pt>
                <c:pt idx="43">
                  <c:v>24</c:v>
                </c:pt>
                <c:pt idx="44">
                  <c:v>32</c:v>
                </c:pt>
                <c:pt idx="45">
                  <c:v>30</c:v>
                </c:pt>
                <c:pt idx="46">
                  <c:v>21</c:v>
                </c:pt>
                <c:pt idx="47">
                  <c:v>13</c:v>
                </c:pt>
                <c:pt idx="48">
                  <c:v>35</c:v>
                </c:pt>
                <c:pt idx="49">
                  <c:v>24</c:v>
                </c:pt>
                <c:pt idx="50">
                  <c:v>29</c:v>
                </c:pt>
                <c:pt idx="51">
                  <c:v>30</c:v>
                </c:pt>
                <c:pt idx="52">
                  <c:v>35</c:v>
                </c:pt>
                <c:pt idx="53">
                  <c:v>44</c:v>
                </c:pt>
                <c:pt idx="54">
                  <c:v>19</c:v>
                </c:pt>
                <c:pt idx="55">
                  <c:v>38</c:v>
                </c:pt>
                <c:pt idx="56">
                  <c:v>50</c:v>
                </c:pt>
                <c:pt idx="57">
                  <c:v>46</c:v>
                </c:pt>
                <c:pt idx="58">
                  <c:v>39</c:v>
                </c:pt>
                <c:pt idx="59">
                  <c:v>54</c:v>
                </c:pt>
                <c:pt idx="60">
                  <c:v>31</c:v>
                </c:pt>
                <c:pt idx="61">
                  <c:v>45</c:v>
                </c:pt>
                <c:pt idx="62">
                  <c:v>45</c:v>
                </c:pt>
                <c:pt idx="63">
                  <c:v>40</c:v>
                </c:pt>
                <c:pt idx="64">
                  <c:v>52</c:v>
                </c:pt>
                <c:pt idx="65">
                  <c:v>50</c:v>
                </c:pt>
                <c:pt idx="66">
                  <c:v>38</c:v>
                </c:pt>
                <c:pt idx="67">
                  <c:v>42</c:v>
                </c:pt>
                <c:pt idx="68">
                  <c:v>60</c:v>
                </c:pt>
                <c:pt idx="69">
                  <c:v>44</c:v>
                </c:pt>
                <c:pt idx="70">
                  <c:v>59</c:v>
                </c:pt>
                <c:pt idx="71">
                  <c:v>68</c:v>
                </c:pt>
                <c:pt idx="72">
                  <c:v>38</c:v>
                </c:pt>
                <c:pt idx="73">
                  <c:v>45</c:v>
                </c:pt>
                <c:pt idx="74">
                  <c:v>27</c:v>
                </c:pt>
                <c:pt idx="75">
                  <c:v>39</c:v>
                </c:pt>
                <c:pt idx="76">
                  <c:v>42</c:v>
                </c:pt>
                <c:pt idx="77">
                  <c:v>31</c:v>
                </c:pt>
                <c:pt idx="78">
                  <c:v>37</c:v>
                </c:pt>
                <c:pt idx="79">
                  <c:v>19</c:v>
                </c:pt>
                <c:pt idx="80">
                  <c:v>44</c:v>
                </c:pt>
                <c:pt idx="81">
                  <c:v>34</c:v>
                </c:pt>
                <c:pt idx="82">
                  <c:v>105</c:v>
                </c:pt>
                <c:pt idx="83">
                  <c:v>65</c:v>
                </c:pt>
                <c:pt idx="84">
                  <c:v>86</c:v>
                </c:pt>
                <c:pt idx="85">
                  <c:v>111</c:v>
                </c:pt>
                <c:pt idx="86">
                  <c:v>33</c:v>
                </c:pt>
                <c:pt idx="87">
                  <c:v>35</c:v>
                </c:pt>
                <c:pt idx="88">
                  <c:v>26</c:v>
                </c:pt>
                <c:pt idx="89">
                  <c:v>34</c:v>
                </c:pt>
                <c:pt idx="90">
                  <c:v>41</c:v>
                </c:pt>
                <c:pt idx="91">
                  <c:v>35</c:v>
                </c:pt>
                <c:pt idx="92">
                  <c:v>45</c:v>
                </c:pt>
                <c:pt idx="93">
                  <c:v>38</c:v>
                </c:pt>
                <c:pt idx="94">
                  <c:v>42</c:v>
                </c:pt>
                <c:pt idx="95">
                  <c:v>36</c:v>
                </c:pt>
                <c:pt idx="96">
                  <c:v>58</c:v>
                </c:pt>
                <c:pt idx="97">
                  <c:v>34</c:v>
                </c:pt>
                <c:pt idx="98">
                  <c:v>40</c:v>
                </c:pt>
                <c:pt idx="99">
                  <c:v>26</c:v>
                </c:pt>
                <c:pt idx="100">
                  <c:v>25</c:v>
                </c:pt>
                <c:pt idx="101">
                  <c:v>37</c:v>
                </c:pt>
                <c:pt idx="102">
                  <c:v>21</c:v>
                </c:pt>
                <c:pt idx="103">
                  <c:v>25</c:v>
                </c:pt>
                <c:pt idx="104">
                  <c:v>39</c:v>
                </c:pt>
                <c:pt idx="105">
                  <c:v>45</c:v>
                </c:pt>
                <c:pt idx="106">
                  <c:v>41</c:v>
                </c:pt>
                <c:pt idx="107">
                  <c:v>33</c:v>
                </c:pt>
                <c:pt idx="108">
                  <c:v>21</c:v>
                </c:pt>
                <c:pt idx="109">
                  <c:v>28</c:v>
                </c:pt>
                <c:pt idx="110">
                  <c:v>34</c:v>
                </c:pt>
                <c:pt idx="111">
                  <c:v>35</c:v>
                </c:pt>
                <c:pt idx="112">
                  <c:v>32</c:v>
                </c:pt>
                <c:pt idx="113">
                  <c:v>33</c:v>
                </c:pt>
                <c:pt idx="114">
                  <c:v>18</c:v>
                </c:pt>
                <c:pt idx="115">
                  <c:v>20</c:v>
                </c:pt>
                <c:pt idx="116">
                  <c:v>32</c:v>
                </c:pt>
                <c:pt idx="117">
                  <c:v>32</c:v>
                </c:pt>
                <c:pt idx="118">
                  <c:v>31</c:v>
                </c:pt>
                <c:pt idx="119">
                  <c:v>27</c:v>
                </c:pt>
                <c:pt idx="120">
                  <c:v>31</c:v>
                </c:pt>
                <c:pt idx="121">
                  <c:v>17</c:v>
                </c:pt>
                <c:pt idx="122">
                  <c:v>28</c:v>
                </c:pt>
                <c:pt idx="123">
                  <c:v>21</c:v>
                </c:pt>
                <c:pt idx="124">
                  <c:v>36</c:v>
                </c:pt>
                <c:pt idx="125">
                  <c:v>22</c:v>
                </c:pt>
                <c:pt idx="126">
                  <c:v>14</c:v>
                </c:pt>
                <c:pt idx="127">
                  <c:v>37</c:v>
                </c:pt>
                <c:pt idx="128">
                  <c:v>33</c:v>
                </c:pt>
                <c:pt idx="129">
                  <c:v>24</c:v>
                </c:pt>
                <c:pt idx="130">
                  <c:v>31</c:v>
                </c:pt>
                <c:pt idx="131">
                  <c:v>26</c:v>
                </c:pt>
                <c:pt idx="132">
                  <c:v>26</c:v>
                </c:pt>
                <c:pt idx="133">
                  <c:v>30</c:v>
                </c:pt>
                <c:pt idx="134">
                  <c:v>35</c:v>
                </c:pt>
                <c:pt idx="135">
                  <c:v>15</c:v>
                </c:pt>
                <c:pt idx="136">
                  <c:v>24</c:v>
                </c:pt>
                <c:pt idx="137">
                  <c:v>35</c:v>
                </c:pt>
                <c:pt idx="138">
                  <c:v>21</c:v>
                </c:pt>
                <c:pt idx="139">
                  <c:v>25</c:v>
                </c:pt>
                <c:pt idx="140">
                  <c:v>46</c:v>
                </c:pt>
                <c:pt idx="141">
                  <c:v>30</c:v>
                </c:pt>
                <c:pt idx="142">
                  <c:v>23</c:v>
                </c:pt>
                <c:pt idx="143">
                  <c:v>40</c:v>
                </c:pt>
                <c:pt idx="144">
                  <c:v>40</c:v>
                </c:pt>
                <c:pt idx="145">
                  <c:v>22</c:v>
                </c:pt>
                <c:pt idx="146">
                  <c:v>27</c:v>
                </c:pt>
                <c:pt idx="147">
                  <c:v>27</c:v>
                </c:pt>
                <c:pt idx="148">
                  <c:v>34</c:v>
                </c:pt>
                <c:pt idx="149">
                  <c:v>215</c:v>
                </c:pt>
                <c:pt idx="150">
                  <c:v>45</c:v>
                </c:pt>
                <c:pt idx="151">
                  <c:v>30</c:v>
                </c:pt>
                <c:pt idx="152">
                  <c:v>26</c:v>
                </c:pt>
                <c:pt idx="153">
                  <c:v>35</c:v>
                </c:pt>
                <c:pt idx="154">
                  <c:v>39</c:v>
                </c:pt>
                <c:pt idx="155">
                  <c:v>27</c:v>
                </c:pt>
                <c:pt idx="156">
                  <c:v>44</c:v>
                </c:pt>
                <c:pt idx="157">
                  <c:v>45</c:v>
                </c:pt>
                <c:pt idx="158">
                  <c:v>36</c:v>
                </c:pt>
                <c:pt idx="159">
                  <c:v>44</c:v>
                </c:pt>
                <c:pt idx="160">
                  <c:v>40</c:v>
                </c:pt>
                <c:pt idx="161">
                  <c:v>46</c:v>
                </c:pt>
                <c:pt idx="162">
                  <c:v>36</c:v>
                </c:pt>
                <c:pt idx="163">
                  <c:v>39</c:v>
                </c:pt>
                <c:pt idx="164">
                  <c:v>43</c:v>
                </c:pt>
                <c:pt idx="165">
                  <c:v>44</c:v>
                </c:pt>
                <c:pt idx="166">
                  <c:v>40</c:v>
                </c:pt>
                <c:pt idx="167">
                  <c:v>44</c:v>
                </c:pt>
                <c:pt idx="168">
                  <c:v>30</c:v>
                </c:pt>
                <c:pt idx="169">
                  <c:v>25</c:v>
                </c:pt>
                <c:pt idx="170">
                  <c:v>25</c:v>
                </c:pt>
                <c:pt idx="171">
                  <c:v>18</c:v>
                </c:pt>
                <c:pt idx="172">
                  <c:v>30</c:v>
                </c:pt>
                <c:pt idx="173">
                  <c:v>19</c:v>
                </c:pt>
                <c:pt idx="174">
                  <c:v>38</c:v>
                </c:pt>
                <c:pt idx="175">
                  <c:v>34</c:v>
                </c:pt>
                <c:pt idx="176">
                  <c:v>27</c:v>
                </c:pt>
                <c:pt idx="177">
                  <c:v>30</c:v>
                </c:pt>
                <c:pt idx="178">
                  <c:v>25</c:v>
                </c:pt>
                <c:pt idx="179">
                  <c:v>23</c:v>
                </c:pt>
                <c:pt idx="180">
                  <c:v>26</c:v>
                </c:pt>
                <c:pt idx="181">
                  <c:v>31</c:v>
                </c:pt>
                <c:pt idx="182">
                  <c:v>33</c:v>
                </c:pt>
                <c:pt idx="183">
                  <c:v>30</c:v>
                </c:pt>
                <c:pt idx="184">
                  <c:v>25</c:v>
                </c:pt>
                <c:pt idx="185">
                  <c:v>27</c:v>
                </c:pt>
                <c:pt idx="186">
                  <c:v>19</c:v>
                </c:pt>
                <c:pt idx="187">
                  <c:v>36</c:v>
                </c:pt>
                <c:pt idx="188">
                  <c:v>35</c:v>
                </c:pt>
                <c:pt idx="189">
                  <c:v>38</c:v>
                </c:pt>
                <c:pt idx="190">
                  <c:v>40</c:v>
                </c:pt>
                <c:pt idx="191">
                  <c:v>34</c:v>
                </c:pt>
                <c:pt idx="192">
                  <c:v>42</c:v>
                </c:pt>
                <c:pt idx="193">
                  <c:v>52</c:v>
                </c:pt>
                <c:pt idx="194">
                  <c:v>34</c:v>
                </c:pt>
                <c:pt idx="195">
                  <c:v>29</c:v>
                </c:pt>
                <c:pt idx="196">
                  <c:v>40</c:v>
                </c:pt>
                <c:pt idx="197">
                  <c:v>25</c:v>
                </c:pt>
                <c:pt idx="198">
                  <c:v>22</c:v>
                </c:pt>
                <c:pt idx="199">
                  <c:v>20</c:v>
                </c:pt>
                <c:pt idx="200">
                  <c:v>34</c:v>
                </c:pt>
                <c:pt idx="201">
                  <c:v>24</c:v>
                </c:pt>
                <c:pt idx="202">
                  <c:v>37</c:v>
                </c:pt>
                <c:pt idx="203">
                  <c:v>39</c:v>
                </c:pt>
                <c:pt idx="204">
                  <c:v>24</c:v>
                </c:pt>
                <c:pt idx="205">
                  <c:v>26</c:v>
                </c:pt>
                <c:pt idx="206">
                  <c:v>15</c:v>
                </c:pt>
                <c:pt idx="207">
                  <c:v>27</c:v>
                </c:pt>
                <c:pt idx="208">
                  <c:v>27</c:v>
                </c:pt>
                <c:pt idx="209">
                  <c:v>31</c:v>
                </c:pt>
                <c:pt idx="210">
                  <c:v>27</c:v>
                </c:pt>
                <c:pt idx="211">
                  <c:v>44</c:v>
                </c:pt>
                <c:pt idx="212">
                  <c:v>39</c:v>
                </c:pt>
                <c:pt idx="213">
                  <c:v>36</c:v>
                </c:pt>
                <c:pt idx="214">
                  <c:v>30</c:v>
                </c:pt>
                <c:pt idx="215">
                  <c:v>25</c:v>
                </c:pt>
                <c:pt idx="216">
                  <c:v>38</c:v>
                </c:pt>
                <c:pt idx="217">
                  <c:v>44</c:v>
                </c:pt>
                <c:pt idx="218">
                  <c:v>18</c:v>
                </c:pt>
                <c:pt idx="219">
                  <c:v>32</c:v>
                </c:pt>
                <c:pt idx="220">
                  <c:v>71</c:v>
                </c:pt>
                <c:pt idx="221">
                  <c:v>68</c:v>
                </c:pt>
                <c:pt idx="222">
                  <c:v>47</c:v>
                </c:pt>
                <c:pt idx="223">
                  <c:v>60</c:v>
                </c:pt>
                <c:pt idx="224">
                  <c:v>41</c:v>
                </c:pt>
                <c:pt idx="225">
                  <c:v>48</c:v>
                </c:pt>
                <c:pt idx="226">
                  <c:v>53</c:v>
                </c:pt>
                <c:pt idx="227">
                  <c:v>69</c:v>
                </c:pt>
                <c:pt idx="228">
                  <c:v>57</c:v>
                </c:pt>
                <c:pt idx="229">
                  <c:v>53</c:v>
                </c:pt>
                <c:pt idx="230">
                  <c:v>45</c:v>
                </c:pt>
                <c:pt idx="231">
                  <c:v>33</c:v>
                </c:pt>
                <c:pt idx="232">
                  <c:v>27</c:v>
                </c:pt>
                <c:pt idx="233">
                  <c:v>48</c:v>
                </c:pt>
                <c:pt idx="234">
                  <c:v>47</c:v>
                </c:pt>
                <c:pt idx="235">
                  <c:v>42</c:v>
                </c:pt>
                <c:pt idx="236">
                  <c:v>53</c:v>
                </c:pt>
                <c:pt idx="237">
                  <c:v>37</c:v>
                </c:pt>
                <c:pt idx="238">
                  <c:v>54</c:v>
                </c:pt>
                <c:pt idx="239">
                  <c:v>47</c:v>
                </c:pt>
                <c:pt idx="240">
                  <c:v>64</c:v>
                </c:pt>
                <c:pt idx="241">
                  <c:v>48</c:v>
                </c:pt>
                <c:pt idx="242">
                  <c:v>48</c:v>
                </c:pt>
                <c:pt idx="243">
                  <c:v>36</c:v>
                </c:pt>
                <c:pt idx="244">
                  <c:v>56</c:v>
                </c:pt>
                <c:pt idx="245">
                  <c:v>52</c:v>
                </c:pt>
                <c:pt idx="246">
                  <c:v>48</c:v>
                </c:pt>
                <c:pt idx="247">
                  <c:v>50</c:v>
                </c:pt>
                <c:pt idx="248">
                  <c:v>36</c:v>
                </c:pt>
                <c:pt idx="249">
                  <c:v>31</c:v>
                </c:pt>
                <c:pt idx="250">
                  <c:v>43</c:v>
                </c:pt>
                <c:pt idx="251">
                  <c:v>47</c:v>
                </c:pt>
                <c:pt idx="252">
                  <c:v>45</c:v>
                </c:pt>
                <c:pt idx="253">
                  <c:v>28</c:v>
                </c:pt>
                <c:pt idx="254">
                  <c:v>30</c:v>
                </c:pt>
                <c:pt idx="255">
                  <c:v>41</c:v>
                </c:pt>
                <c:pt idx="256">
                  <c:v>39</c:v>
                </c:pt>
                <c:pt idx="257">
                  <c:v>35</c:v>
                </c:pt>
                <c:pt idx="258">
                  <c:v>43</c:v>
                </c:pt>
                <c:pt idx="259">
                  <c:v>51</c:v>
                </c:pt>
                <c:pt idx="260">
                  <c:v>36</c:v>
                </c:pt>
                <c:pt idx="261">
                  <c:v>37</c:v>
                </c:pt>
                <c:pt idx="262">
                  <c:v>32</c:v>
                </c:pt>
                <c:pt idx="263">
                  <c:v>46</c:v>
                </c:pt>
                <c:pt idx="264">
                  <c:v>47</c:v>
                </c:pt>
                <c:pt idx="265">
                  <c:v>38</c:v>
                </c:pt>
                <c:pt idx="266">
                  <c:v>30</c:v>
                </c:pt>
                <c:pt idx="267">
                  <c:v>32</c:v>
                </c:pt>
                <c:pt idx="268">
                  <c:v>29</c:v>
                </c:pt>
                <c:pt idx="269">
                  <c:v>27</c:v>
                </c:pt>
                <c:pt idx="270">
                  <c:v>48</c:v>
                </c:pt>
                <c:pt idx="271">
                  <c:v>38</c:v>
                </c:pt>
                <c:pt idx="272">
                  <c:v>55</c:v>
                </c:pt>
                <c:pt idx="273">
                  <c:v>36</c:v>
                </c:pt>
                <c:pt idx="274">
                  <c:v>36</c:v>
                </c:pt>
                <c:pt idx="275">
                  <c:v>19</c:v>
                </c:pt>
                <c:pt idx="276">
                  <c:v>29</c:v>
                </c:pt>
                <c:pt idx="277">
                  <c:v>46</c:v>
                </c:pt>
                <c:pt idx="278">
                  <c:v>40</c:v>
                </c:pt>
                <c:pt idx="279">
                  <c:v>36</c:v>
                </c:pt>
                <c:pt idx="280">
                  <c:v>33</c:v>
                </c:pt>
                <c:pt idx="281">
                  <c:v>35</c:v>
                </c:pt>
                <c:pt idx="282">
                  <c:v>50</c:v>
                </c:pt>
                <c:pt idx="283">
                  <c:v>31</c:v>
                </c:pt>
                <c:pt idx="284">
                  <c:v>33</c:v>
                </c:pt>
                <c:pt idx="285">
                  <c:v>50</c:v>
                </c:pt>
                <c:pt idx="286">
                  <c:v>24</c:v>
                </c:pt>
                <c:pt idx="287">
                  <c:v>42</c:v>
                </c:pt>
                <c:pt idx="288">
                  <c:v>32</c:v>
                </c:pt>
                <c:pt idx="289">
                  <c:v>27</c:v>
                </c:pt>
                <c:pt idx="290">
                  <c:v>43</c:v>
                </c:pt>
                <c:pt idx="291">
                  <c:v>32</c:v>
                </c:pt>
                <c:pt idx="292">
                  <c:v>34</c:v>
                </c:pt>
                <c:pt idx="293">
                  <c:v>39</c:v>
                </c:pt>
                <c:pt idx="294">
                  <c:v>21</c:v>
                </c:pt>
                <c:pt idx="295">
                  <c:v>30</c:v>
                </c:pt>
                <c:pt idx="296">
                  <c:v>36</c:v>
                </c:pt>
                <c:pt idx="297">
                  <c:v>46</c:v>
                </c:pt>
                <c:pt idx="298">
                  <c:v>30</c:v>
                </c:pt>
                <c:pt idx="299">
                  <c:v>28</c:v>
                </c:pt>
                <c:pt idx="300">
                  <c:v>31</c:v>
                </c:pt>
                <c:pt idx="301">
                  <c:v>40</c:v>
                </c:pt>
                <c:pt idx="302">
                  <c:v>25</c:v>
                </c:pt>
                <c:pt idx="303">
                  <c:v>26</c:v>
                </c:pt>
                <c:pt idx="304">
                  <c:v>28</c:v>
                </c:pt>
                <c:pt idx="305">
                  <c:v>31</c:v>
                </c:pt>
                <c:pt idx="306">
                  <c:v>36</c:v>
                </c:pt>
                <c:pt idx="307">
                  <c:v>25</c:v>
                </c:pt>
                <c:pt idx="308">
                  <c:v>61</c:v>
                </c:pt>
                <c:pt idx="309">
                  <c:v>55</c:v>
                </c:pt>
                <c:pt idx="310">
                  <c:v>28</c:v>
                </c:pt>
                <c:pt idx="311">
                  <c:v>31</c:v>
                </c:pt>
                <c:pt idx="312">
                  <c:v>45</c:v>
                </c:pt>
                <c:pt idx="313">
                  <c:v>46</c:v>
                </c:pt>
                <c:pt idx="314">
                  <c:v>32</c:v>
                </c:pt>
                <c:pt idx="315">
                  <c:v>23</c:v>
                </c:pt>
                <c:pt idx="316">
                  <c:v>40</c:v>
                </c:pt>
                <c:pt idx="317">
                  <c:v>43</c:v>
                </c:pt>
                <c:pt idx="318">
                  <c:v>36</c:v>
                </c:pt>
                <c:pt idx="319">
                  <c:v>44</c:v>
                </c:pt>
                <c:pt idx="320">
                  <c:v>36</c:v>
                </c:pt>
                <c:pt idx="321">
                  <c:v>48</c:v>
                </c:pt>
                <c:pt idx="322">
                  <c:v>37</c:v>
                </c:pt>
                <c:pt idx="323">
                  <c:v>49</c:v>
                </c:pt>
                <c:pt idx="324">
                  <c:v>32</c:v>
                </c:pt>
                <c:pt idx="325">
                  <c:v>37</c:v>
                </c:pt>
                <c:pt idx="326">
                  <c:v>39</c:v>
                </c:pt>
                <c:pt idx="327">
                  <c:v>42</c:v>
                </c:pt>
                <c:pt idx="328">
                  <c:v>55</c:v>
                </c:pt>
                <c:pt idx="329">
                  <c:v>28</c:v>
                </c:pt>
                <c:pt idx="330">
                  <c:v>37</c:v>
                </c:pt>
                <c:pt idx="331">
                  <c:v>43</c:v>
                </c:pt>
                <c:pt idx="332">
                  <c:v>37</c:v>
                </c:pt>
                <c:pt idx="333">
                  <c:v>39</c:v>
                </c:pt>
                <c:pt idx="334">
                  <c:v>31</c:v>
                </c:pt>
                <c:pt idx="335">
                  <c:v>34</c:v>
                </c:pt>
                <c:pt idx="336">
                  <c:v>31</c:v>
                </c:pt>
                <c:pt idx="337">
                  <c:v>43</c:v>
                </c:pt>
                <c:pt idx="338">
                  <c:v>33</c:v>
                </c:pt>
                <c:pt idx="339">
                  <c:v>24</c:v>
                </c:pt>
                <c:pt idx="340">
                  <c:v>37</c:v>
                </c:pt>
                <c:pt idx="341">
                  <c:v>31</c:v>
                </c:pt>
                <c:pt idx="342">
                  <c:v>39</c:v>
                </c:pt>
                <c:pt idx="343">
                  <c:v>35</c:v>
                </c:pt>
                <c:pt idx="344">
                  <c:v>36</c:v>
                </c:pt>
                <c:pt idx="345">
                  <c:v>36</c:v>
                </c:pt>
                <c:pt idx="346">
                  <c:v>29</c:v>
                </c:pt>
                <c:pt idx="347">
                  <c:v>27</c:v>
                </c:pt>
                <c:pt idx="348">
                  <c:v>24</c:v>
                </c:pt>
                <c:pt idx="349">
                  <c:v>38</c:v>
                </c:pt>
                <c:pt idx="350">
                  <c:v>48</c:v>
                </c:pt>
                <c:pt idx="351">
                  <c:v>30</c:v>
                </c:pt>
                <c:pt idx="352">
                  <c:v>38</c:v>
                </c:pt>
                <c:pt idx="353">
                  <c:v>32</c:v>
                </c:pt>
              </c:numCache>
            </c:numRef>
          </c:val>
          <c:smooth val="0"/>
          <c:extLst>
            <c:ext xmlns:c16="http://schemas.microsoft.com/office/drawing/2014/chart" uri="{C3380CC4-5D6E-409C-BE32-E72D297353CC}">
              <c16:uniqueId val="{00000000-6024-431C-9A88-5790764B6F60}"/>
            </c:ext>
          </c:extLst>
        </c:ser>
        <c:dLbls>
          <c:showLegendKey val="0"/>
          <c:showVal val="0"/>
          <c:showCatName val="0"/>
          <c:showSerName val="0"/>
          <c:showPercent val="0"/>
          <c:showBubbleSize val="0"/>
        </c:dLbls>
        <c:smooth val="0"/>
        <c:axId val="316679296"/>
        <c:axId val="316681592"/>
      </c:lineChart>
      <c:dateAx>
        <c:axId val="316679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681592"/>
        <c:crosses val="autoZero"/>
        <c:auto val="1"/>
        <c:lblOffset val="100"/>
        <c:baseTimeUnit val="days"/>
      </c:dateAx>
      <c:valAx>
        <c:axId val="316681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679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numRef>
              <c:f>Sheet1!$A$2:$A$355</c:f>
              <c:numCache>
                <c:formatCode>m/d/yyyy</c:formatCode>
                <c:ptCount val="354"/>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numCache>
            </c:numRef>
          </c:cat>
          <c:val>
            <c:numRef>
              <c:f>Sheet1!$B$2:$B$355</c:f>
              <c:numCache>
                <c:formatCode>General</c:formatCode>
                <c:ptCount val="354"/>
                <c:pt idx="0">
                  <c:v>3714</c:v>
                </c:pt>
                <c:pt idx="1">
                  <c:v>3360</c:v>
                </c:pt>
                <c:pt idx="2">
                  <c:v>2591</c:v>
                </c:pt>
                <c:pt idx="3">
                  <c:v>2285</c:v>
                </c:pt>
                <c:pt idx="4">
                  <c:v>2144</c:v>
                </c:pt>
                <c:pt idx="5">
                  <c:v>1847</c:v>
                </c:pt>
                <c:pt idx="6">
                  <c:v>2055</c:v>
                </c:pt>
                <c:pt idx="7">
                  <c:v>1867</c:v>
                </c:pt>
                <c:pt idx="8">
                  <c:v>5338</c:v>
                </c:pt>
                <c:pt idx="9">
                  <c:v>7739</c:v>
                </c:pt>
                <c:pt idx="10">
                  <c:v>4935</c:v>
                </c:pt>
                <c:pt idx="11">
                  <c:v>8452</c:v>
                </c:pt>
                <c:pt idx="12">
                  <c:v>13305</c:v>
                </c:pt>
                <c:pt idx="13">
                  <c:v>8070</c:v>
                </c:pt>
                <c:pt idx="14">
                  <c:v>5655</c:v>
                </c:pt>
                <c:pt idx="15">
                  <c:v>5657</c:v>
                </c:pt>
                <c:pt idx="16">
                  <c:v>5717</c:v>
                </c:pt>
                <c:pt idx="17">
                  <c:v>2454</c:v>
                </c:pt>
                <c:pt idx="18">
                  <c:v>2052</c:v>
                </c:pt>
                <c:pt idx="19">
                  <c:v>2784</c:v>
                </c:pt>
                <c:pt idx="20">
                  <c:v>9850</c:v>
                </c:pt>
                <c:pt idx="21">
                  <c:v>8452</c:v>
                </c:pt>
                <c:pt idx="22">
                  <c:v>1833</c:v>
                </c:pt>
                <c:pt idx="23">
                  <c:v>1768</c:v>
                </c:pt>
                <c:pt idx="24">
                  <c:v>2270</c:v>
                </c:pt>
                <c:pt idx="25">
                  <c:v>2181</c:v>
                </c:pt>
                <c:pt idx="26">
                  <c:v>2291</c:v>
                </c:pt>
                <c:pt idx="27">
                  <c:v>2815</c:v>
                </c:pt>
                <c:pt idx="28">
                  <c:v>1567</c:v>
                </c:pt>
                <c:pt idx="29">
                  <c:v>1935</c:v>
                </c:pt>
                <c:pt idx="30">
                  <c:v>2518</c:v>
                </c:pt>
                <c:pt idx="31">
                  <c:v>2130</c:v>
                </c:pt>
                <c:pt idx="32">
                  <c:v>1714</c:v>
                </c:pt>
                <c:pt idx="33">
                  <c:v>1823</c:v>
                </c:pt>
                <c:pt idx="34">
                  <c:v>2049</c:v>
                </c:pt>
                <c:pt idx="35">
                  <c:v>2518</c:v>
                </c:pt>
                <c:pt idx="36">
                  <c:v>5177</c:v>
                </c:pt>
                <c:pt idx="37">
                  <c:v>8980</c:v>
                </c:pt>
                <c:pt idx="38">
                  <c:v>6493</c:v>
                </c:pt>
                <c:pt idx="39">
                  <c:v>1862</c:v>
                </c:pt>
                <c:pt idx="40">
                  <c:v>3240</c:v>
                </c:pt>
                <c:pt idx="41">
                  <c:v>4754</c:v>
                </c:pt>
                <c:pt idx="42">
                  <c:v>4607</c:v>
                </c:pt>
                <c:pt idx="43">
                  <c:v>4291</c:v>
                </c:pt>
                <c:pt idx="44">
                  <c:v>6128</c:v>
                </c:pt>
                <c:pt idx="45">
                  <c:v>4120</c:v>
                </c:pt>
                <c:pt idx="46">
                  <c:v>5338</c:v>
                </c:pt>
                <c:pt idx="47">
                  <c:v>5525</c:v>
                </c:pt>
                <c:pt idx="48">
                  <c:v>3381</c:v>
                </c:pt>
                <c:pt idx="49">
                  <c:v>5523</c:v>
                </c:pt>
                <c:pt idx="50">
                  <c:v>6378</c:v>
                </c:pt>
                <c:pt idx="51">
                  <c:v>10339</c:v>
                </c:pt>
                <c:pt idx="52">
                  <c:v>126012</c:v>
                </c:pt>
                <c:pt idx="53">
                  <c:v>150171</c:v>
                </c:pt>
                <c:pt idx="54">
                  <c:v>137534</c:v>
                </c:pt>
                <c:pt idx="55">
                  <c:v>126040</c:v>
                </c:pt>
                <c:pt idx="56">
                  <c:v>137451</c:v>
                </c:pt>
                <c:pt idx="57">
                  <c:v>131984</c:v>
                </c:pt>
                <c:pt idx="58">
                  <c:v>126614</c:v>
                </c:pt>
                <c:pt idx="59">
                  <c:v>139520</c:v>
                </c:pt>
                <c:pt idx="60">
                  <c:v>157044</c:v>
                </c:pt>
                <c:pt idx="61">
                  <c:v>155108</c:v>
                </c:pt>
                <c:pt idx="62">
                  <c:v>142091</c:v>
                </c:pt>
                <c:pt idx="63">
                  <c:v>138986</c:v>
                </c:pt>
                <c:pt idx="64">
                  <c:v>132770</c:v>
                </c:pt>
                <c:pt idx="65">
                  <c:v>136169</c:v>
                </c:pt>
                <c:pt idx="66">
                  <c:v>137138</c:v>
                </c:pt>
                <c:pt idx="67">
                  <c:v>155689</c:v>
                </c:pt>
                <c:pt idx="68">
                  <c:v>163434</c:v>
                </c:pt>
                <c:pt idx="69">
                  <c:v>142683</c:v>
                </c:pt>
                <c:pt idx="70">
                  <c:v>149048</c:v>
                </c:pt>
                <c:pt idx="71">
                  <c:v>129616</c:v>
                </c:pt>
                <c:pt idx="72">
                  <c:v>38707</c:v>
                </c:pt>
                <c:pt idx="73">
                  <c:v>24556</c:v>
                </c:pt>
                <c:pt idx="74">
                  <c:v>17338</c:v>
                </c:pt>
                <c:pt idx="75">
                  <c:v>12920</c:v>
                </c:pt>
                <c:pt idx="76">
                  <c:v>10627</c:v>
                </c:pt>
                <c:pt idx="77">
                  <c:v>15849</c:v>
                </c:pt>
                <c:pt idx="78">
                  <c:v>13861</c:v>
                </c:pt>
                <c:pt idx="79">
                  <c:v>12653</c:v>
                </c:pt>
                <c:pt idx="80">
                  <c:v>6358</c:v>
                </c:pt>
                <c:pt idx="81">
                  <c:v>73674</c:v>
                </c:pt>
                <c:pt idx="82">
                  <c:v>306406</c:v>
                </c:pt>
                <c:pt idx="83">
                  <c:v>274417</c:v>
                </c:pt>
                <c:pt idx="84">
                  <c:v>270524</c:v>
                </c:pt>
                <c:pt idx="85">
                  <c:v>288198</c:v>
                </c:pt>
                <c:pt idx="86">
                  <c:v>22407</c:v>
                </c:pt>
                <c:pt idx="87">
                  <c:v>5187</c:v>
                </c:pt>
                <c:pt idx="88">
                  <c:v>7004</c:v>
                </c:pt>
                <c:pt idx="89">
                  <c:v>9709</c:v>
                </c:pt>
                <c:pt idx="90">
                  <c:v>6924</c:v>
                </c:pt>
                <c:pt idx="91">
                  <c:v>4869</c:v>
                </c:pt>
                <c:pt idx="92">
                  <c:v>4514</c:v>
                </c:pt>
                <c:pt idx="93">
                  <c:v>4588</c:v>
                </c:pt>
                <c:pt idx="94">
                  <c:v>26630</c:v>
                </c:pt>
                <c:pt idx="95">
                  <c:v>19945</c:v>
                </c:pt>
                <c:pt idx="96">
                  <c:v>32618</c:v>
                </c:pt>
                <c:pt idx="97">
                  <c:v>32169</c:v>
                </c:pt>
                <c:pt idx="98">
                  <c:v>20559</c:v>
                </c:pt>
                <c:pt idx="99">
                  <c:v>17048</c:v>
                </c:pt>
                <c:pt idx="100">
                  <c:v>18398</c:v>
                </c:pt>
                <c:pt idx="101">
                  <c:v>2738</c:v>
                </c:pt>
                <c:pt idx="102">
                  <c:v>7012</c:v>
                </c:pt>
                <c:pt idx="103">
                  <c:v>7888</c:v>
                </c:pt>
                <c:pt idx="104">
                  <c:v>8356</c:v>
                </c:pt>
                <c:pt idx="105">
                  <c:v>10525</c:v>
                </c:pt>
                <c:pt idx="106">
                  <c:v>9357</c:v>
                </c:pt>
                <c:pt idx="107">
                  <c:v>10259</c:v>
                </c:pt>
                <c:pt idx="108">
                  <c:v>7221</c:v>
                </c:pt>
                <c:pt idx="109">
                  <c:v>21785</c:v>
                </c:pt>
                <c:pt idx="110">
                  <c:v>20844</c:v>
                </c:pt>
                <c:pt idx="111">
                  <c:v>9934</c:v>
                </c:pt>
                <c:pt idx="112">
                  <c:v>11553</c:v>
                </c:pt>
                <c:pt idx="113">
                  <c:v>2959</c:v>
                </c:pt>
                <c:pt idx="114">
                  <c:v>12410</c:v>
                </c:pt>
                <c:pt idx="115">
                  <c:v>15260</c:v>
                </c:pt>
                <c:pt idx="116">
                  <c:v>12677</c:v>
                </c:pt>
                <c:pt idx="117">
                  <c:v>16532</c:v>
                </c:pt>
                <c:pt idx="118">
                  <c:v>16103</c:v>
                </c:pt>
                <c:pt idx="119">
                  <c:v>16617</c:v>
                </c:pt>
                <c:pt idx="120">
                  <c:v>2796</c:v>
                </c:pt>
                <c:pt idx="121">
                  <c:v>3036</c:v>
                </c:pt>
                <c:pt idx="122">
                  <c:v>3334</c:v>
                </c:pt>
                <c:pt idx="123">
                  <c:v>3696</c:v>
                </c:pt>
                <c:pt idx="124">
                  <c:v>3578</c:v>
                </c:pt>
                <c:pt idx="125">
                  <c:v>3370</c:v>
                </c:pt>
                <c:pt idx="126">
                  <c:v>3329</c:v>
                </c:pt>
                <c:pt idx="127">
                  <c:v>2993</c:v>
                </c:pt>
                <c:pt idx="128">
                  <c:v>2113</c:v>
                </c:pt>
                <c:pt idx="129">
                  <c:v>2521</c:v>
                </c:pt>
                <c:pt idx="130">
                  <c:v>2447</c:v>
                </c:pt>
                <c:pt idx="131">
                  <c:v>21441</c:v>
                </c:pt>
                <c:pt idx="132">
                  <c:v>18940</c:v>
                </c:pt>
                <c:pt idx="133">
                  <c:v>10047</c:v>
                </c:pt>
                <c:pt idx="134">
                  <c:v>12682</c:v>
                </c:pt>
                <c:pt idx="135">
                  <c:v>12570</c:v>
                </c:pt>
                <c:pt idx="136">
                  <c:v>13087</c:v>
                </c:pt>
                <c:pt idx="137">
                  <c:v>15615</c:v>
                </c:pt>
                <c:pt idx="138">
                  <c:v>18307</c:v>
                </c:pt>
                <c:pt idx="139">
                  <c:v>20620</c:v>
                </c:pt>
                <c:pt idx="140">
                  <c:v>7226</c:v>
                </c:pt>
                <c:pt idx="141">
                  <c:v>10441</c:v>
                </c:pt>
                <c:pt idx="142">
                  <c:v>9573</c:v>
                </c:pt>
                <c:pt idx="143">
                  <c:v>8517</c:v>
                </c:pt>
                <c:pt idx="144">
                  <c:v>9392</c:v>
                </c:pt>
                <c:pt idx="145">
                  <c:v>9035</c:v>
                </c:pt>
                <c:pt idx="146">
                  <c:v>8979</c:v>
                </c:pt>
                <c:pt idx="147">
                  <c:v>6228</c:v>
                </c:pt>
                <c:pt idx="148">
                  <c:v>17349</c:v>
                </c:pt>
                <c:pt idx="149">
                  <c:v>19011</c:v>
                </c:pt>
                <c:pt idx="150">
                  <c:v>7626</c:v>
                </c:pt>
                <c:pt idx="151">
                  <c:v>3532</c:v>
                </c:pt>
                <c:pt idx="152">
                  <c:v>3225</c:v>
                </c:pt>
                <c:pt idx="153">
                  <c:v>3304</c:v>
                </c:pt>
                <c:pt idx="154">
                  <c:v>3350</c:v>
                </c:pt>
                <c:pt idx="155">
                  <c:v>10050</c:v>
                </c:pt>
                <c:pt idx="156">
                  <c:v>17103</c:v>
                </c:pt>
                <c:pt idx="157">
                  <c:v>13652</c:v>
                </c:pt>
                <c:pt idx="158">
                  <c:v>8317</c:v>
                </c:pt>
                <c:pt idx="159">
                  <c:v>6240</c:v>
                </c:pt>
                <c:pt idx="160">
                  <c:v>3560</c:v>
                </c:pt>
                <c:pt idx="161">
                  <c:v>4655</c:v>
                </c:pt>
                <c:pt idx="162">
                  <c:v>4724</c:v>
                </c:pt>
                <c:pt idx="163">
                  <c:v>3927</c:v>
                </c:pt>
                <c:pt idx="164">
                  <c:v>4275</c:v>
                </c:pt>
                <c:pt idx="165">
                  <c:v>10297</c:v>
                </c:pt>
                <c:pt idx="166">
                  <c:v>17230</c:v>
                </c:pt>
                <c:pt idx="167">
                  <c:v>9258</c:v>
                </c:pt>
                <c:pt idx="168">
                  <c:v>3630</c:v>
                </c:pt>
                <c:pt idx="169">
                  <c:v>6952</c:v>
                </c:pt>
                <c:pt idx="170">
                  <c:v>6169</c:v>
                </c:pt>
                <c:pt idx="171">
                  <c:v>6837</c:v>
                </c:pt>
                <c:pt idx="172">
                  <c:v>9546</c:v>
                </c:pt>
                <c:pt idx="173">
                  <c:v>6791</c:v>
                </c:pt>
                <c:pt idx="174">
                  <c:v>7015</c:v>
                </c:pt>
                <c:pt idx="175">
                  <c:v>6689</c:v>
                </c:pt>
                <c:pt idx="176">
                  <c:v>5951</c:v>
                </c:pt>
                <c:pt idx="177">
                  <c:v>5874</c:v>
                </c:pt>
                <c:pt idx="178">
                  <c:v>3284</c:v>
                </c:pt>
                <c:pt idx="179">
                  <c:v>7292</c:v>
                </c:pt>
                <c:pt idx="180">
                  <c:v>8103</c:v>
                </c:pt>
                <c:pt idx="181">
                  <c:v>2980</c:v>
                </c:pt>
                <c:pt idx="182">
                  <c:v>3941</c:v>
                </c:pt>
                <c:pt idx="183">
                  <c:v>3211</c:v>
                </c:pt>
                <c:pt idx="184">
                  <c:v>2765</c:v>
                </c:pt>
                <c:pt idx="185">
                  <c:v>3122</c:v>
                </c:pt>
                <c:pt idx="186">
                  <c:v>2867</c:v>
                </c:pt>
                <c:pt idx="187">
                  <c:v>3136</c:v>
                </c:pt>
                <c:pt idx="188">
                  <c:v>3240</c:v>
                </c:pt>
                <c:pt idx="189">
                  <c:v>7541</c:v>
                </c:pt>
                <c:pt idx="190">
                  <c:v>5190</c:v>
                </c:pt>
                <c:pt idx="191">
                  <c:v>3309</c:v>
                </c:pt>
                <c:pt idx="192">
                  <c:v>3941</c:v>
                </c:pt>
                <c:pt idx="193">
                  <c:v>4443</c:v>
                </c:pt>
                <c:pt idx="194">
                  <c:v>4219</c:v>
                </c:pt>
                <c:pt idx="195">
                  <c:v>3789</c:v>
                </c:pt>
                <c:pt idx="196">
                  <c:v>2559</c:v>
                </c:pt>
                <c:pt idx="197">
                  <c:v>2573</c:v>
                </c:pt>
                <c:pt idx="198">
                  <c:v>2385</c:v>
                </c:pt>
                <c:pt idx="199">
                  <c:v>2395</c:v>
                </c:pt>
                <c:pt idx="200">
                  <c:v>31729</c:v>
                </c:pt>
                <c:pt idx="201">
                  <c:v>22824</c:v>
                </c:pt>
                <c:pt idx="202">
                  <c:v>22902</c:v>
                </c:pt>
                <c:pt idx="203">
                  <c:v>24419</c:v>
                </c:pt>
                <c:pt idx="204">
                  <c:v>23801</c:v>
                </c:pt>
                <c:pt idx="205">
                  <c:v>15695</c:v>
                </c:pt>
                <c:pt idx="206">
                  <c:v>7675</c:v>
                </c:pt>
                <c:pt idx="207">
                  <c:v>7739</c:v>
                </c:pt>
                <c:pt idx="208">
                  <c:v>7574</c:v>
                </c:pt>
                <c:pt idx="209">
                  <c:v>9371</c:v>
                </c:pt>
                <c:pt idx="210">
                  <c:v>8634</c:v>
                </c:pt>
                <c:pt idx="211">
                  <c:v>9581</c:v>
                </c:pt>
                <c:pt idx="212">
                  <c:v>3583</c:v>
                </c:pt>
                <c:pt idx="213">
                  <c:v>3182</c:v>
                </c:pt>
                <c:pt idx="214">
                  <c:v>3678</c:v>
                </c:pt>
                <c:pt idx="215">
                  <c:v>3996</c:v>
                </c:pt>
                <c:pt idx="216">
                  <c:v>2199</c:v>
                </c:pt>
                <c:pt idx="217">
                  <c:v>8741</c:v>
                </c:pt>
                <c:pt idx="218">
                  <c:v>12135</c:v>
                </c:pt>
                <c:pt idx="219">
                  <c:v>6802</c:v>
                </c:pt>
                <c:pt idx="220">
                  <c:v>7730</c:v>
                </c:pt>
                <c:pt idx="221">
                  <c:v>67839</c:v>
                </c:pt>
                <c:pt idx="222">
                  <c:v>106126</c:v>
                </c:pt>
                <c:pt idx="223">
                  <c:v>111326</c:v>
                </c:pt>
                <c:pt idx="224">
                  <c:v>109016</c:v>
                </c:pt>
                <c:pt idx="225">
                  <c:v>102529</c:v>
                </c:pt>
                <c:pt idx="226">
                  <c:v>112368</c:v>
                </c:pt>
                <c:pt idx="227">
                  <c:v>97186</c:v>
                </c:pt>
                <c:pt idx="228">
                  <c:v>98570</c:v>
                </c:pt>
                <c:pt idx="229">
                  <c:v>94823</c:v>
                </c:pt>
                <c:pt idx="230">
                  <c:v>94867</c:v>
                </c:pt>
                <c:pt idx="231">
                  <c:v>89700</c:v>
                </c:pt>
                <c:pt idx="232">
                  <c:v>95501</c:v>
                </c:pt>
                <c:pt idx="233">
                  <c:v>86968</c:v>
                </c:pt>
                <c:pt idx="234">
                  <c:v>91176</c:v>
                </c:pt>
                <c:pt idx="235">
                  <c:v>92980</c:v>
                </c:pt>
                <c:pt idx="236">
                  <c:v>94001</c:v>
                </c:pt>
                <c:pt idx="237">
                  <c:v>102811</c:v>
                </c:pt>
                <c:pt idx="238">
                  <c:v>87268</c:v>
                </c:pt>
                <c:pt idx="239">
                  <c:v>83036</c:v>
                </c:pt>
                <c:pt idx="240">
                  <c:v>74708</c:v>
                </c:pt>
                <c:pt idx="241">
                  <c:v>85402</c:v>
                </c:pt>
                <c:pt idx="242">
                  <c:v>90226</c:v>
                </c:pt>
                <c:pt idx="243">
                  <c:v>57587</c:v>
                </c:pt>
                <c:pt idx="244">
                  <c:v>5220</c:v>
                </c:pt>
                <c:pt idx="245">
                  <c:v>4391</c:v>
                </c:pt>
                <c:pt idx="246">
                  <c:v>4434</c:v>
                </c:pt>
                <c:pt idx="247">
                  <c:v>4032</c:v>
                </c:pt>
                <c:pt idx="248">
                  <c:v>5809</c:v>
                </c:pt>
                <c:pt idx="249">
                  <c:v>5154</c:v>
                </c:pt>
                <c:pt idx="250">
                  <c:v>18124</c:v>
                </c:pt>
                <c:pt idx="251">
                  <c:v>41208</c:v>
                </c:pt>
                <c:pt idx="252">
                  <c:v>47376</c:v>
                </c:pt>
                <c:pt idx="253">
                  <c:v>40421</c:v>
                </c:pt>
                <c:pt idx="254">
                  <c:v>43657</c:v>
                </c:pt>
                <c:pt idx="255">
                  <c:v>38152</c:v>
                </c:pt>
                <c:pt idx="256">
                  <c:v>33136</c:v>
                </c:pt>
                <c:pt idx="257">
                  <c:v>32162</c:v>
                </c:pt>
                <c:pt idx="258">
                  <c:v>26727</c:v>
                </c:pt>
                <c:pt idx="259">
                  <c:v>12243</c:v>
                </c:pt>
                <c:pt idx="260">
                  <c:v>2132</c:v>
                </c:pt>
                <c:pt idx="261">
                  <c:v>3067</c:v>
                </c:pt>
                <c:pt idx="262">
                  <c:v>9863</c:v>
                </c:pt>
                <c:pt idx="263">
                  <c:v>9916</c:v>
                </c:pt>
                <c:pt idx="264">
                  <c:v>8119</c:v>
                </c:pt>
                <c:pt idx="265">
                  <c:v>8854</c:v>
                </c:pt>
                <c:pt idx="266">
                  <c:v>2967</c:v>
                </c:pt>
                <c:pt idx="267">
                  <c:v>10804</c:v>
                </c:pt>
                <c:pt idx="268">
                  <c:v>12630</c:v>
                </c:pt>
                <c:pt idx="269">
                  <c:v>3126</c:v>
                </c:pt>
                <c:pt idx="270">
                  <c:v>11403</c:v>
                </c:pt>
                <c:pt idx="271">
                  <c:v>18327</c:v>
                </c:pt>
                <c:pt idx="272">
                  <c:v>13841</c:v>
                </c:pt>
                <c:pt idx="273">
                  <c:v>9039</c:v>
                </c:pt>
                <c:pt idx="274">
                  <c:v>4837</c:v>
                </c:pt>
                <c:pt idx="275">
                  <c:v>3488</c:v>
                </c:pt>
                <c:pt idx="276">
                  <c:v>3081</c:v>
                </c:pt>
                <c:pt idx="277">
                  <c:v>3867</c:v>
                </c:pt>
                <c:pt idx="278">
                  <c:v>3690</c:v>
                </c:pt>
                <c:pt idx="279">
                  <c:v>4655</c:v>
                </c:pt>
                <c:pt idx="280">
                  <c:v>3019</c:v>
                </c:pt>
                <c:pt idx="281">
                  <c:v>2811</c:v>
                </c:pt>
                <c:pt idx="282">
                  <c:v>2933</c:v>
                </c:pt>
                <c:pt idx="283">
                  <c:v>2730</c:v>
                </c:pt>
                <c:pt idx="284">
                  <c:v>4243</c:v>
                </c:pt>
                <c:pt idx="285">
                  <c:v>8004</c:v>
                </c:pt>
                <c:pt idx="286">
                  <c:v>9174</c:v>
                </c:pt>
                <c:pt idx="287">
                  <c:v>14329</c:v>
                </c:pt>
                <c:pt idx="288">
                  <c:v>20515</c:v>
                </c:pt>
                <c:pt idx="289">
                  <c:v>22321</c:v>
                </c:pt>
                <c:pt idx="290">
                  <c:v>24809</c:v>
                </c:pt>
                <c:pt idx="291">
                  <c:v>27786</c:v>
                </c:pt>
                <c:pt idx="292">
                  <c:v>28110</c:v>
                </c:pt>
                <c:pt idx="293">
                  <c:v>19753</c:v>
                </c:pt>
                <c:pt idx="294">
                  <c:v>21203</c:v>
                </c:pt>
                <c:pt idx="295">
                  <c:v>17880</c:v>
                </c:pt>
                <c:pt idx="296">
                  <c:v>19554</c:v>
                </c:pt>
                <c:pt idx="297">
                  <c:v>13487</c:v>
                </c:pt>
                <c:pt idx="298">
                  <c:v>14137</c:v>
                </c:pt>
                <c:pt idx="299">
                  <c:v>22055</c:v>
                </c:pt>
                <c:pt idx="300">
                  <c:v>30777</c:v>
                </c:pt>
                <c:pt idx="301">
                  <c:v>8001</c:v>
                </c:pt>
                <c:pt idx="302">
                  <c:v>25596</c:v>
                </c:pt>
                <c:pt idx="303">
                  <c:v>24920</c:v>
                </c:pt>
                <c:pt idx="304">
                  <c:v>2745</c:v>
                </c:pt>
                <c:pt idx="305">
                  <c:v>3612</c:v>
                </c:pt>
                <c:pt idx="306">
                  <c:v>3642</c:v>
                </c:pt>
                <c:pt idx="307">
                  <c:v>3989</c:v>
                </c:pt>
                <c:pt idx="308">
                  <c:v>3072</c:v>
                </c:pt>
                <c:pt idx="309">
                  <c:v>2385</c:v>
                </c:pt>
                <c:pt idx="310">
                  <c:v>3250</c:v>
                </c:pt>
                <c:pt idx="311">
                  <c:v>3063</c:v>
                </c:pt>
                <c:pt idx="312">
                  <c:v>2971</c:v>
                </c:pt>
                <c:pt idx="313">
                  <c:v>2807</c:v>
                </c:pt>
                <c:pt idx="314">
                  <c:v>2875</c:v>
                </c:pt>
                <c:pt idx="315">
                  <c:v>2843</c:v>
                </c:pt>
                <c:pt idx="316">
                  <c:v>3907</c:v>
                </c:pt>
                <c:pt idx="317">
                  <c:v>3815</c:v>
                </c:pt>
                <c:pt idx="318">
                  <c:v>3789</c:v>
                </c:pt>
                <c:pt idx="319">
                  <c:v>3560</c:v>
                </c:pt>
                <c:pt idx="320">
                  <c:v>3566</c:v>
                </c:pt>
                <c:pt idx="321">
                  <c:v>4061</c:v>
                </c:pt>
                <c:pt idx="322">
                  <c:v>3197</c:v>
                </c:pt>
                <c:pt idx="323">
                  <c:v>3201</c:v>
                </c:pt>
                <c:pt idx="324">
                  <c:v>2753</c:v>
                </c:pt>
                <c:pt idx="325">
                  <c:v>16328</c:v>
                </c:pt>
                <c:pt idx="326">
                  <c:v>25987</c:v>
                </c:pt>
                <c:pt idx="327">
                  <c:v>34373</c:v>
                </c:pt>
                <c:pt idx="328">
                  <c:v>37251</c:v>
                </c:pt>
                <c:pt idx="329">
                  <c:v>34665</c:v>
                </c:pt>
                <c:pt idx="330">
                  <c:v>25366</c:v>
                </c:pt>
                <c:pt idx="331">
                  <c:v>25566</c:v>
                </c:pt>
                <c:pt idx="332">
                  <c:v>22396</c:v>
                </c:pt>
                <c:pt idx="333">
                  <c:v>20190</c:v>
                </c:pt>
                <c:pt idx="334">
                  <c:v>9069</c:v>
                </c:pt>
                <c:pt idx="335">
                  <c:v>2738</c:v>
                </c:pt>
                <c:pt idx="336">
                  <c:v>2634</c:v>
                </c:pt>
                <c:pt idx="337">
                  <c:v>2580</c:v>
                </c:pt>
                <c:pt idx="338">
                  <c:v>2313</c:v>
                </c:pt>
                <c:pt idx="339">
                  <c:v>2057</c:v>
                </c:pt>
                <c:pt idx="340">
                  <c:v>2389</c:v>
                </c:pt>
                <c:pt idx="341">
                  <c:v>2612</c:v>
                </c:pt>
                <c:pt idx="342">
                  <c:v>2431</c:v>
                </c:pt>
                <c:pt idx="343">
                  <c:v>2689</c:v>
                </c:pt>
                <c:pt idx="344">
                  <c:v>31264</c:v>
                </c:pt>
                <c:pt idx="345">
                  <c:v>23551</c:v>
                </c:pt>
                <c:pt idx="346">
                  <c:v>2454</c:v>
                </c:pt>
                <c:pt idx="347">
                  <c:v>1837</c:v>
                </c:pt>
                <c:pt idx="348">
                  <c:v>1840</c:v>
                </c:pt>
                <c:pt idx="349">
                  <c:v>3103</c:v>
                </c:pt>
                <c:pt idx="350">
                  <c:v>3407</c:v>
                </c:pt>
                <c:pt idx="351">
                  <c:v>2738</c:v>
                </c:pt>
                <c:pt idx="352">
                  <c:v>24331</c:v>
                </c:pt>
                <c:pt idx="353">
                  <c:v>20127</c:v>
                </c:pt>
              </c:numCache>
            </c:numRef>
          </c:val>
          <c:extLst>
            <c:ext xmlns:c16="http://schemas.microsoft.com/office/drawing/2014/chart" uri="{C3380CC4-5D6E-409C-BE32-E72D297353CC}">
              <c16:uniqueId val="{00000000-DCF0-44D4-8875-D4B69D8FF17E}"/>
            </c:ext>
          </c:extLst>
        </c:ser>
        <c:dLbls>
          <c:showLegendKey val="0"/>
          <c:showVal val="0"/>
          <c:showCatName val="0"/>
          <c:showSerName val="0"/>
          <c:showPercent val="0"/>
          <c:showBubbleSize val="0"/>
        </c:dLbls>
        <c:gapWidth val="219"/>
        <c:overlap val="-27"/>
        <c:axId val="438589096"/>
        <c:axId val="438585160"/>
      </c:barChart>
      <c:dateAx>
        <c:axId val="438589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585160"/>
        <c:crosses val="autoZero"/>
        <c:auto val="1"/>
        <c:lblOffset val="100"/>
        <c:baseTimeUnit val="days"/>
      </c:dateAx>
      <c:valAx>
        <c:axId val="438585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589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100605</c:v>
                </c:pt>
              </c:numCache>
            </c:numRef>
          </c:val>
          <c:extLst>
            <c:ext xmlns:c16="http://schemas.microsoft.com/office/drawing/2014/chart" uri="{C3380CC4-5D6E-409C-BE32-E72D297353CC}">
              <c16:uniqueId val="{00000000-CAED-4B8D-AF69-4EDED2448059}"/>
            </c:ext>
          </c:extLst>
        </c:ser>
        <c:dLbls>
          <c:showLegendKey val="0"/>
          <c:showVal val="0"/>
          <c:showCatName val="0"/>
          <c:showSerName val="0"/>
          <c:showPercent val="0"/>
          <c:showBubbleSize val="0"/>
        </c:dLbls>
        <c:gapWidth val="219"/>
        <c:overlap val="-27"/>
        <c:axId val="438595000"/>
        <c:axId val="438593688"/>
      </c:barChart>
      <c:catAx>
        <c:axId val="438595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593688"/>
        <c:crosses val="autoZero"/>
        <c:auto val="1"/>
        <c:lblAlgn val="ctr"/>
        <c:lblOffset val="100"/>
        <c:noMultiLvlLbl val="0"/>
      </c:catAx>
      <c:valAx>
        <c:axId val="438593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595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2769</c:v>
                </c:pt>
                <c:pt idx="1">
                  <c:v>14458</c:v>
                </c:pt>
                <c:pt idx="2">
                  <c:v>38840</c:v>
                </c:pt>
                <c:pt idx="3">
                  <c:v>1938</c:v>
                </c:pt>
                <c:pt idx="4">
                  <c:v>1463</c:v>
                </c:pt>
                <c:pt idx="5">
                  <c:v>1185</c:v>
                </c:pt>
                <c:pt idx="6">
                  <c:v>1215</c:v>
                </c:pt>
                <c:pt idx="7">
                  <c:v>31784</c:v>
                </c:pt>
                <c:pt idx="8">
                  <c:v>2429</c:v>
                </c:pt>
                <c:pt idx="9">
                  <c:v>1807</c:v>
                </c:pt>
                <c:pt idx="10">
                  <c:v>1830</c:v>
                </c:pt>
                <c:pt idx="11">
                  <c:v>887</c:v>
                </c:pt>
              </c:numCache>
            </c:numRef>
          </c:val>
          <c:extLst>
            <c:ext xmlns:c16="http://schemas.microsoft.com/office/drawing/2014/chart" uri="{C3380CC4-5D6E-409C-BE32-E72D297353CC}">
              <c16:uniqueId val="{00000000-1EC3-4CE1-AACC-767D7C51F492}"/>
            </c:ext>
          </c:extLst>
        </c:ser>
        <c:dLbls>
          <c:showLegendKey val="0"/>
          <c:showVal val="0"/>
          <c:showCatName val="0"/>
          <c:showSerName val="0"/>
          <c:showPercent val="0"/>
          <c:showBubbleSize val="0"/>
        </c:dLbls>
        <c:gapWidth val="219"/>
        <c:overlap val="-27"/>
        <c:axId val="438539568"/>
        <c:axId val="438538912"/>
      </c:barChart>
      <c:catAx>
        <c:axId val="4385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538912"/>
        <c:crosses val="autoZero"/>
        <c:auto val="1"/>
        <c:lblAlgn val="ctr"/>
        <c:lblOffset val="100"/>
        <c:noMultiLvlLbl val="0"/>
      </c:catAx>
      <c:valAx>
        <c:axId val="438538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539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5ADEE-B2DB-4F96-9850-9BC272C20A8A}"/>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DFDEAECD-909C-401A-B56B-9DE0061A2A2B}"/>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3638336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F00EC-1726-48E1-97C7-3F729AC4BA0E}"/>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65B702F8-827D-444D-B153-C7B1A808DFFD}"/>
              </a:ext>
            </a:extLst>
          </p:cNvPr>
          <p:cNvGraphicFramePr>
            <a:graphicFrameLocks noGrp="1"/>
          </p:cNvGraphicFramePr>
          <p:nvPr>
            <p:ph type="tbl" sz="quarter" idx="13"/>
            <p:extLst>
              <p:ext uri="{D42A27DB-BD31-4B8C-83A1-F6EECF244321}">
                <p14:modId xmlns:p14="http://schemas.microsoft.com/office/powerpoint/2010/main" val="4119277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31926015"/>
                    </a:ext>
                  </a:extLst>
                </a:gridCol>
                <a:gridCol w="740664">
                  <a:extLst>
                    <a:ext uri="{9D8B030D-6E8A-4147-A177-3AD203B41FA5}">
                      <a16:colId xmlns:a16="http://schemas.microsoft.com/office/drawing/2014/main" val="2609345443"/>
                    </a:ext>
                  </a:extLst>
                </a:gridCol>
                <a:gridCol w="740664">
                  <a:extLst>
                    <a:ext uri="{9D8B030D-6E8A-4147-A177-3AD203B41FA5}">
                      <a16:colId xmlns:a16="http://schemas.microsoft.com/office/drawing/2014/main" val="1519893166"/>
                    </a:ext>
                  </a:extLst>
                </a:gridCol>
                <a:gridCol w="740664">
                  <a:extLst>
                    <a:ext uri="{9D8B030D-6E8A-4147-A177-3AD203B41FA5}">
                      <a16:colId xmlns:a16="http://schemas.microsoft.com/office/drawing/2014/main" val="247148612"/>
                    </a:ext>
                  </a:extLst>
                </a:gridCol>
                <a:gridCol w="740664">
                  <a:extLst>
                    <a:ext uri="{9D8B030D-6E8A-4147-A177-3AD203B41FA5}">
                      <a16:colId xmlns:a16="http://schemas.microsoft.com/office/drawing/2014/main" val="4025061102"/>
                    </a:ext>
                  </a:extLst>
                </a:gridCol>
                <a:gridCol w="740664">
                  <a:extLst>
                    <a:ext uri="{9D8B030D-6E8A-4147-A177-3AD203B41FA5}">
                      <a16:colId xmlns:a16="http://schemas.microsoft.com/office/drawing/2014/main" val="2229658087"/>
                    </a:ext>
                  </a:extLst>
                </a:gridCol>
                <a:gridCol w="740664">
                  <a:extLst>
                    <a:ext uri="{9D8B030D-6E8A-4147-A177-3AD203B41FA5}">
                      <a16:colId xmlns:a16="http://schemas.microsoft.com/office/drawing/2014/main" val="3851412529"/>
                    </a:ext>
                  </a:extLst>
                </a:gridCol>
                <a:gridCol w="740664">
                  <a:extLst>
                    <a:ext uri="{9D8B030D-6E8A-4147-A177-3AD203B41FA5}">
                      <a16:colId xmlns:a16="http://schemas.microsoft.com/office/drawing/2014/main" val="25667313"/>
                    </a:ext>
                  </a:extLst>
                </a:gridCol>
                <a:gridCol w="740664">
                  <a:extLst>
                    <a:ext uri="{9D8B030D-6E8A-4147-A177-3AD203B41FA5}">
                      <a16:colId xmlns:a16="http://schemas.microsoft.com/office/drawing/2014/main" val="1056861446"/>
                    </a:ext>
                  </a:extLst>
                </a:gridCol>
                <a:gridCol w="740664">
                  <a:extLst>
                    <a:ext uri="{9D8B030D-6E8A-4147-A177-3AD203B41FA5}">
                      <a16:colId xmlns:a16="http://schemas.microsoft.com/office/drawing/2014/main" val="1506406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93171592"/>
                  </a:ext>
                </a:extLst>
              </a:tr>
              <a:tr h="370840">
                <a:tc>
                  <a:txBody>
                    <a:bodyPr/>
                    <a:lstStyle/>
                    <a:p>
                      <a:r>
                        <a:rPr lang="en-US" sz="1000"/>
                        <a:t>Oxford Fajar</a:t>
                      </a:r>
                    </a:p>
                  </a:txBody>
                  <a:tcPr/>
                </a:tc>
                <a:tc>
                  <a:txBody>
                    <a:bodyPr/>
                    <a:lstStyle/>
                    <a:p>
                      <a:r>
                        <a:rPr lang="en-US" sz="1000"/>
                        <a:t>113762</a:t>
                      </a:r>
                    </a:p>
                  </a:txBody>
                  <a:tcPr/>
                </a:tc>
                <a:tc>
                  <a:txBody>
                    <a:bodyPr/>
                    <a:lstStyle/>
                    <a:p>
                      <a:r>
                        <a:rPr lang="en-US" sz="1000"/>
                        <a:t>12129</a:t>
                      </a:r>
                    </a:p>
                  </a:txBody>
                  <a:tcPr/>
                </a:tc>
                <a:tc>
                  <a:txBody>
                    <a:bodyPr/>
                    <a:lstStyle/>
                    <a:p>
                      <a:r>
                        <a:rPr lang="en-US" sz="1000"/>
                        <a:t>201</a:t>
                      </a:r>
                    </a:p>
                  </a:txBody>
                  <a:tcPr/>
                </a:tc>
                <a:tc>
                  <a:txBody>
                    <a:bodyPr/>
                    <a:lstStyle/>
                    <a:p>
                      <a:r>
                        <a:rPr lang="en-US" sz="1000"/>
                        <a:t>12954</a:t>
                      </a:r>
                    </a:p>
                  </a:txBody>
                  <a:tcPr/>
                </a:tc>
                <a:tc>
                  <a:txBody>
                    <a:bodyPr/>
                    <a:lstStyle/>
                    <a:p>
                      <a:r>
                        <a:rPr lang="en-US" sz="1000"/>
                        <a:t>87</a:t>
                      </a:r>
                    </a:p>
                  </a:txBody>
                  <a:tcPr/>
                </a:tc>
                <a:tc>
                  <a:txBody>
                    <a:bodyPr/>
                    <a:lstStyle/>
                    <a:p>
                      <a:r>
                        <a:rPr lang="en-US" sz="1000"/>
                        <a:t>161</a:t>
                      </a:r>
                    </a:p>
                  </a:txBody>
                  <a:tcPr/>
                </a:tc>
                <a:tc>
                  <a:txBody>
                    <a:bodyPr/>
                    <a:lstStyle/>
                    <a:p>
                      <a:r>
                        <a:rPr lang="en-US" sz="1000"/>
                        <a:t>15</a:t>
                      </a:r>
                    </a:p>
                  </a:txBody>
                  <a:tcPr/>
                </a:tc>
                <a:tc>
                  <a:txBody>
                    <a:bodyPr/>
                    <a:lstStyle/>
                    <a:p>
                      <a:r>
                        <a:rPr lang="en-US" sz="1000"/>
                        <a:t>0.0610 %</a:t>
                      </a:r>
                    </a:p>
                  </a:txBody>
                  <a:tcPr/>
                </a:tc>
                <a:tc>
                  <a:txBody>
                    <a:bodyPr/>
                    <a:lstStyle/>
                    <a:p>
                      <a:r>
                        <a:rPr lang="en-US" sz="1000"/>
                        <a:t>0.0 %</a:t>
                      </a:r>
                    </a:p>
                  </a:txBody>
                  <a:tcPr/>
                </a:tc>
                <a:extLst>
                  <a:ext uri="{0D108BD9-81ED-4DB2-BD59-A6C34878D82A}">
                    <a16:rowId xmlns:a16="http://schemas.microsoft.com/office/drawing/2014/main" val="910714970"/>
                  </a:ext>
                </a:extLst>
              </a:tr>
            </a:tbl>
          </a:graphicData>
        </a:graphic>
      </p:graphicFrame>
      <p:sp>
        <p:nvSpPr>
          <p:cNvPr id="4" name="Text Placeholder 3">
            <a:extLst>
              <a:ext uri="{FF2B5EF4-FFF2-40B4-BE49-F238E27FC236}">
                <a16:creationId xmlns:a16="http://schemas.microsoft.com/office/drawing/2014/main" id="{46375C62-0EA6-4A2B-8EED-97EE3F1C5154}"/>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2469166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CDA34-2173-4941-8CBA-3C6856F67570}"/>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34FAE155-08CB-423B-81BC-BCBBA7D3BAE0}"/>
              </a:ext>
            </a:extLst>
          </p:cNvPr>
          <p:cNvGraphicFramePr>
            <a:graphicFrameLocks noGrp="1"/>
          </p:cNvGraphicFramePr>
          <p:nvPr>
            <p:ph type="chart" sz="quarter" idx="13"/>
            <p:extLst>
              <p:ext uri="{D42A27DB-BD31-4B8C-83A1-F6EECF244321}">
                <p14:modId xmlns:p14="http://schemas.microsoft.com/office/powerpoint/2010/main" val="30546641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AD3D1A-5EBC-45EF-8E80-8FF92CD5A66A}"/>
              </a:ext>
            </a:extLst>
          </p:cNvPr>
          <p:cNvSpPr>
            <a:spLocks noGrp="1"/>
          </p:cNvSpPr>
          <p:nvPr>
            <p:ph type="body" sz="quarter" idx="14"/>
          </p:nvPr>
        </p:nvSpPr>
        <p:spPr/>
        <p:txBody>
          <a:bodyPr/>
          <a:lstStyle/>
          <a:p>
            <a:r>
              <a:rPr lang="en-US"/>
              <a:t>01/01/2019 - 12/20/2019</a:t>
            </a:r>
          </a:p>
        </p:txBody>
      </p:sp>
      <p:sp>
        <p:nvSpPr>
          <p:cNvPr id="5" name="Footer Placeholder 4">
            <a:extLst>
              <a:ext uri="{FF2B5EF4-FFF2-40B4-BE49-F238E27FC236}">
                <a16:creationId xmlns:a16="http://schemas.microsoft.com/office/drawing/2014/main" id="{C21182C8-576D-479E-8AFA-D940654C68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9420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8CB71-396B-4603-A93A-CF19D7D72D27}"/>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D2817B12-E56B-440F-9F67-4F406795C2CE}"/>
              </a:ext>
            </a:extLst>
          </p:cNvPr>
          <p:cNvGraphicFramePr>
            <a:graphicFrameLocks noGrp="1"/>
          </p:cNvGraphicFramePr>
          <p:nvPr>
            <p:ph type="chart" sz="quarter" idx="13"/>
            <p:extLst>
              <p:ext uri="{D42A27DB-BD31-4B8C-83A1-F6EECF244321}">
                <p14:modId xmlns:p14="http://schemas.microsoft.com/office/powerpoint/2010/main" val="30349645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85385C-4DB5-4350-93AD-AF42D3E4B229}"/>
              </a:ext>
            </a:extLst>
          </p:cNvPr>
          <p:cNvSpPr>
            <a:spLocks noGrp="1"/>
          </p:cNvSpPr>
          <p:nvPr>
            <p:ph type="body" sz="quarter" idx="14"/>
          </p:nvPr>
        </p:nvSpPr>
        <p:spPr/>
        <p:txBody>
          <a:bodyPr/>
          <a:lstStyle/>
          <a:p>
            <a:r>
              <a:rPr lang="en-US"/>
              <a:t>01/01/2019 - 12/20/2019</a:t>
            </a:r>
          </a:p>
        </p:txBody>
      </p:sp>
      <p:sp>
        <p:nvSpPr>
          <p:cNvPr id="5" name="Footer Placeholder 4">
            <a:extLst>
              <a:ext uri="{FF2B5EF4-FFF2-40B4-BE49-F238E27FC236}">
                <a16:creationId xmlns:a16="http://schemas.microsoft.com/office/drawing/2014/main" id="{03822C79-8215-4A6F-8EBB-0C79F224EF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03478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85B3C-01D7-42F2-9F01-269D460989BB}"/>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64925DB2-237D-4A23-B4FC-979D4425662F}"/>
              </a:ext>
            </a:extLst>
          </p:cNvPr>
          <p:cNvGraphicFramePr>
            <a:graphicFrameLocks noGrp="1"/>
          </p:cNvGraphicFramePr>
          <p:nvPr>
            <p:ph type="chart" sz="quarter" idx="13"/>
            <p:extLst>
              <p:ext uri="{D42A27DB-BD31-4B8C-83A1-F6EECF244321}">
                <p14:modId xmlns:p14="http://schemas.microsoft.com/office/powerpoint/2010/main" val="9033735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CB9F24-BF5D-46A8-8295-C342BAE2A7E5}"/>
              </a:ext>
            </a:extLst>
          </p:cNvPr>
          <p:cNvSpPr>
            <a:spLocks noGrp="1"/>
          </p:cNvSpPr>
          <p:nvPr>
            <p:ph type="body" sz="quarter" idx="14"/>
          </p:nvPr>
        </p:nvSpPr>
        <p:spPr/>
        <p:txBody>
          <a:bodyPr/>
          <a:lstStyle/>
          <a:p>
            <a:r>
              <a:rPr lang="en-US"/>
              <a:t>01/01/2019 - 12/20/2019</a:t>
            </a:r>
          </a:p>
        </p:txBody>
      </p:sp>
      <p:sp>
        <p:nvSpPr>
          <p:cNvPr id="5" name="Footer Placeholder 4">
            <a:extLst>
              <a:ext uri="{FF2B5EF4-FFF2-40B4-BE49-F238E27FC236}">
                <a16:creationId xmlns:a16="http://schemas.microsoft.com/office/drawing/2014/main" id="{EB6BD5ED-69CA-4CC2-8CBA-D880554A3C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8938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B8498-2B83-428C-A520-31AEFEF4F5C0}"/>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72CD589A-3385-4D75-8245-B45EE0A1269A}"/>
              </a:ext>
            </a:extLst>
          </p:cNvPr>
          <p:cNvGraphicFramePr>
            <a:graphicFrameLocks noGrp="1"/>
          </p:cNvGraphicFramePr>
          <p:nvPr>
            <p:ph type="chart" sz="quarter" idx="13"/>
            <p:extLst>
              <p:ext uri="{D42A27DB-BD31-4B8C-83A1-F6EECF244321}">
                <p14:modId xmlns:p14="http://schemas.microsoft.com/office/powerpoint/2010/main" val="1370099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B15113-31E8-47FC-BE75-AE7D12931B58}"/>
              </a:ext>
            </a:extLst>
          </p:cNvPr>
          <p:cNvSpPr>
            <a:spLocks noGrp="1"/>
          </p:cNvSpPr>
          <p:nvPr>
            <p:ph type="body" sz="quarter" idx="14"/>
          </p:nvPr>
        </p:nvSpPr>
        <p:spPr/>
        <p:txBody>
          <a:bodyPr/>
          <a:lstStyle/>
          <a:p>
            <a:r>
              <a:rPr lang="en-US"/>
              <a:t>01/01/2019 - 12/20/2019</a:t>
            </a:r>
          </a:p>
        </p:txBody>
      </p:sp>
      <p:sp>
        <p:nvSpPr>
          <p:cNvPr id="5" name="Footer Placeholder 4">
            <a:extLst>
              <a:ext uri="{FF2B5EF4-FFF2-40B4-BE49-F238E27FC236}">
                <a16:creationId xmlns:a16="http://schemas.microsoft.com/office/drawing/2014/main" id="{D20AF1C1-3FF9-4C8B-A2DB-76B67DCFA2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3041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0C082-3D9C-4BDC-947F-4AA853B9D728}"/>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78B87330-30D1-4CC6-8164-856E2752D4D6}"/>
              </a:ext>
            </a:extLst>
          </p:cNvPr>
          <p:cNvGraphicFramePr>
            <a:graphicFrameLocks noGrp="1"/>
          </p:cNvGraphicFramePr>
          <p:nvPr>
            <p:ph type="chart" sz="quarter" idx="13"/>
            <p:extLst>
              <p:ext uri="{D42A27DB-BD31-4B8C-83A1-F6EECF244321}">
                <p14:modId xmlns:p14="http://schemas.microsoft.com/office/powerpoint/2010/main" val="17067059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0963BC-68A3-439D-80C0-A88163EBFFF1}"/>
              </a:ext>
            </a:extLst>
          </p:cNvPr>
          <p:cNvSpPr>
            <a:spLocks noGrp="1"/>
          </p:cNvSpPr>
          <p:nvPr>
            <p:ph type="body" sz="quarter" idx="14"/>
          </p:nvPr>
        </p:nvSpPr>
        <p:spPr/>
        <p:txBody>
          <a:bodyPr/>
          <a:lstStyle/>
          <a:p>
            <a:r>
              <a:rPr lang="en-US"/>
              <a:t>01/01/2019 - 12/20/2019</a:t>
            </a:r>
          </a:p>
        </p:txBody>
      </p:sp>
      <p:sp>
        <p:nvSpPr>
          <p:cNvPr id="5" name="Footer Placeholder 4">
            <a:extLst>
              <a:ext uri="{FF2B5EF4-FFF2-40B4-BE49-F238E27FC236}">
                <a16:creationId xmlns:a16="http://schemas.microsoft.com/office/drawing/2014/main" id="{4BD40F6E-BC7B-4EB0-A839-6FCB594DFB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46118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307BB-18A2-4BFC-B066-83DF4372FC44}"/>
              </a:ext>
            </a:extLst>
          </p:cNvPr>
          <p:cNvSpPr>
            <a:spLocks noGrp="1"/>
          </p:cNvSpPr>
          <p:nvPr>
            <p:ph type="title"/>
          </p:nvPr>
        </p:nvSpPr>
        <p:spPr/>
        <p:txBody>
          <a:bodyPr/>
          <a:lstStyle/>
          <a:p>
            <a:r>
              <a:rPr lang="en-US"/>
              <a:t>Facebook (FB) Custom Own Posts Table (new) | Oxford Fajar - 1 of 4</a:t>
            </a:r>
          </a:p>
        </p:txBody>
      </p:sp>
      <p:graphicFrame>
        <p:nvGraphicFramePr>
          <p:cNvPr id="5" name="Table Placeholder 4">
            <a:extLst>
              <a:ext uri="{FF2B5EF4-FFF2-40B4-BE49-F238E27FC236}">
                <a16:creationId xmlns:a16="http://schemas.microsoft.com/office/drawing/2014/main" id="{6987910A-7CA2-46D1-844C-9F823DE11EC7}"/>
              </a:ext>
            </a:extLst>
          </p:cNvPr>
          <p:cNvGraphicFramePr>
            <a:graphicFrameLocks noGrp="1"/>
          </p:cNvGraphicFramePr>
          <p:nvPr>
            <p:ph type="tbl" sz="quarter" idx="13"/>
            <p:extLst>
              <p:ext uri="{D42A27DB-BD31-4B8C-83A1-F6EECF244321}">
                <p14:modId xmlns:p14="http://schemas.microsoft.com/office/powerpoint/2010/main" val="1696561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55286871"/>
                    </a:ext>
                  </a:extLst>
                </a:gridCol>
                <a:gridCol w="822960">
                  <a:extLst>
                    <a:ext uri="{9D8B030D-6E8A-4147-A177-3AD203B41FA5}">
                      <a16:colId xmlns:a16="http://schemas.microsoft.com/office/drawing/2014/main" val="4068725150"/>
                    </a:ext>
                  </a:extLst>
                </a:gridCol>
                <a:gridCol w="822960">
                  <a:extLst>
                    <a:ext uri="{9D8B030D-6E8A-4147-A177-3AD203B41FA5}">
                      <a16:colId xmlns:a16="http://schemas.microsoft.com/office/drawing/2014/main" val="2611423148"/>
                    </a:ext>
                  </a:extLst>
                </a:gridCol>
                <a:gridCol w="822960">
                  <a:extLst>
                    <a:ext uri="{9D8B030D-6E8A-4147-A177-3AD203B41FA5}">
                      <a16:colId xmlns:a16="http://schemas.microsoft.com/office/drawing/2014/main" val="2703751306"/>
                    </a:ext>
                  </a:extLst>
                </a:gridCol>
                <a:gridCol w="822960">
                  <a:extLst>
                    <a:ext uri="{9D8B030D-6E8A-4147-A177-3AD203B41FA5}">
                      <a16:colId xmlns:a16="http://schemas.microsoft.com/office/drawing/2014/main" val="4262374825"/>
                    </a:ext>
                  </a:extLst>
                </a:gridCol>
                <a:gridCol w="822960">
                  <a:extLst>
                    <a:ext uri="{9D8B030D-6E8A-4147-A177-3AD203B41FA5}">
                      <a16:colId xmlns:a16="http://schemas.microsoft.com/office/drawing/2014/main" val="2872422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2133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- 2019-03-15 17:09:00</a:t>
                      </a:r>
                      <a:r>
                        <a:rPr kumimoji="0" lang="en-US" sz="1000" b="0" i="0" u="none" strike="noStrike" kern="1200" cap="none" spc="0" normalizeH="0" baseline="0" noProof="0">
                          <a:ln>
                            <a:noFill/>
                          </a:ln>
                          <a:solidFill>
                            <a:prstClr val="black"/>
                          </a:solidFill>
                          <a:effectLst/>
                          <a:uLnTx/>
                          <a:uFillTx/>
                          <a:latin typeface="+mn-lt"/>
                          <a:ea typeface="+mn-ea"/>
                          <a:cs typeface="+mn-cs"/>
                        </a:rPr>
                        <a:t>
 The speed of a van is 55km/h. After 30 minutes its speed decreases to 30km/h. What is its acceleration?
.
.
.
.
.
.
.
.
.
.
Answer: -50km/h2
Source:
Big Ideas Reference Text Mathematics Form 2, pg.144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48418318"/>
                  </a:ext>
                </a:extLst>
              </a:tr>
            </a:tbl>
          </a:graphicData>
        </a:graphic>
      </p:graphicFrame>
      <p:sp>
        <p:nvSpPr>
          <p:cNvPr id="4" name="Text Placeholder 3">
            <a:extLst>
              <a:ext uri="{FF2B5EF4-FFF2-40B4-BE49-F238E27FC236}">
                <a16:creationId xmlns:a16="http://schemas.microsoft.com/office/drawing/2014/main" id="{DD6A8DDD-F14A-435C-8F41-BABF0B549885}"/>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27755751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10E1A-4C8A-4B86-8FD7-FFC501C9D71D}"/>
              </a:ext>
            </a:extLst>
          </p:cNvPr>
          <p:cNvSpPr>
            <a:spLocks noGrp="1"/>
          </p:cNvSpPr>
          <p:nvPr>
            <p:ph type="title"/>
          </p:nvPr>
        </p:nvSpPr>
        <p:spPr/>
        <p:txBody>
          <a:bodyPr/>
          <a:lstStyle/>
          <a:p>
            <a:r>
              <a:rPr lang="en-US"/>
              <a:t>Facebook (FB) Custom Own Posts Table (new) | Oxford Fajar - 2 of 4</a:t>
            </a:r>
          </a:p>
        </p:txBody>
      </p:sp>
      <p:graphicFrame>
        <p:nvGraphicFramePr>
          <p:cNvPr id="5" name="Table Placeholder 4">
            <a:extLst>
              <a:ext uri="{FF2B5EF4-FFF2-40B4-BE49-F238E27FC236}">
                <a16:creationId xmlns:a16="http://schemas.microsoft.com/office/drawing/2014/main" id="{D093E357-FAC0-4162-9B7E-A79CBA4B9727}"/>
              </a:ext>
            </a:extLst>
          </p:cNvPr>
          <p:cNvGraphicFramePr>
            <a:graphicFrameLocks noGrp="1"/>
          </p:cNvGraphicFramePr>
          <p:nvPr>
            <p:ph type="tbl" sz="quarter" idx="13"/>
            <p:extLst>
              <p:ext uri="{D42A27DB-BD31-4B8C-83A1-F6EECF244321}">
                <p14:modId xmlns:p14="http://schemas.microsoft.com/office/powerpoint/2010/main" val="4217816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23655940"/>
                    </a:ext>
                  </a:extLst>
                </a:gridCol>
                <a:gridCol w="822960">
                  <a:extLst>
                    <a:ext uri="{9D8B030D-6E8A-4147-A177-3AD203B41FA5}">
                      <a16:colId xmlns:a16="http://schemas.microsoft.com/office/drawing/2014/main" val="2215260382"/>
                    </a:ext>
                  </a:extLst>
                </a:gridCol>
                <a:gridCol w="822960">
                  <a:extLst>
                    <a:ext uri="{9D8B030D-6E8A-4147-A177-3AD203B41FA5}">
                      <a16:colId xmlns:a16="http://schemas.microsoft.com/office/drawing/2014/main" val="3642584676"/>
                    </a:ext>
                  </a:extLst>
                </a:gridCol>
                <a:gridCol w="822960">
                  <a:extLst>
                    <a:ext uri="{9D8B030D-6E8A-4147-A177-3AD203B41FA5}">
                      <a16:colId xmlns:a16="http://schemas.microsoft.com/office/drawing/2014/main" val="2338816863"/>
                    </a:ext>
                  </a:extLst>
                </a:gridCol>
                <a:gridCol w="822960">
                  <a:extLst>
                    <a:ext uri="{9D8B030D-6E8A-4147-A177-3AD203B41FA5}">
                      <a16:colId xmlns:a16="http://schemas.microsoft.com/office/drawing/2014/main" val="3732154678"/>
                    </a:ext>
                  </a:extLst>
                </a:gridCol>
                <a:gridCol w="822960">
                  <a:extLst>
                    <a:ext uri="{9D8B030D-6E8A-4147-A177-3AD203B41FA5}">
                      <a16:colId xmlns:a16="http://schemas.microsoft.com/office/drawing/2014/main" val="1774514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009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- 2019-03-07 06:06:00</a:t>
                      </a:r>
                      <a:r>
                        <a:rPr kumimoji="0" lang="en-US" sz="1000" b="0" i="0" u="none" strike="noStrike" kern="1200" cap="none" spc="0" normalizeH="0" baseline="0" noProof="0">
                          <a:ln>
                            <a:noFill/>
                          </a:ln>
                          <a:solidFill>
                            <a:prstClr val="black"/>
                          </a:solidFill>
                          <a:effectLst/>
                          <a:uLnTx/>
                          <a:uFillTx/>
                          <a:latin typeface="+mn-lt"/>
                          <a:ea typeface="+mn-ea"/>
                          <a:cs typeface="+mn-cs"/>
                        </a:rPr>
                        <a:t>
 Is it a noun or a verb? Fill in the blank!
Do you have any ____ for a first-time public speaker?
advice
advise
.
.
.
.
.
.
.
.
.
.
.
.
.
.
Answer:
A. advice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84904873"/>
                  </a:ext>
                </a:extLst>
              </a:tr>
            </a:tbl>
          </a:graphicData>
        </a:graphic>
      </p:graphicFrame>
      <p:sp>
        <p:nvSpPr>
          <p:cNvPr id="4" name="Text Placeholder 3">
            <a:extLst>
              <a:ext uri="{FF2B5EF4-FFF2-40B4-BE49-F238E27FC236}">
                <a16:creationId xmlns:a16="http://schemas.microsoft.com/office/drawing/2014/main" id="{1A840745-5E95-4E67-B093-BF7693136F27}"/>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2107296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CD8EB-4520-45B3-92A5-58CBBE9A6061}"/>
              </a:ext>
            </a:extLst>
          </p:cNvPr>
          <p:cNvSpPr>
            <a:spLocks noGrp="1"/>
          </p:cNvSpPr>
          <p:nvPr>
            <p:ph type="title"/>
          </p:nvPr>
        </p:nvSpPr>
        <p:spPr/>
        <p:txBody>
          <a:bodyPr/>
          <a:lstStyle/>
          <a:p>
            <a:r>
              <a:rPr lang="en-US"/>
              <a:t>Facebook (FB) Custom Own Posts Table (new) | Oxford Fajar - 3 of 4</a:t>
            </a:r>
          </a:p>
        </p:txBody>
      </p:sp>
      <p:graphicFrame>
        <p:nvGraphicFramePr>
          <p:cNvPr id="5" name="Table Placeholder 4">
            <a:extLst>
              <a:ext uri="{FF2B5EF4-FFF2-40B4-BE49-F238E27FC236}">
                <a16:creationId xmlns:a16="http://schemas.microsoft.com/office/drawing/2014/main" id="{AC1BB261-FEA8-43B1-BBA1-0162E8761941}"/>
              </a:ext>
            </a:extLst>
          </p:cNvPr>
          <p:cNvGraphicFramePr>
            <a:graphicFrameLocks noGrp="1"/>
          </p:cNvGraphicFramePr>
          <p:nvPr>
            <p:ph type="tbl" sz="quarter" idx="13"/>
            <p:extLst>
              <p:ext uri="{D42A27DB-BD31-4B8C-83A1-F6EECF244321}">
                <p14:modId xmlns:p14="http://schemas.microsoft.com/office/powerpoint/2010/main" val="1147570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12465836"/>
                    </a:ext>
                  </a:extLst>
                </a:gridCol>
                <a:gridCol w="822960">
                  <a:extLst>
                    <a:ext uri="{9D8B030D-6E8A-4147-A177-3AD203B41FA5}">
                      <a16:colId xmlns:a16="http://schemas.microsoft.com/office/drawing/2014/main" val="2679889441"/>
                    </a:ext>
                  </a:extLst>
                </a:gridCol>
                <a:gridCol w="822960">
                  <a:extLst>
                    <a:ext uri="{9D8B030D-6E8A-4147-A177-3AD203B41FA5}">
                      <a16:colId xmlns:a16="http://schemas.microsoft.com/office/drawing/2014/main" val="1101415807"/>
                    </a:ext>
                  </a:extLst>
                </a:gridCol>
                <a:gridCol w="822960">
                  <a:extLst>
                    <a:ext uri="{9D8B030D-6E8A-4147-A177-3AD203B41FA5}">
                      <a16:colId xmlns:a16="http://schemas.microsoft.com/office/drawing/2014/main" val="466536896"/>
                    </a:ext>
                  </a:extLst>
                </a:gridCol>
                <a:gridCol w="822960">
                  <a:extLst>
                    <a:ext uri="{9D8B030D-6E8A-4147-A177-3AD203B41FA5}">
                      <a16:colId xmlns:a16="http://schemas.microsoft.com/office/drawing/2014/main" val="3281002789"/>
                    </a:ext>
                  </a:extLst>
                </a:gridCol>
                <a:gridCol w="822960">
                  <a:extLst>
                    <a:ext uri="{9D8B030D-6E8A-4147-A177-3AD203B41FA5}">
                      <a16:colId xmlns:a16="http://schemas.microsoft.com/office/drawing/2014/main" val="1769912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233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- 2019-02-25 11:42:00</a:t>
                      </a:r>
                      <a:r>
                        <a:rPr kumimoji="0" lang="en-US" sz="1000" b="0" i="0" u="none" strike="noStrike" kern="1200" cap="none" spc="0" normalizeH="0" baseline="0" noProof="0">
                          <a:ln>
                            <a:noFill/>
                          </a:ln>
                          <a:solidFill>
                            <a:prstClr val="black"/>
                          </a:solidFill>
                          <a:effectLst/>
                          <a:uLnTx/>
                          <a:uFillTx/>
                          <a:latin typeface="+mn-lt"/>
                          <a:ea typeface="+mn-ea"/>
                          <a:cs typeface="+mn-cs"/>
                        </a:rPr>
                        <a:t>
 Stay focused and experience a fun learning session with Oxford Fajar Big Ideas!
Besides maximising your academic learning and performance effectively, Big Ideas can help to inculcate your critical thinking skills with Thinking Maps and Higher Order Thinking Skills (HOTS) questions!
Learn more:
http://bit.ly/2BeqF6q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66201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- 2019-02-04 12:23:09</a:t>
                      </a:r>
                      <a:r>
                        <a:rPr kumimoji="0" lang="en-US" sz="1000" b="0" i="0" u="none" strike="noStrike" kern="1200" cap="none" spc="0" normalizeH="0" baseline="0" noProof="0">
                          <a:ln>
                            <a:noFill/>
                          </a:ln>
                          <a:solidFill>
                            <a:prstClr val="black"/>
                          </a:solidFill>
                          <a:effectLst/>
                          <a:uLnTx/>
                          <a:uFillTx/>
                          <a:latin typeface="+mn-lt"/>
                          <a:ea typeface="+mn-ea"/>
                          <a:cs typeface="+mn-cs"/>
                        </a:rPr>
                        <a:t>
 Keep up with your learning schedule on the way back to your hometown with our Fully Worked Solutions SPM!
Learn and practise at your own pace and monitor your performance anytime, anywhere!
Purchase and download now at
http://bit.ly/2C2LoXQ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67359759"/>
                  </a:ext>
                </a:extLst>
              </a:tr>
            </a:tbl>
          </a:graphicData>
        </a:graphic>
      </p:graphicFrame>
      <p:sp>
        <p:nvSpPr>
          <p:cNvPr id="4" name="Text Placeholder 3">
            <a:extLst>
              <a:ext uri="{FF2B5EF4-FFF2-40B4-BE49-F238E27FC236}">
                <a16:creationId xmlns:a16="http://schemas.microsoft.com/office/drawing/2014/main" id="{1B0EE68A-14A2-4D09-84EB-1A1500139F86}"/>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2463849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3E969-815A-40BF-B480-F08CB31CC038}"/>
              </a:ext>
            </a:extLst>
          </p:cNvPr>
          <p:cNvSpPr>
            <a:spLocks noGrp="1"/>
          </p:cNvSpPr>
          <p:nvPr>
            <p:ph type="title"/>
          </p:nvPr>
        </p:nvSpPr>
        <p:spPr/>
        <p:txBody>
          <a:bodyPr/>
          <a:lstStyle/>
          <a:p>
            <a:r>
              <a:rPr lang="en-US"/>
              <a:t>Facebook (FB) Custom Own Posts Table (new) | Oxford Fajar - 4 of 4</a:t>
            </a:r>
          </a:p>
        </p:txBody>
      </p:sp>
      <p:graphicFrame>
        <p:nvGraphicFramePr>
          <p:cNvPr id="5" name="Table Placeholder 4">
            <a:extLst>
              <a:ext uri="{FF2B5EF4-FFF2-40B4-BE49-F238E27FC236}">
                <a16:creationId xmlns:a16="http://schemas.microsoft.com/office/drawing/2014/main" id="{11067BC5-19CF-4100-AE7B-509E610147C2}"/>
              </a:ext>
            </a:extLst>
          </p:cNvPr>
          <p:cNvGraphicFramePr>
            <a:graphicFrameLocks noGrp="1"/>
          </p:cNvGraphicFramePr>
          <p:nvPr>
            <p:ph type="tbl" sz="quarter" idx="13"/>
            <p:extLst>
              <p:ext uri="{D42A27DB-BD31-4B8C-83A1-F6EECF244321}">
                <p14:modId xmlns:p14="http://schemas.microsoft.com/office/powerpoint/2010/main" val="2750042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8331068"/>
                    </a:ext>
                  </a:extLst>
                </a:gridCol>
                <a:gridCol w="822960">
                  <a:extLst>
                    <a:ext uri="{9D8B030D-6E8A-4147-A177-3AD203B41FA5}">
                      <a16:colId xmlns:a16="http://schemas.microsoft.com/office/drawing/2014/main" val="3874600779"/>
                    </a:ext>
                  </a:extLst>
                </a:gridCol>
                <a:gridCol w="822960">
                  <a:extLst>
                    <a:ext uri="{9D8B030D-6E8A-4147-A177-3AD203B41FA5}">
                      <a16:colId xmlns:a16="http://schemas.microsoft.com/office/drawing/2014/main" val="2535129965"/>
                    </a:ext>
                  </a:extLst>
                </a:gridCol>
                <a:gridCol w="822960">
                  <a:extLst>
                    <a:ext uri="{9D8B030D-6E8A-4147-A177-3AD203B41FA5}">
                      <a16:colId xmlns:a16="http://schemas.microsoft.com/office/drawing/2014/main" val="4207398817"/>
                    </a:ext>
                  </a:extLst>
                </a:gridCol>
                <a:gridCol w="822960">
                  <a:extLst>
                    <a:ext uri="{9D8B030D-6E8A-4147-A177-3AD203B41FA5}">
                      <a16:colId xmlns:a16="http://schemas.microsoft.com/office/drawing/2014/main" val="205269742"/>
                    </a:ext>
                  </a:extLst>
                </a:gridCol>
                <a:gridCol w="822960">
                  <a:extLst>
                    <a:ext uri="{9D8B030D-6E8A-4147-A177-3AD203B41FA5}">
                      <a16:colId xmlns:a16="http://schemas.microsoft.com/office/drawing/2014/main" val="3737941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6399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- 2019-02-21 12:41:00</a:t>
                      </a:r>
                      <a:r>
                        <a:rPr kumimoji="0" lang="en-US" sz="1000" b="0" i="0" u="none" strike="noStrike" kern="1200" cap="none" spc="0" normalizeH="0" baseline="0" noProof="0">
                          <a:ln>
                            <a:noFill/>
                          </a:ln>
                          <a:solidFill>
                            <a:prstClr val="black"/>
                          </a:solidFill>
                          <a:effectLst/>
                          <a:uLnTx/>
                          <a:uFillTx/>
                          <a:latin typeface="+mn-lt"/>
                          <a:ea typeface="+mn-ea"/>
                          <a:cs typeface="+mn-cs"/>
                        </a:rPr>
                        <a:t>
 Revisions are always more exciting and effective with our SUCCESS SPM e-Books.
It consists of notes, experiments and interactive features such as 2D/3D videos, animations, a variety of exercises, and subtopic practices that enhance your learning experience.
Purchase and download now at
http://bit.ly/2C2LoXQ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60477507"/>
                  </a:ext>
                </a:extLst>
              </a:tr>
            </a:tbl>
          </a:graphicData>
        </a:graphic>
      </p:graphicFrame>
      <p:sp>
        <p:nvSpPr>
          <p:cNvPr id="4" name="Text Placeholder 3">
            <a:extLst>
              <a:ext uri="{FF2B5EF4-FFF2-40B4-BE49-F238E27FC236}">
                <a16:creationId xmlns:a16="http://schemas.microsoft.com/office/drawing/2014/main" id="{2B97AAF6-ACE1-4AF5-B6AD-DD8C00D4D2D4}"/>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11814437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FE093-1C5A-435A-BF4A-3496B5B1E0CD}"/>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17CC4224-6C08-4E58-8C7A-A083CB0B4ECA}"/>
              </a:ext>
            </a:extLst>
          </p:cNvPr>
          <p:cNvGraphicFramePr>
            <a:graphicFrameLocks noGrp="1"/>
          </p:cNvGraphicFramePr>
          <p:nvPr>
            <p:ph type="chart" sz="quarter" idx="13"/>
            <p:extLst>
              <p:ext uri="{D42A27DB-BD31-4B8C-83A1-F6EECF244321}">
                <p14:modId xmlns:p14="http://schemas.microsoft.com/office/powerpoint/2010/main" val="31939219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212E6E-AC7F-40C0-AC17-528C095DE041}"/>
              </a:ext>
            </a:extLst>
          </p:cNvPr>
          <p:cNvSpPr>
            <a:spLocks noGrp="1"/>
          </p:cNvSpPr>
          <p:nvPr>
            <p:ph type="body" sz="quarter" idx="14"/>
          </p:nvPr>
        </p:nvSpPr>
        <p:spPr/>
        <p:txBody>
          <a:bodyPr/>
          <a:lstStyle/>
          <a:p>
            <a:r>
              <a:rPr lang="en-US"/>
              <a:t>01/01/2019 - 12/20/2019</a:t>
            </a:r>
          </a:p>
        </p:txBody>
      </p:sp>
      <p:sp>
        <p:nvSpPr>
          <p:cNvPr id="5" name="Footer Placeholder 4">
            <a:extLst>
              <a:ext uri="{FF2B5EF4-FFF2-40B4-BE49-F238E27FC236}">
                <a16:creationId xmlns:a16="http://schemas.microsoft.com/office/drawing/2014/main" id="{D2E9FE05-698A-4A70-AE44-D881DDE582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7525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8BB22-5446-4EEB-BBF0-25B7CD7CAB5D}"/>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A477212E-4CFF-4A9F-A5B1-ECF33AF8FB64}"/>
              </a:ext>
            </a:extLst>
          </p:cNvPr>
          <p:cNvGraphicFramePr>
            <a:graphicFrameLocks noGrp="1"/>
          </p:cNvGraphicFramePr>
          <p:nvPr>
            <p:ph type="chart" sz="quarter" idx="13"/>
            <p:extLst>
              <p:ext uri="{D42A27DB-BD31-4B8C-83A1-F6EECF244321}">
                <p14:modId xmlns:p14="http://schemas.microsoft.com/office/powerpoint/2010/main" val="12951506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18197D-C02F-41C1-93EF-58DC437959FE}"/>
              </a:ext>
            </a:extLst>
          </p:cNvPr>
          <p:cNvSpPr>
            <a:spLocks noGrp="1"/>
          </p:cNvSpPr>
          <p:nvPr>
            <p:ph type="body" sz="quarter" idx="14"/>
          </p:nvPr>
        </p:nvSpPr>
        <p:spPr/>
        <p:txBody>
          <a:bodyPr/>
          <a:lstStyle/>
          <a:p>
            <a:r>
              <a:rPr lang="en-US"/>
              <a:t>01/01/2019 - 12/20/2019</a:t>
            </a:r>
          </a:p>
        </p:txBody>
      </p:sp>
      <p:sp>
        <p:nvSpPr>
          <p:cNvPr id="5" name="Footer Placeholder 4">
            <a:extLst>
              <a:ext uri="{FF2B5EF4-FFF2-40B4-BE49-F238E27FC236}">
                <a16:creationId xmlns:a16="http://schemas.microsoft.com/office/drawing/2014/main" id="{60708577-535C-44A6-B7D0-2AE3CACA02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054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B6316-CF60-467C-A9A1-52AB7BB098A9}"/>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A4EBAF4C-F168-4E26-8EED-E547D4BEFCB5}"/>
              </a:ext>
            </a:extLst>
          </p:cNvPr>
          <p:cNvGraphicFramePr>
            <a:graphicFrameLocks noGrp="1"/>
          </p:cNvGraphicFramePr>
          <p:nvPr>
            <p:ph type="chart" sz="quarter" idx="13"/>
            <p:extLst>
              <p:ext uri="{D42A27DB-BD31-4B8C-83A1-F6EECF244321}">
                <p14:modId xmlns:p14="http://schemas.microsoft.com/office/powerpoint/2010/main" val="38422738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34E44B-ADC5-4BF6-B992-A4D8200C5304}"/>
              </a:ext>
            </a:extLst>
          </p:cNvPr>
          <p:cNvSpPr>
            <a:spLocks noGrp="1"/>
          </p:cNvSpPr>
          <p:nvPr>
            <p:ph type="body" sz="quarter" idx="14"/>
          </p:nvPr>
        </p:nvSpPr>
        <p:spPr/>
        <p:txBody>
          <a:bodyPr/>
          <a:lstStyle/>
          <a:p>
            <a:r>
              <a:rPr lang="en-US"/>
              <a:t>01/01/2019 - 12/20/2019</a:t>
            </a:r>
          </a:p>
        </p:txBody>
      </p:sp>
      <p:sp>
        <p:nvSpPr>
          <p:cNvPr id="5" name="Footer Placeholder 4">
            <a:extLst>
              <a:ext uri="{FF2B5EF4-FFF2-40B4-BE49-F238E27FC236}">
                <a16:creationId xmlns:a16="http://schemas.microsoft.com/office/drawing/2014/main" id="{9D43234E-C741-4D52-8B1F-D92ACD8283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02074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B426E-549B-4E9E-80B9-F28DC0662606}"/>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9B04E4C9-5614-45EF-87B5-331FE9EF5A30}"/>
              </a:ext>
            </a:extLst>
          </p:cNvPr>
          <p:cNvGraphicFramePr>
            <a:graphicFrameLocks noGrp="1"/>
          </p:cNvGraphicFramePr>
          <p:nvPr>
            <p:ph type="chart" sz="quarter" idx="13"/>
            <p:extLst>
              <p:ext uri="{D42A27DB-BD31-4B8C-83A1-F6EECF244321}">
                <p14:modId xmlns:p14="http://schemas.microsoft.com/office/powerpoint/2010/main" val="16067767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428B2F-F402-4757-A63F-DFEA44B163E5}"/>
              </a:ext>
            </a:extLst>
          </p:cNvPr>
          <p:cNvSpPr>
            <a:spLocks noGrp="1"/>
          </p:cNvSpPr>
          <p:nvPr>
            <p:ph type="body" sz="quarter" idx="14"/>
          </p:nvPr>
        </p:nvSpPr>
        <p:spPr/>
        <p:txBody>
          <a:bodyPr/>
          <a:lstStyle/>
          <a:p>
            <a:r>
              <a:rPr lang="en-US"/>
              <a:t>01/01/2019 - 12/20/2019</a:t>
            </a:r>
          </a:p>
        </p:txBody>
      </p:sp>
      <p:sp>
        <p:nvSpPr>
          <p:cNvPr id="5" name="Footer Placeholder 4">
            <a:extLst>
              <a:ext uri="{FF2B5EF4-FFF2-40B4-BE49-F238E27FC236}">
                <a16:creationId xmlns:a16="http://schemas.microsoft.com/office/drawing/2014/main" id="{9227EFC9-95BC-4A33-9B3E-A0EFE4A96F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77340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2F3B5-A049-49FC-8A5C-BF2387B7DB9D}"/>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F6839D0E-61CB-4C25-87D5-CE16FDC9396F}"/>
              </a:ext>
            </a:extLst>
          </p:cNvPr>
          <p:cNvGraphicFramePr>
            <a:graphicFrameLocks noGrp="1"/>
          </p:cNvGraphicFramePr>
          <p:nvPr>
            <p:ph type="tbl" sz="quarter" idx="13"/>
            <p:extLst>
              <p:ext uri="{D42A27DB-BD31-4B8C-83A1-F6EECF244321}">
                <p14:modId xmlns:p14="http://schemas.microsoft.com/office/powerpoint/2010/main" val="203437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62214912"/>
                    </a:ext>
                  </a:extLst>
                </a:gridCol>
                <a:gridCol w="1645920">
                  <a:extLst>
                    <a:ext uri="{9D8B030D-6E8A-4147-A177-3AD203B41FA5}">
                      <a16:colId xmlns:a16="http://schemas.microsoft.com/office/drawing/2014/main" val="2192295260"/>
                    </a:ext>
                  </a:extLst>
                </a:gridCol>
                <a:gridCol w="1645920">
                  <a:extLst>
                    <a:ext uri="{9D8B030D-6E8A-4147-A177-3AD203B41FA5}">
                      <a16:colId xmlns:a16="http://schemas.microsoft.com/office/drawing/2014/main" val="1769373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164459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8.3 %</a:t>
                      </a:r>
                    </a:p>
                  </a:txBody>
                  <a:tcPr/>
                </a:tc>
                <a:extLst>
                  <a:ext uri="{0D108BD9-81ED-4DB2-BD59-A6C34878D82A}">
                    <a16:rowId xmlns:a16="http://schemas.microsoft.com/office/drawing/2014/main" val="3651764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extLst>
                  <a:ext uri="{0D108BD9-81ED-4DB2-BD59-A6C34878D82A}">
                    <a16:rowId xmlns:a16="http://schemas.microsoft.com/office/drawing/2014/main" val="2321217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extLst>
                  <a:ext uri="{0D108BD9-81ED-4DB2-BD59-A6C34878D82A}">
                    <a16:rowId xmlns:a16="http://schemas.microsoft.com/office/drawing/2014/main" val="2442304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1516406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3634508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500395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807585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462331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780512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905794062"/>
                  </a:ext>
                </a:extLst>
              </a:tr>
            </a:tbl>
          </a:graphicData>
        </a:graphic>
      </p:graphicFrame>
      <p:sp>
        <p:nvSpPr>
          <p:cNvPr id="4" name="Text Placeholder 3">
            <a:extLst>
              <a:ext uri="{FF2B5EF4-FFF2-40B4-BE49-F238E27FC236}">
                <a16:creationId xmlns:a16="http://schemas.microsoft.com/office/drawing/2014/main" id="{A19994E1-489B-49BC-A810-E041E4C2E084}"/>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15022225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241A1-B8BC-4F5B-A341-6B9F38A52C7F}"/>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F7AD403B-64CA-46E3-BD26-E702B64B201F}"/>
              </a:ext>
            </a:extLst>
          </p:cNvPr>
          <p:cNvGraphicFramePr>
            <a:graphicFrameLocks noGrp="1"/>
          </p:cNvGraphicFramePr>
          <p:nvPr>
            <p:ph type="tbl" sz="quarter" idx="13"/>
            <p:extLst>
              <p:ext uri="{D42A27DB-BD31-4B8C-83A1-F6EECF244321}">
                <p14:modId xmlns:p14="http://schemas.microsoft.com/office/powerpoint/2010/main" val="1514496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26275023"/>
                    </a:ext>
                  </a:extLst>
                </a:gridCol>
                <a:gridCol w="1645920">
                  <a:extLst>
                    <a:ext uri="{9D8B030D-6E8A-4147-A177-3AD203B41FA5}">
                      <a16:colId xmlns:a16="http://schemas.microsoft.com/office/drawing/2014/main" val="380567815"/>
                    </a:ext>
                  </a:extLst>
                </a:gridCol>
                <a:gridCol w="1645920">
                  <a:extLst>
                    <a:ext uri="{9D8B030D-6E8A-4147-A177-3AD203B41FA5}">
                      <a16:colId xmlns:a16="http://schemas.microsoft.com/office/drawing/2014/main" val="3613878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235075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520019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621834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125805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58717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338455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4058809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390550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306401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651192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244704060"/>
                  </a:ext>
                </a:extLst>
              </a:tr>
            </a:tbl>
          </a:graphicData>
        </a:graphic>
      </p:graphicFrame>
      <p:sp>
        <p:nvSpPr>
          <p:cNvPr id="4" name="Text Placeholder 3">
            <a:extLst>
              <a:ext uri="{FF2B5EF4-FFF2-40B4-BE49-F238E27FC236}">
                <a16:creationId xmlns:a16="http://schemas.microsoft.com/office/drawing/2014/main" id="{F50C387E-038B-413F-9820-C26D6B34CBAF}"/>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22235414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27D5F-948A-4BD5-84D6-D0AB6D28CFEA}"/>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A038BA71-4081-4D19-8660-92FCB5083B27}"/>
              </a:ext>
            </a:extLst>
          </p:cNvPr>
          <p:cNvGraphicFramePr>
            <a:graphicFrameLocks noGrp="1"/>
          </p:cNvGraphicFramePr>
          <p:nvPr>
            <p:ph type="tbl" sz="quarter" idx="13"/>
            <p:extLst>
              <p:ext uri="{D42A27DB-BD31-4B8C-83A1-F6EECF244321}">
                <p14:modId xmlns:p14="http://schemas.microsoft.com/office/powerpoint/2010/main" val="260925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53840090"/>
                    </a:ext>
                  </a:extLst>
                </a:gridCol>
                <a:gridCol w="1645920">
                  <a:extLst>
                    <a:ext uri="{9D8B030D-6E8A-4147-A177-3AD203B41FA5}">
                      <a16:colId xmlns:a16="http://schemas.microsoft.com/office/drawing/2014/main" val="202836253"/>
                    </a:ext>
                  </a:extLst>
                </a:gridCol>
                <a:gridCol w="1645920">
                  <a:extLst>
                    <a:ext uri="{9D8B030D-6E8A-4147-A177-3AD203B41FA5}">
                      <a16:colId xmlns:a16="http://schemas.microsoft.com/office/drawing/2014/main" val="2888639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083295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667129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064177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Semporna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961108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Kudat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027313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641188244"/>
                  </a:ext>
                </a:extLst>
              </a:tr>
            </a:tbl>
          </a:graphicData>
        </a:graphic>
      </p:graphicFrame>
      <p:sp>
        <p:nvSpPr>
          <p:cNvPr id="4" name="Text Placeholder 3">
            <a:extLst>
              <a:ext uri="{FF2B5EF4-FFF2-40B4-BE49-F238E27FC236}">
                <a16:creationId xmlns:a16="http://schemas.microsoft.com/office/drawing/2014/main" id="{CB005CED-F2BD-410D-AF87-22D3DA18CA32}"/>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34428106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559B2-FF69-4A07-BAF1-38F23B94F545}"/>
              </a:ext>
            </a:extLst>
          </p:cNvPr>
          <p:cNvSpPr>
            <a:spLocks noGrp="1"/>
          </p:cNvSpPr>
          <p:nvPr>
            <p:ph type="title"/>
          </p:nvPr>
        </p:nvSpPr>
        <p:spPr/>
        <p:txBody>
          <a:bodyPr/>
          <a:lstStyle/>
          <a:p>
            <a:r>
              <a:rPr lang="en-US"/>
              <a:t>Facebook Own Posts Table | Oxford Fajar - 1 of 11</a:t>
            </a:r>
          </a:p>
        </p:txBody>
      </p:sp>
      <p:graphicFrame>
        <p:nvGraphicFramePr>
          <p:cNvPr id="5" name="Table Placeholder 4">
            <a:extLst>
              <a:ext uri="{FF2B5EF4-FFF2-40B4-BE49-F238E27FC236}">
                <a16:creationId xmlns:a16="http://schemas.microsoft.com/office/drawing/2014/main" id="{D8028E14-1F43-4DBC-BFDC-A70E661542A0}"/>
              </a:ext>
            </a:extLst>
          </p:cNvPr>
          <p:cNvGraphicFramePr>
            <a:graphicFrameLocks noGrp="1"/>
          </p:cNvGraphicFramePr>
          <p:nvPr>
            <p:ph type="tbl" sz="quarter" idx="13"/>
            <p:extLst>
              <p:ext uri="{D42A27DB-BD31-4B8C-83A1-F6EECF244321}">
                <p14:modId xmlns:p14="http://schemas.microsoft.com/office/powerpoint/2010/main" val="3244704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57219653"/>
                    </a:ext>
                  </a:extLst>
                </a:gridCol>
                <a:gridCol w="658368">
                  <a:extLst>
                    <a:ext uri="{9D8B030D-6E8A-4147-A177-3AD203B41FA5}">
                      <a16:colId xmlns:a16="http://schemas.microsoft.com/office/drawing/2014/main" val="1340883002"/>
                    </a:ext>
                  </a:extLst>
                </a:gridCol>
                <a:gridCol w="658368">
                  <a:extLst>
                    <a:ext uri="{9D8B030D-6E8A-4147-A177-3AD203B41FA5}">
                      <a16:colId xmlns:a16="http://schemas.microsoft.com/office/drawing/2014/main" val="338815019"/>
                    </a:ext>
                  </a:extLst>
                </a:gridCol>
                <a:gridCol w="658368">
                  <a:extLst>
                    <a:ext uri="{9D8B030D-6E8A-4147-A177-3AD203B41FA5}">
                      <a16:colId xmlns:a16="http://schemas.microsoft.com/office/drawing/2014/main" val="2872631094"/>
                    </a:ext>
                  </a:extLst>
                </a:gridCol>
                <a:gridCol w="658368">
                  <a:extLst>
                    <a:ext uri="{9D8B030D-6E8A-4147-A177-3AD203B41FA5}">
                      <a16:colId xmlns:a16="http://schemas.microsoft.com/office/drawing/2014/main" val="2599266068"/>
                    </a:ext>
                  </a:extLst>
                </a:gridCol>
                <a:gridCol w="658368">
                  <a:extLst>
                    <a:ext uri="{9D8B030D-6E8A-4147-A177-3AD203B41FA5}">
                      <a16:colId xmlns:a16="http://schemas.microsoft.com/office/drawing/2014/main" val="1047707726"/>
                    </a:ext>
                  </a:extLst>
                </a:gridCol>
                <a:gridCol w="658368">
                  <a:extLst>
                    <a:ext uri="{9D8B030D-6E8A-4147-A177-3AD203B41FA5}">
                      <a16:colId xmlns:a16="http://schemas.microsoft.com/office/drawing/2014/main" val="513006090"/>
                    </a:ext>
                  </a:extLst>
                </a:gridCol>
                <a:gridCol w="658368">
                  <a:extLst>
                    <a:ext uri="{9D8B030D-6E8A-4147-A177-3AD203B41FA5}">
                      <a16:colId xmlns:a16="http://schemas.microsoft.com/office/drawing/2014/main" val="2292499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42451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- 2019-12-19 12:51:59</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PT3 students! Well done and continue your efforts to achieve greater success in SPM.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619708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- 2019-12-18 10:34:07</a:t>
                      </a:r>
                      <a:r>
                        <a:rPr kumimoji="0" lang="en-US" sz="1000" b="0" i="0" u="none" strike="noStrike" kern="1200" cap="none" spc="0" normalizeH="0" baseline="0" noProof="0">
                          <a:ln>
                            <a:noFill/>
                          </a:ln>
                          <a:solidFill>
                            <a:prstClr val="black"/>
                          </a:solidFill>
                          <a:effectLst/>
                          <a:uLnTx/>
                          <a:uFillTx/>
                          <a:latin typeface="+mn-lt"/>
                          <a:ea typeface="+mn-ea"/>
                          <a:cs typeface="+mn-cs"/>
                        </a:rPr>
                        <a:t>
 Ants are found on every continent on Earth except Antarctica. 
A few islands such as Greenland do not have any native ant species, but individual ants have been brought in through human travel. 
Source: http://bit.ly/37c2R0y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91430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- 2019-12-17 12:15:16</a:t>
                      </a:r>
                      <a:r>
                        <a:rPr kumimoji="0" lang="en-US" sz="1000" b="0" i="0" u="none" strike="noStrike" kern="1200" cap="none" spc="0" normalizeH="0" baseline="0" noProof="0">
                          <a:ln>
                            <a:noFill/>
                          </a:ln>
                          <a:solidFill>
                            <a:prstClr val="black"/>
                          </a:solidFill>
                          <a:effectLst/>
                          <a:uLnTx/>
                          <a:uFillTx/>
                          <a:latin typeface="+mn-lt"/>
                          <a:ea typeface="+mn-ea"/>
                          <a:cs typeface="+mn-cs"/>
                        </a:rPr>
                        <a:t>
 Time to unleash the baker in you!
Baking cookies is the perfect way to keep your holiday productive by learning valuable skills like mixing, measuring, and timing. These skills can help you improve your time management and yield tasty results!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69364283"/>
                  </a:ext>
                </a:extLst>
              </a:tr>
            </a:tbl>
          </a:graphicData>
        </a:graphic>
      </p:graphicFrame>
      <p:sp>
        <p:nvSpPr>
          <p:cNvPr id="4" name="Text Placeholder 3">
            <a:extLst>
              <a:ext uri="{FF2B5EF4-FFF2-40B4-BE49-F238E27FC236}">
                <a16:creationId xmlns:a16="http://schemas.microsoft.com/office/drawing/2014/main" id="{F752D0C0-0A3E-4552-AE94-AC2C00EC267D}"/>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21585279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BA38C-4A83-4FD1-9C08-7E99A3FC80BE}"/>
              </a:ext>
            </a:extLst>
          </p:cNvPr>
          <p:cNvSpPr>
            <a:spLocks noGrp="1"/>
          </p:cNvSpPr>
          <p:nvPr>
            <p:ph type="title"/>
          </p:nvPr>
        </p:nvSpPr>
        <p:spPr/>
        <p:txBody>
          <a:bodyPr/>
          <a:lstStyle/>
          <a:p>
            <a:r>
              <a:rPr lang="en-US"/>
              <a:t>Facebook Own Posts Table | Oxford Fajar - 2 of 11</a:t>
            </a:r>
          </a:p>
        </p:txBody>
      </p:sp>
      <p:graphicFrame>
        <p:nvGraphicFramePr>
          <p:cNvPr id="5" name="Table Placeholder 4">
            <a:extLst>
              <a:ext uri="{FF2B5EF4-FFF2-40B4-BE49-F238E27FC236}">
                <a16:creationId xmlns:a16="http://schemas.microsoft.com/office/drawing/2014/main" id="{B01250E0-1FF0-41B2-B333-A3A4507B67B9}"/>
              </a:ext>
            </a:extLst>
          </p:cNvPr>
          <p:cNvGraphicFramePr>
            <a:graphicFrameLocks noGrp="1"/>
          </p:cNvGraphicFramePr>
          <p:nvPr>
            <p:ph type="tbl" sz="quarter" idx="13"/>
            <p:extLst>
              <p:ext uri="{D42A27DB-BD31-4B8C-83A1-F6EECF244321}">
                <p14:modId xmlns:p14="http://schemas.microsoft.com/office/powerpoint/2010/main" val="1014302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97702489"/>
                    </a:ext>
                  </a:extLst>
                </a:gridCol>
                <a:gridCol w="658368">
                  <a:extLst>
                    <a:ext uri="{9D8B030D-6E8A-4147-A177-3AD203B41FA5}">
                      <a16:colId xmlns:a16="http://schemas.microsoft.com/office/drawing/2014/main" val="1427959764"/>
                    </a:ext>
                  </a:extLst>
                </a:gridCol>
                <a:gridCol w="658368">
                  <a:extLst>
                    <a:ext uri="{9D8B030D-6E8A-4147-A177-3AD203B41FA5}">
                      <a16:colId xmlns:a16="http://schemas.microsoft.com/office/drawing/2014/main" val="1746281183"/>
                    </a:ext>
                  </a:extLst>
                </a:gridCol>
                <a:gridCol w="658368">
                  <a:extLst>
                    <a:ext uri="{9D8B030D-6E8A-4147-A177-3AD203B41FA5}">
                      <a16:colId xmlns:a16="http://schemas.microsoft.com/office/drawing/2014/main" val="2492488034"/>
                    </a:ext>
                  </a:extLst>
                </a:gridCol>
                <a:gridCol w="658368">
                  <a:extLst>
                    <a:ext uri="{9D8B030D-6E8A-4147-A177-3AD203B41FA5}">
                      <a16:colId xmlns:a16="http://schemas.microsoft.com/office/drawing/2014/main" val="2966341481"/>
                    </a:ext>
                  </a:extLst>
                </a:gridCol>
                <a:gridCol w="658368">
                  <a:extLst>
                    <a:ext uri="{9D8B030D-6E8A-4147-A177-3AD203B41FA5}">
                      <a16:colId xmlns:a16="http://schemas.microsoft.com/office/drawing/2014/main" val="2861335622"/>
                    </a:ext>
                  </a:extLst>
                </a:gridCol>
                <a:gridCol w="658368">
                  <a:extLst>
                    <a:ext uri="{9D8B030D-6E8A-4147-A177-3AD203B41FA5}">
                      <a16:colId xmlns:a16="http://schemas.microsoft.com/office/drawing/2014/main" val="3342193486"/>
                    </a:ext>
                  </a:extLst>
                </a:gridCol>
                <a:gridCol w="658368">
                  <a:extLst>
                    <a:ext uri="{9D8B030D-6E8A-4147-A177-3AD203B41FA5}">
                      <a16:colId xmlns:a16="http://schemas.microsoft.com/office/drawing/2014/main" val="1540253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37694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- 2019-12-16 08:32:43</a:t>
                      </a:r>
                      <a:r>
                        <a:rPr kumimoji="0" lang="en-US" sz="1000" b="0" i="0" u="none" strike="noStrike" kern="1200" cap="none" spc="0" normalizeH="0" baseline="0" noProof="0">
                          <a:ln>
                            <a:noFill/>
                          </a:ln>
                          <a:solidFill>
                            <a:prstClr val="black"/>
                          </a:solidFill>
                          <a:effectLst/>
                          <a:uLnTx/>
                          <a:uFillTx/>
                          <a:latin typeface="+mn-lt"/>
                          <a:ea typeface="+mn-ea"/>
                          <a:cs typeface="+mn-cs"/>
                        </a:rPr>
                        <a:t>
 The holidays are a time for families and friends to come together to share food and conversation in a joyful, loving atmosphere.
Reconnect with friends and family members whom you didn’t get to spend much time with during the school term.
At the very least, send them a text to show them that you’re thinking of them.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48842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- 2019-12-15 11:57:12</a:t>
                      </a:r>
                      <a:r>
                        <a:rPr kumimoji="0" lang="en-US" sz="1000" b="0" i="0" u="none" strike="noStrike" kern="1200" cap="none" spc="0" normalizeH="0" baseline="0" noProof="0">
                          <a:ln>
                            <a:noFill/>
                          </a:ln>
                          <a:solidFill>
                            <a:prstClr val="black"/>
                          </a:solidFill>
                          <a:effectLst/>
                          <a:uLnTx/>
                          <a:uFillTx/>
                          <a:latin typeface="+mn-lt"/>
                          <a:ea typeface="+mn-ea"/>
                          <a:cs typeface="+mn-cs"/>
                        </a:rPr>
                        <a:t>
 What’s your guess? Comment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77078040"/>
                  </a:ext>
                </a:extLst>
              </a:tr>
            </a:tbl>
          </a:graphicData>
        </a:graphic>
      </p:graphicFrame>
      <p:sp>
        <p:nvSpPr>
          <p:cNvPr id="4" name="Text Placeholder 3">
            <a:extLst>
              <a:ext uri="{FF2B5EF4-FFF2-40B4-BE49-F238E27FC236}">
                <a16:creationId xmlns:a16="http://schemas.microsoft.com/office/drawing/2014/main" id="{6877057D-F736-4561-ACC2-144D1B66EDF6}"/>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3403117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BCD9E-269D-4B06-80A5-52F444B9E6F7}"/>
              </a:ext>
            </a:extLst>
          </p:cNvPr>
          <p:cNvSpPr>
            <a:spLocks noGrp="1"/>
          </p:cNvSpPr>
          <p:nvPr>
            <p:ph type="title"/>
          </p:nvPr>
        </p:nvSpPr>
        <p:spPr/>
        <p:txBody>
          <a:bodyPr/>
          <a:lstStyle/>
          <a:p>
            <a:r>
              <a:rPr lang="en-US"/>
              <a:t>Facebook Own Posts Table | Oxford Fajar - 3 of 11</a:t>
            </a:r>
          </a:p>
        </p:txBody>
      </p:sp>
      <p:graphicFrame>
        <p:nvGraphicFramePr>
          <p:cNvPr id="5" name="Table Placeholder 4">
            <a:extLst>
              <a:ext uri="{FF2B5EF4-FFF2-40B4-BE49-F238E27FC236}">
                <a16:creationId xmlns:a16="http://schemas.microsoft.com/office/drawing/2014/main" id="{94306CF1-B2D4-4679-92EA-753C4E890F49}"/>
              </a:ext>
            </a:extLst>
          </p:cNvPr>
          <p:cNvGraphicFramePr>
            <a:graphicFrameLocks noGrp="1"/>
          </p:cNvGraphicFramePr>
          <p:nvPr>
            <p:ph type="tbl" sz="quarter" idx="13"/>
            <p:extLst>
              <p:ext uri="{D42A27DB-BD31-4B8C-83A1-F6EECF244321}">
                <p14:modId xmlns:p14="http://schemas.microsoft.com/office/powerpoint/2010/main" val="2636283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84213235"/>
                    </a:ext>
                  </a:extLst>
                </a:gridCol>
                <a:gridCol w="658368">
                  <a:extLst>
                    <a:ext uri="{9D8B030D-6E8A-4147-A177-3AD203B41FA5}">
                      <a16:colId xmlns:a16="http://schemas.microsoft.com/office/drawing/2014/main" val="337872632"/>
                    </a:ext>
                  </a:extLst>
                </a:gridCol>
                <a:gridCol w="658368">
                  <a:extLst>
                    <a:ext uri="{9D8B030D-6E8A-4147-A177-3AD203B41FA5}">
                      <a16:colId xmlns:a16="http://schemas.microsoft.com/office/drawing/2014/main" val="3832051758"/>
                    </a:ext>
                  </a:extLst>
                </a:gridCol>
                <a:gridCol w="658368">
                  <a:extLst>
                    <a:ext uri="{9D8B030D-6E8A-4147-A177-3AD203B41FA5}">
                      <a16:colId xmlns:a16="http://schemas.microsoft.com/office/drawing/2014/main" val="4013895068"/>
                    </a:ext>
                  </a:extLst>
                </a:gridCol>
                <a:gridCol w="658368">
                  <a:extLst>
                    <a:ext uri="{9D8B030D-6E8A-4147-A177-3AD203B41FA5}">
                      <a16:colId xmlns:a16="http://schemas.microsoft.com/office/drawing/2014/main" val="382834712"/>
                    </a:ext>
                  </a:extLst>
                </a:gridCol>
                <a:gridCol w="658368">
                  <a:extLst>
                    <a:ext uri="{9D8B030D-6E8A-4147-A177-3AD203B41FA5}">
                      <a16:colId xmlns:a16="http://schemas.microsoft.com/office/drawing/2014/main" val="3324371966"/>
                    </a:ext>
                  </a:extLst>
                </a:gridCol>
                <a:gridCol w="658368">
                  <a:extLst>
                    <a:ext uri="{9D8B030D-6E8A-4147-A177-3AD203B41FA5}">
                      <a16:colId xmlns:a16="http://schemas.microsoft.com/office/drawing/2014/main" val="1092624160"/>
                    </a:ext>
                  </a:extLst>
                </a:gridCol>
                <a:gridCol w="658368">
                  <a:extLst>
                    <a:ext uri="{9D8B030D-6E8A-4147-A177-3AD203B41FA5}">
                      <a16:colId xmlns:a16="http://schemas.microsoft.com/office/drawing/2014/main" val="3493203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27856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- 2019-12-13 10:53:38</a:t>
                      </a:r>
                      <a:r>
                        <a:rPr kumimoji="0" lang="en-US" sz="1000" b="0" i="0" u="none" strike="noStrike" kern="1200" cap="none" spc="0" normalizeH="0" baseline="0" noProof="0">
                          <a:ln>
                            <a:noFill/>
                          </a:ln>
                          <a:solidFill>
                            <a:prstClr val="black"/>
                          </a:solidFill>
                          <a:effectLst/>
                          <a:uLnTx/>
                          <a:uFillTx/>
                          <a:latin typeface="+mn-lt"/>
                          <a:ea typeface="+mn-ea"/>
                          <a:cs typeface="+mn-cs"/>
                        </a:rPr>
                        <a:t>
 Do you know which dictionary is suitable for you or for your child?  Oxford Essential Dictionary is recommended for primary school students whereas Oxford Student's Dictionary is recommended for secondary school students.
It is essential to get an age-appropriate dictionary because the dictionary is specifically written with an understanding of where students are in their development, and entries in the dictionary include the kind of language they will understand and can relate to.
Thank you Mumsgather Finds for featuring our dictionaries on your blog! Read more here: http://bit.ly/2sQfe2O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49605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- 2019-12-12 11:48:54</a:t>
                      </a:r>
                      <a:r>
                        <a:rPr kumimoji="0" lang="en-US" sz="1000" b="0" i="0" u="none" strike="noStrike" kern="1200" cap="none" spc="0" normalizeH="0" baseline="0" noProof="0">
                          <a:ln>
                            <a:noFill/>
                          </a:ln>
                          <a:solidFill>
                            <a:prstClr val="black"/>
                          </a:solidFill>
                          <a:effectLst/>
                          <a:uLnTx/>
                          <a:uFillTx/>
                          <a:latin typeface="+mn-lt"/>
                          <a:ea typeface="+mn-ea"/>
                          <a:cs typeface="+mn-cs"/>
                        </a:rPr>
                        <a:t>
 Have you been putting your feet up regularly this school holiday?
Source: www.oxfordlearnersdictionaries.com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0324433"/>
                  </a:ext>
                </a:extLst>
              </a:tr>
            </a:tbl>
          </a:graphicData>
        </a:graphic>
      </p:graphicFrame>
      <p:sp>
        <p:nvSpPr>
          <p:cNvPr id="4" name="Text Placeholder 3">
            <a:extLst>
              <a:ext uri="{FF2B5EF4-FFF2-40B4-BE49-F238E27FC236}">
                <a16:creationId xmlns:a16="http://schemas.microsoft.com/office/drawing/2014/main" id="{7C69DA2D-8FDD-4A29-ACEA-BF1D952A8CBE}"/>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9187580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43666-4C4D-47DE-8C09-AE4883671649}"/>
              </a:ext>
            </a:extLst>
          </p:cNvPr>
          <p:cNvSpPr>
            <a:spLocks noGrp="1"/>
          </p:cNvSpPr>
          <p:nvPr>
            <p:ph type="title"/>
          </p:nvPr>
        </p:nvSpPr>
        <p:spPr/>
        <p:txBody>
          <a:bodyPr/>
          <a:lstStyle/>
          <a:p>
            <a:r>
              <a:rPr lang="en-US"/>
              <a:t>Facebook Own Posts Table | Oxford Fajar - 4 of 11</a:t>
            </a:r>
          </a:p>
        </p:txBody>
      </p:sp>
      <p:graphicFrame>
        <p:nvGraphicFramePr>
          <p:cNvPr id="5" name="Table Placeholder 4">
            <a:extLst>
              <a:ext uri="{FF2B5EF4-FFF2-40B4-BE49-F238E27FC236}">
                <a16:creationId xmlns:a16="http://schemas.microsoft.com/office/drawing/2014/main" id="{0B640483-F756-4121-98FF-D2DEDC0000B0}"/>
              </a:ext>
            </a:extLst>
          </p:cNvPr>
          <p:cNvGraphicFramePr>
            <a:graphicFrameLocks noGrp="1"/>
          </p:cNvGraphicFramePr>
          <p:nvPr>
            <p:ph type="tbl" sz="quarter" idx="13"/>
            <p:extLst>
              <p:ext uri="{D42A27DB-BD31-4B8C-83A1-F6EECF244321}">
                <p14:modId xmlns:p14="http://schemas.microsoft.com/office/powerpoint/2010/main" val="3019851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05531587"/>
                    </a:ext>
                  </a:extLst>
                </a:gridCol>
                <a:gridCol w="658368">
                  <a:extLst>
                    <a:ext uri="{9D8B030D-6E8A-4147-A177-3AD203B41FA5}">
                      <a16:colId xmlns:a16="http://schemas.microsoft.com/office/drawing/2014/main" val="3963712169"/>
                    </a:ext>
                  </a:extLst>
                </a:gridCol>
                <a:gridCol w="658368">
                  <a:extLst>
                    <a:ext uri="{9D8B030D-6E8A-4147-A177-3AD203B41FA5}">
                      <a16:colId xmlns:a16="http://schemas.microsoft.com/office/drawing/2014/main" val="3512353742"/>
                    </a:ext>
                  </a:extLst>
                </a:gridCol>
                <a:gridCol w="658368">
                  <a:extLst>
                    <a:ext uri="{9D8B030D-6E8A-4147-A177-3AD203B41FA5}">
                      <a16:colId xmlns:a16="http://schemas.microsoft.com/office/drawing/2014/main" val="3349430899"/>
                    </a:ext>
                  </a:extLst>
                </a:gridCol>
                <a:gridCol w="658368">
                  <a:extLst>
                    <a:ext uri="{9D8B030D-6E8A-4147-A177-3AD203B41FA5}">
                      <a16:colId xmlns:a16="http://schemas.microsoft.com/office/drawing/2014/main" val="888954965"/>
                    </a:ext>
                  </a:extLst>
                </a:gridCol>
                <a:gridCol w="658368">
                  <a:extLst>
                    <a:ext uri="{9D8B030D-6E8A-4147-A177-3AD203B41FA5}">
                      <a16:colId xmlns:a16="http://schemas.microsoft.com/office/drawing/2014/main" val="1981246486"/>
                    </a:ext>
                  </a:extLst>
                </a:gridCol>
                <a:gridCol w="658368">
                  <a:extLst>
                    <a:ext uri="{9D8B030D-6E8A-4147-A177-3AD203B41FA5}">
                      <a16:colId xmlns:a16="http://schemas.microsoft.com/office/drawing/2014/main" val="1316580253"/>
                    </a:ext>
                  </a:extLst>
                </a:gridCol>
                <a:gridCol w="658368">
                  <a:extLst>
                    <a:ext uri="{9D8B030D-6E8A-4147-A177-3AD203B41FA5}">
                      <a16:colId xmlns:a16="http://schemas.microsoft.com/office/drawing/2014/main" val="2697584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65200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- 2019-12-10 10:33:58</a:t>
                      </a:r>
                      <a:r>
                        <a:rPr kumimoji="0" lang="en-US" sz="1000" b="0" i="0" u="none" strike="noStrike" kern="1200" cap="none" spc="0" normalizeH="0" baseline="0" noProof="0">
                          <a:ln>
                            <a:noFill/>
                          </a:ln>
                          <a:solidFill>
                            <a:prstClr val="black"/>
                          </a:solidFill>
                          <a:effectLst/>
                          <a:uLnTx/>
                          <a:uFillTx/>
                          <a:latin typeface="+mn-lt"/>
                          <a:ea typeface="+mn-ea"/>
                          <a:cs typeface="+mn-cs"/>
                        </a:rPr>
                        <a:t>
 Giraffes spend most of their lives standing up; they even sleep and give birth standing up!
A groove in the giraffe's lower leg bone; which is much deeper than in other animals helps giraffes to keep their spindly-legs strong and allow them to support their body weight.
Source: http://bit.ly/2pvfWkC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007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- 2019-12-09 13:42:29</a:t>
                      </a:r>
                      <a:r>
                        <a:rPr kumimoji="0" lang="en-US" sz="1000" b="0" i="0" u="none" strike="noStrike" kern="1200" cap="none" spc="0" normalizeH="0" baseline="0" noProof="0">
                          <a:ln>
                            <a:noFill/>
                          </a:ln>
                          <a:solidFill>
                            <a:prstClr val="black"/>
                          </a:solidFill>
                          <a:effectLst/>
                          <a:uLnTx/>
                          <a:uFillTx/>
                          <a:latin typeface="+mn-lt"/>
                          <a:ea typeface="+mn-ea"/>
                          <a:cs typeface="+mn-cs"/>
                        </a:rPr>
                        <a:t>
 The right lung of a human is shorter because it has to make room for the liver, which is right beneath it. On the other hand, the left lung is narrower because it must make room for the heart.
Source: http://bit.ly/37c2R0y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6005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- 2019-11-30 11:44:40</a:t>
                      </a:r>
                      <a:r>
                        <a:rPr kumimoji="0" lang="en-US" sz="1000" b="0" i="0" u="none" strike="noStrike" kern="1200" cap="none" spc="0" normalizeH="0" baseline="0" noProof="0">
                          <a:ln>
                            <a:noFill/>
                          </a:ln>
                          <a:solidFill>
                            <a:prstClr val="black"/>
                          </a:solidFill>
                          <a:effectLst/>
                          <a:uLnTx/>
                          <a:uFillTx/>
                          <a:latin typeface="+mn-lt"/>
                          <a:ea typeface="+mn-ea"/>
                          <a:cs typeface="+mn-cs"/>
                        </a:rPr>
                        <a:t>
 Grizzly bears have one of the more fearsome set of choppers in the wild.
They have a bite-force of over 8,000,000 pascals, enough to crush a bowling ball.
Source: http://bit.ly/2PhHQLn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24930645"/>
                  </a:ext>
                </a:extLst>
              </a:tr>
            </a:tbl>
          </a:graphicData>
        </a:graphic>
      </p:graphicFrame>
      <p:sp>
        <p:nvSpPr>
          <p:cNvPr id="4" name="Text Placeholder 3">
            <a:extLst>
              <a:ext uri="{FF2B5EF4-FFF2-40B4-BE49-F238E27FC236}">
                <a16:creationId xmlns:a16="http://schemas.microsoft.com/office/drawing/2014/main" id="{4E20D279-BFA6-4496-B2F8-F3D2E47055DC}"/>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22576490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A3D7B-AA77-43DE-BCBA-1DA0ED48E178}"/>
              </a:ext>
            </a:extLst>
          </p:cNvPr>
          <p:cNvSpPr>
            <a:spLocks noGrp="1"/>
          </p:cNvSpPr>
          <p:nvPr>
            <p:ph type="title"/>
          </p:nvPr>
        </p:nvSpPr>
        <p:spPr/>
        <p:txBody>
          <a:bodyPr/>
          <a:lstStyle/>
          <a:p>
            <a:r>
              <a:rPr lang="en-US"/>
              <a:t>Facebook Own Posts Table | Oxford Fajar - 5 of 11</a:t>
            </a:r>
          </a:p>
        </p:txBody>
      </p:sp>
      <p:graphicFrame>
        <p:nvGraphicFramePr>
          <p:cNvPr id="5" name="Table Placeholder 4">
            <a:extLst>
              <a:ext uri="{FF2B5EF4-FFF2-40B4-BE49-F238E27FC236}">
                <a16:creationId xmlns:a16="http://schemas.microsoft.com/office/drawing/2014/main" id="{7CF3D96F-9877-4791-AAF5-713B52DEBC20}"/>
              </a:ext>
            </a:extLst>
          </p:cNvPr>
          <p:cNvGraphicFramePr>
            <a:graphicFrameLocks noGrp="1"/>
          </p:cNvGraphicFramePr>
          <p:nvPr>
            <p:ph type="tbl" sz="quarter" idx="13"/>
            <p:extLst>
              <p:ext uri="{D42A27DB-BD31-4B8C-83A1-F6EECF244321}">
                <p14:modId xmlns:p14="http://schemas.microsoft.com/office/powerpoint/2010/main" val="1372118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74197397"/>
                    </a:ext>
                  </a:extLst>
                </a:gridCol>
                <a:gridCol w="658368">
                  <a:extLst>
                    <a:ext uri="{9D8B030D-6E8A-4147-A177-3AD203B41FA5}">
                      <a16:colId xmlns:a16="http://schemas.microsoft.com/office/drawing/2014/main" val="3186249301"/>
                    </a:ext>
                  </a:extLst>
                </a:gridCol>
                <a:gridCol w="658368">
                  <a:extLst>
                    <a:ext uri="{9D8B030D-6E8A-4147-A177-3AD203B41FA5}">
                      <a16:colId xmlns:a16="http://schemas.microsoft.com/office/drawing/2014/main" val="3801839979"/>
                    </a:ext>
                  </a:extLst>
                </a:gridCol>
                <a:gridCol w="658368">
                  <a:extLst>
                    <a:ext uri="{9D8B030D-6E8A-4147-A177-3AD203B41FA5}">
                      <a16:colId xmlns:a16="http://schemas.microsoft.com/office/drawing/2014/main" val="705271988"/>
                    </a:ext>
                  </a:extLst>
                </a:gridCol>
                <a:gridCol w="658368">
                  <a:extLst>
                    <a:ext uri="{9D8B030D-6E8A-4147-A177-3AD203B41FA5}">
                      <a16:colId xmlns:a16="http://schemas.microsoft.com/office/drawing/2014/main" val="1828985318"/>
                    </a:ext>
                  </a:extLst>
                </a:gridCol>
                <a:gridCol w="658368">
                  <a:extLst>
                    <a:ext uri="{9D8B030D-6E8A-4147-A177-3AD203B41FA5}">
                      <a16:colId xmlns:a16="http://schemas.microsoft.com/office/drawing/2014/main" val="485279416"/>
                    </a:ext>
                  </a:extLst>
                </a:gridCol>
                <a:gridCol w="658368">
                  <a:extLst>
                    <a:ext uri="{9D8B030D-6E8A-4147-A177-3AD203B41FA5}">
                      <a16:colId xmlns:a16="http://schemas.microsoft.com/office/drawing/2014/main" val="3698090820"/>
                    </a:ext>
                  </a:extLst>
                </a:gridCol>
                <a:gridCol w="658368">
                  <a:extLst>
                    <a:ext uri="{9D8B030D-6E8A-4147-A177-3AD203B41FA5}">
                      <a16:colId xmlns:a16="http://schemas.microsoft.com/office/drawing/2014/main" val="1176473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6055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- 2019-11-29 11:34:41</a:t>
                      </a:r>
                      <a:r>
                        <a:rPr kumimoji="0" lang="en-US" sz="1000" b="0" i="0" u="none" strike="noStrike" kern="1200" cap="none" spc="0" normalizeH="0" baseline="0" noProof="0">
                          <a:ln>
                            <a:noFill/>
                          </a:ln>
                          <a:solidFill>
                            <a:prstClr val="black"/>
                          </a:solidFill>
                          <a:effectLst/>
                          <a:uLnTx/>
                          <a:uFillTx/>
                          <a:latin typeface="+mn-lt"/>
                          <a:ea typeface="+mn-ea"/>
                          <a:cs typeface="+mn-cs"/>
                        </a:rPr>
                        <a:t>
 The school holidays are a good time to give back. Find a practical way to serve and contribute by joining volunteer activities such as cleaning up the beach, helping out at a nursing home or animal shelter, or deliver meals to the elderly.
Your kind gestures will certainly brighten up someone's day!
Source: http://bit.ly/2PiOcKo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60823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- 2019-11-27 11:33:51</a:t>
                      </a:r>
                      <a:r>
                        <a:rPr kumimoji="0" lang="en-US" sz="1000" b="0" i="0" u="none" strike="noStrike" kern="1200" cap="none" spc="0" normalizeH="0" baseline="0" noProof="0">
                          <a:ln>
                            <a:noFill/>
                          </a:ln>
                          <a:solidFill>
                            <a:prstClr val="black"/>
                          </a:solidFill>
                          <a:effectLst/>
                          <a:uLnTx/>
                          <a:uFillTx/>
                          <a:latin typeface="+mn-lt"/>
                          <a:ea typeface="+mn-ea"/>
                          <a:cs typeface="+mn-cs"/>
                        </a:rPr>
                        <a:t>
 It’s riddle time! What’s your guess?
.
.
.
.
.
.
.
Answer:
A doorbell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9753852"/>
                  </a:ext>
                </a:extLst>
              </a:tr>
            </a:tbl>
          </a:graphicData>
        </a:graphic>
      </p:graphicFrame>
      <p:sp>
        <p:nvSpPr>
          <p:cNvPr id="4" name="Text Placeholder 3">
            <a:extLst>
              <a:ext uri="{FF2B5EF4-FFF2-40B4-BE49-F238E27FC236}">
                <a16:creationId xmlns:a16="http://schemas.microsoft.com/office/drawing/2014/main" id="{5C352858-8C8E-4EFB-BD04-781FDFA64DCE}"/>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31587528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DD27B-A1A2-4658-844C-0365C8C86A07}"/>
              </a:ext>
            </a:extLst>
          </p:cNvPr>
          <p:cNvSpPr>
            <a:spLocks noGrp="1"/>
          </p:cNvSpPr>
          <p:nvPr>
            <p:ph type="title"/>
          </p:nvPr>
        </p:nvSpPr>
        <p:spPr/>
        <p:txBody>
          <a:bodyPr/>
          <a:lstStyle/>
          <a:p>
            <a:r>
              <a:rPr lang="en-US"/>
              <a:t>Facebook Own Posts Table | Oxford Fajar - 6 of 11</a:t>
            </a:r>
          </a:p>
        </p:txBody>
      </p:sp>
      <p:graphicFrame>
        <p:nvGraphicFramePr>
          <p:cNvPr id="5" name="Table Placeholder 4">
            <a:extLst>
              <a:ext uri="{FF2B5EF4-FFF2-40B4-BE49-F238E27FC236}">
                <a16:creationId xmlns:a16="http://schemas.microsoft.com/office/drawing/2014/main" id="{FC2B0FFE-A494-4EC9-AF6D-AE53013A037A}"/>
              </a:ext>
            </a:extLst>
          </p:cNvPr>
          <p:cNvGraphicFramePr>
            <a:graphicFrameLocks noGrp="1"/>
          </p:cNvGraphicFramePr>
          <p:nvPr>
            <p:ph type="tbl" sz="quarter" idx="13"/>
            <p:extLst>
              <p:ext uri="{D42A27DB-BD31-4B8C-83A1-F6EECF244321}">
                <p14:modId xmlns:p14="http://schemas.microsoft.com/office/powerpoint/2010/main" val="605253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63774489"/>
                    </a:ext>
                  </a:extLst>
                </a:gridCol>
                <a:gridCol w="658368">
                  <a:extLst>
                    <a:ext uri="{9D8B030D-6E8A-4147-A177-3AD203B41FA5}">
                      <a16:colId xmlns:a16="http://schemas.microsoft.com/office/drawing/2014/main" val="3731676211"/>
                    </a:ext>
                  </a:extLst>
                </a:gridCol>
                <a:gridCol w="658368">
                  <a:extLst>
                    <a:ext uri="{9D8B030D-6E8A-4147-A177-3AD203B41FA5}">
                      <a16:colId xmlns:a16="http://schemas.microsoft.com/office/drawing/2014/main" val="441201134"/>
                    </a:ext>
                  </a:extLst>
                </a:gridCol>
                <a:gridCol w="658368">
                  <a:extLst>
                    <a:ext uri="{9D8B030D-6E8A-4147-A177-3AD203B41FA5}">
                      <a16:colId xmlns:a16="http://schemas.microsoft.com/office/drawing/2014/main" val="3825987444"/>
                    </a:ext>
                  </a:extLst>
                </a:gridCol>
                <a:gridCol w="658368">
                  <a:extLst>
                    <a:ext uri="{9D8B030D-6E8A-4147-A177-3AD203B41FA5}">
                      <a16:colId xmlns:a16="http://schemas.microsoft.com/office/drawing/2014/main" val="128829757"/>
                    </a:ext>
                  </a:extLst>
                </a:gridCol>
                <a:gridCol w="658368">
                  <a:extLst>
                    <a:ext uri="{9D8B030D-6E8A-4147-A177-3AD203B41FA5}">
                      <a16:colId xmlns:a16="http://schemas.microsoft.com/office/drawing/2014/main" val="2712176608"/>
                    </a:ext>
                  </a:extLst>
                </a:gridCol>
                <a:gridCol w="658368">
                  <a:extLst>
                    <a:ext uri="{9D8B030D-6E8A-4147-A177-3AD203B41FA5}">
                      <a16:colId xmlns:a16="http://schemas.microsoft.com/office/drawing/2014/main" val="978633087"/>
                    </a:ext>
                  </a:extLst>
                </a:gridCol>
                <a:gridCol w="658368">
                  <a:extLst>
                    <a:ext uri="{9D8B030D-6E8A-4147-A177-3AD203B41FA5}">
                      <a16:colId xmlns:a16="http://schemas.microsoft.com/office/drawing/2014/main" val="1110679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61818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- 2019-11-26 18:11:19</a:t>
                      </a:r>
                      <a:r>
                        <a:rPr kumimoji="0" lang="en-US" sz="1000" b="0" i="0" u="none" strike="noStrike" kern="1200" cap="none" spc="0" normalizeH="0" baseline="0" noProof="0">
                          <a:ln>
                            <a:noFill/>
                          </a:ln>
                          <a:solidFill>
                            <a:prstClr val="black"/>
                          </a:solidFill>
                          <a:effectLst/>
                          <a:uLnTx/>
                          <a:uFillTx/>
                          <a:latin typeface="+mn-lt"/>
                          <a:ea typeface="+mn-ea"/>
                          <a:cs typeface="+mn-cs"/>
                        </a:rPr>
                        <a:t>
 It's official. Oxford Dictionaries has declared “Climate Emergency” as The Oxford Word of the Year 2019.
Defined as “a situation in which urgent action is required to reduce or halt climate change and avoid potentially irreversible environmental damage resulting from it.'' The word was chosen from an all-environmental shortlist that also included 'climate action', 'climate crisis', 'climate denial', 'eco-anxiety', 'ecocide', 'extinction', 'flight shame', 'global heating', 'net-zero' and 'plant-based'.
Read more about The Oxford Word of the Year 2019 here: http://bit.ly/2re0jyo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7483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- 2019-11-25 13:32:51</a:t>
                      </a:r>
                      <a:r>
                        <a:rPr kumimoji="0" lang="en-US" sz="1000" b="0" i="0" u="none" strike="noStrike" kern="1200" cap="none" spc="0" normalizeH="0" baseline="0" noProof="0">
                          <a:ln>
                            <a:noFill/>
                          </a:ln>
                          <a:solidFill>
                            <a:prstClr val="black"/>
                          </a:solidFill>
                          <a:effectLst/>
                          <a:uLnTx/>
                          <a:uFillTx/>
                          <a:latin typeface="+mn-lt"/>
                          <a:ea typeface="+mn-ea"/>
                          <a:cs typeface="+mn-cs"/>
                        </a:rPr>
                        <a:t>
 School break is the perfect time to declutter and get organised!
Time to clear your desk and give away books and notes you no longer need.
This way, you’ll set yourself up for a fruitful upcoming school year.
Source: http://bit.ly/2PiOcKo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0314491"/>
                  </a:ext>
                </a:extLst>
              </a:tr>
            </a:tbl>
          </a:graphicData>
        </a:graphic>
      </p:graphicFrame>
      <p:sp>
        <p:nvSpPr>
          <p:cNvPr id="4" name="Text Placeholder 3">
            <a:extLst>
              <a:ext uri="{FF2B5EF4-FFF2-40B4-BE49-F238E27FC236}">
                <a16:creationId xmlns:a16="http://schemas.microsoft.com/office/drawing/2014/main" id="{EFBCE128-AC6D-4E7B-BC92-294D69EC2784}"/>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37295073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2B1B5-E1E0-496A-9019-ABA2BE2261EE}"/>
              </a:ext>
            </a:extLst>
          </p:cNvPr>
          <p:cNvSpPr>
            <a:spLocks noGrp="1"/>
          </p:cNvSpPr>
          <p:nvPr>
            <p:ph type="title"/>
          </p:nvPr>
        </p:nvSpPr>
        <p:spPr/>
        <p:txBody>
          <a:bodyPr/>
          <a:lstStyle/>
          <a:p>
            <a:r>
              <a:rPr lang="en-US"/>
              <a:t>Facebook Own Posts Table | Oxford Fajar - 7 of 11</a:t>
            </a:r>
          </a:p>
        </p:txBody>
      </p:sp>
      <p:graphicFrame>
        <p:nvGraphicFramePr>
          <p:cNvPr id="5" name="Table Placeholder 4">
            <a:extLst>
              <a:ext uri="{FF2B5EF4-FFF2-40B4-BE49-F238E27FC236}">
                <a16:creationId xmlns:a16="http://schemas.microsoft.com/office/drawing/2014/main" id="{27E93709-A20A-4A35-A299-34290FA2AA72}"/>
              </a:ext>
            </a:extLst>
          </p:cNvPr>
          <p:cNvGraphicFramePr>
            <a:graphicFrameLocks noGrp="1"/>
          </p:cNvGraphicFramePr>
          <p:nvPr>
            <p:ph type="tbl" sz="quarter" idx="13"/>
            <p:extLst>
              <p:ext uri="{D42A27DB-BD31-4B8C-83A1-F6EECF244321}">
                <p14:modId xmlns:p14="http://schemas.microsoft.com/office/powerpoint/2010/main" val="1469700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290200"/>
                    </a:ext>
                  </a:extLst>
                </a:gridCol>
                <a:gridCol w="658368">
                  <a:extLst>
                    <a:ext uri="{9D8B030D-6E8A-4147-A177-3AD203B41FA5}">
                      <a16:colId xmlns:a16="http://schemas.microsoft.com/office/drawing/2014/main" val="4028571804"/>
                    </a:ext>
                  </a:extLst>
                </a:gridCol>
                <a:gridCol w="658368">
                  <a:extLst>
                    <a:ext uri="{9D8B030D-6E8A-4147-A177-3AD203B41FA5}">
                      <a16:colId xmlns:a16="http://schemas.microsoft.com/office/drawing/2014/main" val="1414740692"/>
                    </a:ext>
                  </a:extLst>
                </a:gridCol>
                <a:gridCol w="658368">
                  <a:extLst>
                    <a:ext uri="{9D8B030D-6E8A-4147-A177-3AD203B41FA5}">
                      <a16:colId xmlns:a16="http://schemas.microsoft.com/office/drawing/2014/main" val="4217070357"/>
                    </a:ext>
                  </a:extLst>
                </a:gridCol>
                <a:gridCol w="658368">
                  <a:extLst>
                    <a:ext uri="{9D8B030D-6E8A-4147-A177-3AD203B41FA5}">
                      <a16:colId xmlns:a16="http://schemas.microsoft.com/office/drawing/2014/main" val="1107038443"/>
                    </a:ext>
                  </a:extLst>
                </a:gridCol>
                <a:gridCol w="658368">
                  <a:extLst>
                    <a:ext uri="{9D8B030D-6E8A-4147-A177-3AD203B41FA5}">
                      <a16:colId xmlns:a16="http://schemas.microsoft.com/office/drawing/2014/main" val="1927371057"/>
                    </a:ext>
                  </a:extLst>
                </a:gridCol>
                <a:gridCol w="658368">
                  <a:extLst>
                    <a:ext uri="{9D8B030D-6E8A-4147-A177-3AD203B41FA5}">
                      <a16:colId xmlns:a16="http://schemas.microsoft.com/office/drawing/2014/main" val="162567798"/>
                    </a:ext>
                  </a:extLst>
                </a:gridCol>
                <a:gridCol w="658368">
                  <a:extLst>
                    <a:ext uri="{9D8B030D-6E8A-4147-A177-3AD203B41FA5}">
                      <a16:colId xmlns:a16="http://schemas.microsoft.com/office/drawing/2014/main" val="1317913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44009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- 2019-11-24 11:29:17</a:t>
                      </a:r>
                      <a:r>
                        <a:rPr kumimoji="0" lang="en-US" sz="1000" b="0" i="0" u="none" strike="noStrike" kern="1200" cap="none" spc="0" normalizeH="0" baseline="0" noProof="0">
                          <a:ln>
                            <a:noFill/>
                          </a:ln>
                          <a:solidFill>
                            <a:prstClr val="black"/>
                          </a:solidFill>
                          <a:effectLst/>
                          <a:uLnTx/>
                          <a:uFillTx/>
                          <a:latin typeface="+mn-lt"/>
                          <a:ea typeface="+mn-ea"/>
                          <a:cs typeface="+mn-cs"/>
                        </a:rPr>
                        <a:t>
 The past is in your head. The future is in your hands.
Our future is ready to be made and will be moulded by our own hands. Choosing positivity today will create a brighter 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82923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- 2019-11-23 11:30:13</a:t>
                      </a:r>
                      <a:r>
                        <a:rPr kumimoji="0" lang="en-US" sz="1000" b="0" i="0" u="none" strike="noStrike" kern="1200" cap="none" spc="0" normalizeH="0" baseline="0" noProof="0">
                          <a:ln>
                            <a:noFill/>
                          </a:ln>
                          <a:solidFill>
                            <a:prstClr val="black"/>
                          </a:solidFill>
                          <a:effectLst/>
                          <a:uLnTx/>
                          <a:uFillTx/>
                          <a:latin typeface="+mn-lt"/>
                          <a:ea typeface="+mn-ea"/>
                          <a:cs typeface="+mn-cs"/>
                        </a:rPr>
                        <a:t>
 It is the time of the year we've all been waiting for!
Wishing all students a fun and fulfilling holiday break!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91705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- 2019-11-22 12:26:16</a:t>
                      </a:r>
                      <a:r>
                        <a:rPr kumimoji="0" lang="en-US" sz="1000" b="0" i="0" u="none" strike="noStrike" kern="1200" cap="none" spc="0" normalizeH="0" baseline="0" noProof="0">
                          <a:ln>
                            <a:noFill/>
                          </a:ln>
                          <a:solidFill>
                            <a:prstClr val="black"/>
                          </a:solidFill>
                          <a:effectLst/>
                          <a:uLnTx/>
                          <a:uFillTx/>
                          <a:latin typeface="+mn-lt"/>
                          <a:ea typeface="+mn-ea"/>
                          <a:cs typeface="+mn-cs"/>
                        </a:rPr>
                        <a:t>
 Wish to master all Malay collective nouns and have them at your fingertips?
Our Kamus Penjodoh Bilangan is exactly what you need!
This dictionary is specially designed for primary school students. It offers over 1,500 entries with definitions and samples of sentences.
Find out more at http://bit.ly/2BIPiHz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6747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- 2019-11-21 22:31:22</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UPSR achievers for the effort you put in, and for doing your best!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1570791"/>
                  </a:ext>
                </a:extLst>
              </a:tr>
            </a:tbl>
          </a:graphicData>
        </a:graphic>
      </p:graphicFrame>
      <p:sp>
        <p:nvSpPr>
          <p:cNvPr id="4" name="Text Placeholder 3">
            <a:extLst>
              <a:ext uri="{FF2B5EF4-FFF2-40B4-BE49-F238E27FC236}">
                <a16:creationId xmlns:a16="http://schemas.microsoft.com/office/drawing/2014/main" id="{5D30538A-510A-44C2-BD5D-88B20145287E}"/>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391667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542F8-C91E-44F1-89BD-0BACD4FBD954}"/>
              </a:ext>
            </a:extLst>
          </p:cNvPr>
          <p:cNvSpPr>
            <a:spLocks noGrp="1"/>
          </p:cNvSpPr>
          <p:nvPr>
            <p:ph type="title"/>
          </p:nvPr>
        </p:nvSpPr>
        <p:spPr/>
        <p:txBody>
          <a:bodyPr/>
          <a:lstStyle/>
          <a:p>
            <a:r>
              <a:rPr lang="en-US"/>
              <a:t>Facebook Own Posts Table | Oxford Fajar - 8 of 11</a:t>
            </a:r>
          </a:p>
        </p:txBody>
      </p:sp>
      <p:graphicFrame>
        <p:nvGraphicFramePr>
          <p:cNvPr id="5" name="Table Placeholder 4">
            <a:extLst>
              <a:ext uri="{FF2B5EF4-FFF2-40B4-BE49-F238E27FC236}">
                <a16:creationId xmlns:a16="http://schemas.microsoft.com/office/drawing/2014/main" id="{5A96ED62-D7DC-4F23-B771-9CE650C13A64}"/>
              </a:ext>
            </a:extLst>
          </p:cNvPr>
          <p:cNvGraphicFramePr>
            <a:graphicFrameLocks noGrp="1"/>
          </p:cNvGraphicFramePr>
          <p:nvPr>
            <p:ph type="tbl" sz="quarter" idx="13"/>
            <p:extLst>
              <p:ext uri="{D42A27DB-BD31-4B8C-83A1-F6EECF244321}">
                <p14:modId xmlns:p14="http://schemas.microsoft.com/office/powerpoint/2010/main" val="3695009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51057286"/>
                    </a:ext>
                  </a:extLst>
                </a:gridCol>
                <a:gridCol w="658368">
                  <a:extLst>
                    <a:ext uri="{9D8B030D-6E8A-4147-A177-3AD203B41FA5}">
                      <a16:colId xmlns:a16="http://schemas.microsoft.com/office/drawing/2014/main" val="4052193522"/>
                    </a:ext>
                  </a:extLst>
                </a:gridCol>
                <a:gridCol w="658368">
                  <a:extLst>
                    <a:ext uri="{9D8B030D-6E8A-4147-A177-3AD203B41FA5}">
                      <a16:colId xmlns:a16="http://schemas.microsoft.com/office/drawing/2014/main" val="2317100193"/>
                    </a:ext>
                  </a:extLst>
                </a:gridCol>
                <a:gridCol w="658368">
                  <a:extLst>
                    <a:ext uri="{9D8B030D-6E8A-4147-A177-3AD203B41FA5}">
                      <a16:colId xmlns:a16="http://schemas.microsoft.com/office/drawing/2014/main" val="1432702181"/>
                    </a:ext>
                  </a:extLst>
                </a:gridCol>
                <a:gridCol w="658368">
                  <a:extLst>
                    <a:ext uri="{9D8B030D-6E8A-4147-A177-3AD203B41FA5}">
                      <a16:colId xmlns:a16="http://schemas.microsoft.com/office/drawing/2014/main" val="2667196858"/>
                    </a:ext>
                  </a:extLst>
                </a:gridCol>
                <a:gridCol w="658368">
                  <a:extLst>
                    <a:ext uri="{9D8B030D-6E8A-4147-A177-3AD203B41FA5}">
                      <a16:colId xmlns:a16="http://schemas.microsoft.com/office/drawing/2014/main" val="4158849293"/>
                    </a:ext>
                  </a:extLst>
                </a:gridCol>
                <a:gridCol w="658368">
                  <a:extLst>
                    <a:ext uri="{9D8B030D-6E8A-4147-A177-3AD203B41FA5}">
                      <a16:colId xmlns:a16="http://schemas.microsoft.com/office/drawing/2014/main" val="2130317442"/>
                    </a:ext>
                  </a:extLst>
                </a:gridCol>
                <a:gridCol w="658368">
                  <a:extLst>
                    <a:ext uri="{9D8B030D-6E8A-4147-A177-3AD203B41FA5}">
                      <a16:colId xmlns:a16="http://schemas.microsoft.com/office/drawing/2014/main" val="4156870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85955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- 2019-11-21 11:28:38</a:t>
                      </a:r>
                      <a:r>
                        <a:rPr kumimoji="0" lang="en-US" sz="1000" b="0" i="0" u="none" strike="noStrike" kern="1200" cap="none" spc="0" normalizeH="0" baseline="0" noProof="0">
                          <a:ln>
                            <a:noFill/>
                          </a:ln>
                          <a:solidFill>
                            <a:prstClr val="black"/>
                          </a:solidFill>
                          <a:effectLst/>
                          <a:uLnTx/>
                          <a:uFillTx/>
                          <a:latin typeface="+mn-lt"/>
                          <a:ea typeface="+mn-ea"/>
                          <a:cs typeface="+mn-cs"/>
                        </a:rPr>
                        <a:t>
 All anemonefish, including clownfish, are all born male. They have the ability to turn themselves into a female, but once the change is made, they can’t go back to being a male. 
Sometimes the change is made when mating where two males will become mates and the larger, dominant fish will become the female.
Source: http://bit.ly/2Pi7O1u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911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- 2019-11-20 11:28:05</a:t>
                      </a:r>
                      <a:r>
                        <a:rPr kumimoji="0" lang="en-US" sz="1000" b="0" i="0" u="none" strike="noStrike" kern="1200" cap="none" spc="0" normalizeH="0" baseline="0" noProof="0">
                          <a:ln>
                            <a:noFill/>
                          </a:ln>
                          <a:solidFill>
                            <a:prstClr val="black"/>
                          </a:solidFill>
                          <a:effectLst/>
                          <a:uLnTx/>
                          <a:uFillTx/>
                          <a:latin typeface="+mn-lt"/>
                          <a:ea typeface="+mn-ea"/>
                          <a:cs typeface="+mn-cs"/>
                        </a:rPr>
                        <a:t>
 A study shows that music with quicker tempos made people breathe faster which increased their heart rate and blood pressure. 
Whereas, slow and soft music brought opposite results. It lowered the heart rate and blood pressure. 
Do you listen to music while reading?
Source: http://bit.ly/31NPsI6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09640056"/>
                  </a:ext>
                </a:extLst>
              </a:tr>
            </a:tbl>
          </a:graphicData>
        </a:graphic>
      </p:graphicFrame>
      <p:sp>
        <p:nvSpPr>
          <p:cNvPr id="4" name="Text Placeholder 3">
            <a:extLst>
              <a:ext uri="{FF2B5EF4-FFF2-40B4-BE49-F238E27FC236}">
                <a16:creationId xmlns:a16="http://schemas.microsoft.com/office/drawing/2014/main" id="{2C292D42-23B8-417E-A7CE-011C9EEA1066}"/>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12633866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F7939-ADE0-4C4B-9004-8FCB5FB4B4A6}"/>
              </a:ext>
            </a:extLst>
          </p:cNvPr>
          <p:cNvSpPr>
            <a:spLocks noGrp="1"/>
          </p:cNvSpPr>
          <p:nvPr>
            <p:ph type="title"/>
          </p:nvPr>
        </p:nvSpPr>
        <p:spPr/>
        <p:txBody>
          <a:bodyPr/>
          <a:lstStyle/>
          <a:p>
            <a:r>
              <a:rPr lang="en-US"/>
              <a:t>Facebook Own Posts Table | Oxford Fajar - 9 of 11</a:t>
            </a:r>
          </a:p>
        </p:txBody>
      </p:sp>
      <p:graphicFrame>
        <p:nvGraphicFramePr>
          <p:cNvPr id="5" name="Table Placeholder 4">
            <a:extLst>
              <a:ext uri="{FF2B5EF4-FFF2-40B4-BE49-F238E27FC236}">
                <a16:creationId xmlns:a16="http://schemas.microsoft.com/office/drawing/2014/main" id="{0773B802-72AB-4E80-A573-628EF977910B}"/>
              </a:ext>
            </a:extLst>
          </p:cNvPr>
          <p:cNvGraphicFramePr>
            <a:graphicFrameLocks noGrp="1"/>
          </p:cNvGraphicFramePr>
          <p:nvPr>
            <p:ph type="tbl" sz="quarter" idx="13"/>
            <p:extLst>
              <p:ext uri="{D42A27DB-BD31-4B8C-83A1-F6EECF244321}">
                <p14:modId xmlns:p14="http://schemas.microsoft.com/office/powerpoint/2010/main" val="1824037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98090107"/>
                    </a:ext>
                  </a:extLst>
                </a:gridCol>
                <a:gridCol w="658368">
                  <a:extLst>
                    <a:ext uri="{9D8B030D-6E8A-4147-A177-3AD203B41FA5}">
                      <a16:colId xmlns:a16="http://schemas.microsoft.com/office/drawing/2014/main" val="337114794"/>
                    </a:ext>
                  </a:extLst>
                </a:gridCol>
                <a:gridCol w="658368">
                  <a:extLst>
                    <a:ext uri="{9D8B030D-6E8A-4147-A177-3AD203B41FA5}">
                      <a16:colId xmlns:a16="http://schemas.microsoft.com/office/drawing/2014/main" val="35359561"/>
                    </a:ext>
                  </a:extLst>
                </a:gridCol>
                <a:gridCol w="658368">
                  <a:extLst>
                    <a:ext uri="{9D8B030D-6E8A-4147-A177-3AD203B41FA5}">
                      <a16:colId xmlns:a16="http://schemas.microsoft.com/office/drawing/2014/main" val="2653625462"/>
                    </a:ext>
                  </a:extLst>
                </a:gridCol>
                <a:gridCol w="658368">
                  <a:extLst>
                    <a:ext uri="{9D8B030D-6E8A-4147-A177-3AD203B41FA5}">
                      <a16:colId xmlns:a16="http://schemas.microsoft.com/office/drawing/2014/main" val="2408063272"/>
                    </a:ext>
                  </a:extLst>
                </a:gridCol>
                <a:gridCol w="658368">
                  <a:extLst>
                    <a:ext uri="{9D8B030D-6E8A-4147-A177-3AD203B41FA5}">
                      <a16:colId xmlns:a16="http://schemas.microsoft.com/office/drawing/2014/main" val="2104722219"/>
                    </a:ext>
                  </a:extLst>
                </a:gridCol>
                <a:gridCol w="658368">
                  <a:extLst>
                    <a:ext uri="{9D8B030D-6E8A-4147-A177-3AD203B41FA5}">
                      <a16:colId xmlns:a16="http://schemas.microsoft.com/office/drawing/2014/main" val="2808533295"/>
                    </a:ext>
                  </a:extLst>
                </a:gridCol>
                <a:gridCol w="658368">
                  <a:extLst>
                    <a:ext uri="{9D8B030D-6E8A-4147-A177-3AD203B41FA5}">
                      <a16:colId xmlns:a16="http://schemas.microsoft.com/office/drawing/2014/main" val="3458613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77001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- 2019-11-19 11:27:05</a:t>
                      </a:r>
                      <a:r>
                        <a:rPr kumimoji="0" lang="en-US" sz="1000" b="0" i="0" u="none" strike="noStrike" kern="1200" cap="none" spc="0" normalizeH="0" baseline="0" noProof="0">
                          <a:ln>
                            <a:noFill/>
                          </a:ln>
                          <a:solidFill>
                            <a:prstClr val="black"/>
                          </a:solidFill>
                          <a:effectLst/>
                          <a:uLnTx/>
                          <a:uFillTx/>
                          <a:latin typeface="+mn-lt"/>
                          <a:ea typeface="+mn-ea"/>
                          <a:cs typeface="+mn-cs"/>
                        </a:rPr>
                        <a:t>
 The school holidays are about to begin. Let’s keep our mind jogging with a math question!
Which is the correct answer for the equation below?
12m2 - 9mn + 2n2
18m2 - 9mn + 2n2
18m2 - 15mn + 2n2
36m2 - 21mn + 4n2    
.
.
.
.
.
.
Answer:
B. 18m2 - 9mn + 2n2 
Source:
Ace Analysis Mathematics SPM, pg.7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057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- 2019-11-18 11:32:58</a:t>
                      </a:r>
                      <a:r>
                        <a:rPr kumimoji="0" lang="en-US" sz="1000" b="0" i="0" u="none" strike="noStrike" kern="1200" cap="none" spc="0" normalizeH="0" baseline="0" noProof="0">
                          <a:ln>
                            <a:noFill/>
                          </a:ln>
                          <a:solidFill>
                            <a:prstClr val="black"/>
                          </a:solidFill>
                          <a:effectLst/>
                          <a:uLnTx/>
                          <a:uFillTx/>
                          <a:latin typeface="+mn-lt"/>
                          <a:ea typeface="+mn-ea"/>
                          <a:cs typeface="+mn-cs"/>
                        </a:rPr>
                        <a:t>
 Wishing all SPM candidates good luck for your examinations. Stay calm and give it your best!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533823"/>
                  </a:ext>
                </a:extLst>
              </a:tr>
            </a:tbl>
          </a:graphicData>
        </a:graphic>
      </p:graphicFrame>
      <p:sp>
        <p:nvSpPr>
          <p:cNvPr id="4" name="Text Placeholder 3">
            <a:extLst>
              <a:ext uri="{FF2B5EF4-FFF2-40B4-BE49-F238E27FC236}">
                <a16:creationId xmlns:a16="http://schemas.microsoft.com/office/drawing/2014/main" id="{2F7563D6-E78B-420F-8B2D-7958639D094B}"/>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21988712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BFE5E-25BD-4FD7-BCB0-BB454FEF242C}"/>
              </a:ext>
            </a:extLst>
          </p:cNvPr>
          <p:cNvSpPr>
            <a:spLocks noGrp="1"/>
          </p:cNvSpPr>
          <p:nvPr>
            <p:ph type="title"/>
          </p:nvPr>
        </p:nvSpPr>
        <p:spPr/>
        <p:txBody>
          <a:bodyPr/>
          <a:lstStyle/>
          <a:p>
            <a:r>
              <a:rPr lang="en-US"/>
              <a:t>Facebook Own Posts Table | Oxford Fajar - 10 of 11</a:t>
            </a:r>
          </a:p>
        </p:txBody>
      </p:sp>
      <p:graphicFrame>
        <p:nvGraphicFramePr>
          <p:cNvPr id="5" name="Table Placeholder 4">
            <a:extLst>
              <a:ext uri="{FF2B5EF4-FFF2-40B4-BE49-F238E27FC236}">
                <a16:creationId xmlns:a16="http://schemas.microsoft.com/office/drawing/2014/main" id="{A14F0325-432B-468A-BAEA-A843EEE72FDD}"/>
              </a:ext>
            </a:extLst>
          </p:cNvPr>
          <p:cNvGraphicFramePr>
            <a:graphicFrameLocks noGrp="1"/>
          </p:cNvGraphicFramePr>
          <p:nvPr>
            <p:ph type="tbl" sz="quarter" idx="13"/>
            <p:extLst>
              <p:ext uri="{D42A27DB-BD31-4B8C-83A1-F6EECF244321}">
                <p14:modId xmlns:p14="http://schemas.microsoft.com/office/powerpoint/2010/main" val="1295773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99028533"/>
                    </a:ext>
                  </a:extLst>
                </a:gridCol>
                <a:gridCol w="658368">
                  <a:extLst>
                    <a:ext uri="{9D8B030D-6E8A-4147-A177-3AD203B41FA5}">
                      <a16:colId xmlns:a16="http://schemas.microsoft.com/office/drawing/2014/main" val="1814454112"/>
                    </a:ext>
                  </a:extLst>
                </a:gridCol>
                <a:gridCol w="658368">
                  <a:extLst>
                    <a:ext uri="{9D8B030D-6E8A-4147-A177-3AD203B41FA5}">
                      <a16:colId xmlns:a16="http://schemas.microsoft.com/office/drawing/2014/main" val="3106916748"/>
                    </a:ext>
                  </a:extLst>
                </a:gridCol>
                <a:gridCol w="658368">
                  <a:extLst>
                    <a:ext uri="{9D8B030D-6E8A-4147-A177-3AD203B41FA5}">
                      <a16:colId xmlns:a16="http://schemas.microsoft.com/office/drawing/2014/main" val="3961892061"/>
                    </a:ext>
                  </a:extLst>
                </a:gridCol>
                <a:gridCol w="658368">
                  <a:extLst>
                    <a:ext uri="{9D8B030D-6E8A-4147-A177-3AD203B41FA5}">
                      <a16:colId xmlns:a16="http://schemas.microsoft.com/office/drawing/2014/main" val="18810336"/>
                    </a:ext>
                  </a:extLst>
                </a:gridCol>
                <a:gridCol w="658368">
                  <a:extLst>
                    <a:ext uri="{9D8B030D-6E8A-4147-A177-3AD203B41FA5}">
                      <a16:colId xmlns:a16="http://schemas.microsoft.com/office/drawing/2014/main" val="3101946862"/>
                    </a:ext>
                  </a:extLst>
                </a:gridCol>
                <a:gridCol w="658368">
                  <a:extLst>
                    <a:ext uri="{9D8B030D-6E8A-4147-A177-3AD203B41FA5}">
                      <a16:colId xmlns:a16="http://schemas.microsoft.com/office/drawing/2014/main" val="1129656503"/>
                    </a:ext>
                  </a:extLst>
                </a:gridCol>
                <a:gridCol w="658368">
                  <a:extLst>
                    <a:ext uri="{9D8B030D-6E8A-4147-A177-3AD203B41FA5}">
                      <a16:colId xmlns:a16="http://schemas.microsoft.com/office/drawing/2014/main" val="460333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18349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- 2019-11-18 11:26:47</a:t>
                      </a:r>
                      <a:r>
                        <a:rPr kumimoji="0" lang="en-US" sz="1000" b="0" i="0" u="none" strike="noStrike" kern="1200" cap="none" spc="0" normalizeH="0" baseline="0" noProof="0">
                          <a:ln>
                            <a:noFill/>
                          </a:ln>
                          <a:solidFill>
                            <a:prstClr val="black"/>
                          </a:solidFill>
                          <a:effectLst/>
                          <a:uLnTx/>
                          <a:uFillTx/>
                          <a:latin typeface="+mn-lt"/>
                          <a:ea typeface="+mn-ea"/>
                          <a:cs typeface="+mn-cs"/>
                        </a:rPr>
                        <a:t>
 To all SPM candidates, tomorrow is your big day! Say your piece and tell us how you feel below! 
Source: www.oxfordlearnersdictionaries.com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83459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- 2019-11-18 11:25:48</a:t>
                      </a:r>
                      <a:r>
                        <a:rPr kumimoji="0" lang="en-US" sz="1000" b="0" i="0" u="none" strike="noStrike" kern="1200" cap="none" spc="0" normalizeH="0" baseline="0" noProof="0">
                          <a:ln>
                            <a:noFill/>
                          </a:ln>
                          <a:solidFill>
                            <a:prstClr val="black"/>
                          </a:solidFill>
                          <a:effectLst/>
                          <a:uLnTx/>
                          <a:uFillTx/>
                          <a:latin typeface="+mn-lt"/>
                          <a:ea typeface="+mn-ea"/>
                          <a:cs typeface="+mn-cs"/>
                        </a:rPr>
                        <a:t>
 It’s only 3 days away from SPM. To ease the mental chaos, we’ve got you a packing list to survive SPM 2019. 
These include, but are not limited to:
- 3-4 pens in blue and black 
- 2 correction tapes
- 2 of each: pencils, rulers, sharpeners, and erasers 
- 1 non-programmable calculator 
- 1 geometric kit 
- Necessary identifications (SPM exam slip and IC)
- SPM 2019 exam schedule 
- A watch
Gear up with this SPM packing list, SPM warriors! You are now ready to ace your exams!
Source: https://eduadvisor.my/articles/spm-survival-tips-maximising-your-time-with-2-weeks-to-go/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40279555"/>
                  </a:ext>
                </a:extLst>
              </a:tr>
            </a:tbl>
          </a:graphicData>
        </a:graphic>
      </p:graphicFrame>
      <p:sp>
        <p:nvSpPr>
          <p:cNvPr id="4" name="Text Placeholder 3">
            <a:extLst>
              <a:ext uri="{FF2B5EF4-FFF2-40B4-BE49-F238E27FC236}">
                <a16:creationId xmlns:a16="http://schemas.microsoft.com/office/drawing/2014/main" id="{3C027AD9-0F2C-4EA9-AFF4-E4C09524A6A7}"/>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10771924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D467A-DFDD-439A-A359-C0894C5F6FCC}"/>
              </a:ext>
            </a:extLst>
          </p:cNvPr>
          <p:cNvSpPr>
            <a:spLocks noGrp="1"/>
          </p:cNvSpPr>
          <p:nvPr>
            <p:ph type="title"/>
          </p:nvPr>
        </p:nvSpPr>
        <p:spPr/>
        <p:txBody>
          <a:bodyPr/>
          <a:lstStyle/>
          <a:p>
            <a:r>
              <a:rPr lang="en-US"/>
              <a:t>Facebook Own Posts Table | Oxford Fajar - 11 of 11</a:t>
            </a:r>
          </a:p>
        </p:txBody>
      </p:sp>
      <p:graphicFrame>
        <p:nvGraphicFramePr>
          <p:cNvPr id="5" name="Table Placeholder 4">
            <a:extLst>
              <a:ext uri="{FF2B5EF4-FFF2-40B4-BE49-F238E27FC236}">
                <a16:creationId xmlns:a16="http://schemas.microsoft.com/office/drawing/2014/main" id="{83B21DCF-2915-4365-A6B6-73C7E134AE63}"/>
              </a:ext>
            </a:extLst>
          </p:cNvPr>
          <p:cNvGraphicFramePr>
            <a:graphicFrameLocks noGrp="1"/>
          </p:cNvGraphicFramePr>
          <p:nvPr>
            <p:ph type="tbl" sz="quarter" idx="13"/>
            <p:extLst>
              <p:ext uri="{D42A27DB-BD31-4B8C-83A1-F6EECF244321}">
                <p14:modId xmlns:p14="http://schemas.microsoft.com/office/powerpoint/2010/main" val="217159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54051014"/>
                    </a:ext>
                  </a:extLst>
                </a:gridCol>
                <a:gridCol w="658368">
                  <a:extLst>
                    <a:ext uri="{9D8B030D-6E8A-4147-A177-3AD203B41FA5}">
                      <a16:colId xmlns:a16="http://schemas.microsoft.com/office/drawing/2014/main" val="3903203185"/>
                    </a:ext>
                  </a:extLst>
                </a:gridCol>
                <a:gridCol w="658368">
                  <a:extLst>
                    <a:ext uri="{9D8B030D-6E8A-4147-A177-3AD203B41FA5}">
                      <a16:colId xmlns:a16="http://schemas.microsoft.com/office/drawing/2014/main" val="1315678603"/>
                    </a:ext>
                  </a:extLst>
                </a:gridCol>
                <a:gridCol w="658368">
                  <a:extLst>
                    <a:ext uri="{9D8B030D-6E8A-4147-A177-3AD203B41FA5}">
                      <a16:colId xmlns:a16="http://schemas.microsoft.com/office/drawing/2014/main" val="3657907349"/>
                    </a:ext>
                  </a:extLst>
                </a:gridCol>
                <a:gridCol w="658368">
                  <a:extLst>
                    <a:ext uri="{9D8B030D-6E8A-4147-A177-3AD203B41FA5}">
                      <a16:colId xmlns:a16="http://schemas.microsoft.com/office/drawing/2014/main" val="314823154"/>
                    </a:ext>
                  </a:extLst>
                </a:gridCol>
                <a:gridCol w="658368">
                  <a:extLst>
                    <a:ext uri="{9D8B030D-6E8A-4147-A177-3AD203B41FA5}">
                      <a16:colId xmlns:a16="http://schemas.microsoft.com/office/drawing/2014/main" val="2965656767"/>
                    </a:ext>
                  </a:extLst>
                </a:gridCol>
                <a:gridCol w="658368">
                  <a:extLst>
                    <a:ext uri="{9D8B030D-6E8A-4147-A177-3AD203B41FA5}">
                      <a16:colId xmlns:a16="http://schemas.microsoft.com/office/drawing/2014/main" val="2504025530"/>
                    </a:ext>
                  </a:extLst>
                </a:gridCol>
                <a:gridCol w="658368">
                  <a:extLst>
                    <a:ext uri="{9D8B030D-6E8A-4147-A177-3AD203B41FA5}">
                      <a16:colId xmlns:a16="http://schemas.microsoft.com/office/drawing/2014/main" val="697249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28795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- 2019-11-18 11:20:18</a:t>
                      </a:r>
                      <a:r>
                        <a:rPr kumimoji="0" lang="en-US" sz="1000" b="0" i="0" u="none" strike="noStrike" kern="1200" cap="none" spc="0" normalizeH="0" baseline="0" noProof="0">
                          <a:ln>
                            <a:noFill/>
                          </a:ln>
                          <a:solidFill>
                            <a:prstClr val="black"/>
                          </a:solidFill>
                          <a:effectLst/>
                          <a:uLnTx/>
                          <a:uFillTx/>
                          <a:latin typeface="+mn-lt"/>
                          <a:ea typeface="+mn-ea"/>
                          <a:cs typeface="+mn-cs"/>
                        </a:rPr>
                        <a:t>
 Soar with pride with Success eBook's interactive digital materials!
Your perfect companion to complete your SPM preparation anytime and anywhere! 
Available for Mathematics, Additional Mathematics, Physics, and Biology. 
Learn more:
https://e-learning.oxfordfajar.com.my/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18466256"/>
                  </a:ext>
                </a:extLst>
              </a:tr>
            </a:tbl>
          </a:graphicData>
        </a:graphic>
      </p:graphicFrame>
      <p:sp>
        <p:nvSpPr>
          <p:cNvPr id="4" name="Text Placeholder 3">
            <a:extLst>
              <a:ext uri="{FF2B5EF4-FFF2-40B4-BE49-F238E27FC236}">
                <a16:creationId xmlns:a16="http://schemas.microsoft.com/office/drawing/2014/main" id="{65AAFBFA-12A8-4F3C-A04E-D31EB69CCC04}"/>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32963997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41B3C-EE21-498D-BB59-9A4BD6283BF1}"/>
              </a:ext>
            </a:extLst>
          </p:cNvPr>
          <p:cNvSpPr>
            <a:spLocks noGrp="1"/>
          </p:cNvSpPr>
          <p:nvPr>
            <p:ph type="title"/>
          </p:nvPr>
        </p:nvSpPr>
        <p:spPr/>
        <p:txBody>
          <a:bodyPr/>
          <a:lstStyle/>
          <a:p>
            <a:r>
              <a:rPr lang="en-US"/>
              <a:t>Facebook Custom Reach (Collumn Chart) | Oxford Fajar</a:t>
            </a:r>
          </a:p>
        </p:txBody>
      </p:sp>
      <p:graphicFrame>
        <p:nvGraphicFramePr>
          <p:cNvPr id="6" name="Chart Placeholder 5">
            <a:extLst>
              <a:ext uri="{FF2B5EF4-FFF2-40B4-BE49-F238E27FC236}">
                <a16:creationId xmlns:a16="http://schemas.microsoft.com/office/drawing/2014/main" id="{3D22BBF4-836F-43B0-9400-C0C2E78E2C67}"/>
              </a:ext>
            </a:extLst>
          </p:cNvPr>
          <p:cNvGraphicFramePr>
            <a:graphicFrameLocks noGrp="1"/>
          </p:cNvGraphicFramePr>
          <p:nvPr>
            <p:ph type="chart" sz="quarter" idx="13"/>
            <p:extLst>
              <p:ext uri="{D42A27DB-BD31-4B8C-83A1-F6EECF244321}">
                <p14:modId xmlns:p14="http://schemas.microsoft.com/office/powerpoint/2010/main" val="13732743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FD6CD4-FBBF-4A01-B02D-2D77B07AF44E}"/>
              </a:ext>
            </a:extLst>
          </p:cNvPr>
          <p:cNvSpPr>
            <a:spLocks noGrp="1"/>
          </p:cNvSpPr>
          <p:nvPr>
            <p:ph type="body" sz="quarter" idx="14"/>
          </p:nvPr>
        </p:nvSpPr>
        <p:spPr/>
        <p:txBody>
          <a:bodyPr/>
          <a:lstStyle/>
          <a:p>
            <a:r>
              <a:rPr lang="en-US"/>
              <a:t>01/01/2019 - 12/20/2019</a:t>
            </a:r>
          </a:p>
        </p:txBody>
      </p:sp>
      <p:sp>
        <p:nvSpPr>
          <p:cNvPr id="5" name="Footer Placeholder 4">
            <a:extLst>
              <a:ext uri="{FF2B5EF4-FFF2-40B4-BE49-F238E27FC236}">
                <a16:creationId xmlns:a16="http://schemas.microsoft.com/office/drawing/2014/main" id="{719CAECF-8AA6-4FA0-B78B-C3F84804E8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50816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C77B0-9052-471C-B210-43C5516FAFD1}"/>
              </a:ext>
            </a:extLst>
          </p:cNvPr>
          <p:cNvSpPr>
            <a:spLocks noGrp="1"/>
          </p:cNvSpPr>
          <p:nvPr>
            <p:ph type="title"/>
          </p:nvPr>
        </p:nvSpPr>
        <p:spPr/>
        <p:txBody>
          <a:bodyPr/>
          <a:lstStyle/>
          <a:p>
            <a:r>
              <a:rPr lang="en-US"/>
              <a:t>Facebook Total Engagements | Oxford Fajar</a:t>
            </a:r>
          </a:p>
        </p:txBody>
      </p:sp>
      <p:graphicFrame>
        <p:nvGraphicFramePr>
          <p:cNvPr id="6" name="Chart Placeholder 5">
            <a:extLst>
              <a:ext uri="{FF2B5EF4-FFF2-40B4-BE49-F238E27FC236}">
                <a16:creationId xmlns:a16="http://schemas.microsoft.com/office/drawing/2014/main" id="{77223D95-6054-4F21-B19F-F855EF006E8D}"/>
              </a:ext>
            </a:extLst>
          </p:cNvPr>
          <p:cNvGraphicFramePr>
            <a:graphicFrameLocks noGrp="1"/>
          </p:cNvGraphicFramePr>
          <p:nvPr>
            <p:ph type="chart" sz="quarter" idx="13"/>
            <p:extLst>
              <p:ext uri="{D42A27DB-BD31-4B8C-83A1-F6EECF244321}">
                <p14:modId xmlns:p14="http://schemas.microsoft.com/office/powerpoint/2010/main" val="37511184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5BAC51-9FB9-4630-9D43-58609CD454FF}"/>
              </a:ext>
            </a:extLst>
          </p:cNvPr>
          <p:cNvSpPr>
            <a:spLocks noGrp="1"/>
          </p:cNvSpPr>
          <p:nvPr>
            <p:ph type="body" sz="quarter" idx="14"/>
          </p:nvPr>
        </p:nvSpPr>
        <p:spPr/>
        <p:txBody>
          <a:bodyPr/>
          <a:lstStyle/>
          <a:p>
            <a:r>
              <a:rPr lang="en-US"/>
              <a:t>01/01/2019 - 12/20/2019</a:t>
            </a:r>
          </a:p>
        </p:txBody>
      </p:sp>
      <p:sp>
        <p:nvSpPr>
          <p:cNvPr id="5" name="Footer Placeholder 4">
            <a:extLst>
              <a:ext uri="{FF2B5EF4-FFF2-40B4-BE49-F238E27FC236}">
                <a16:creationId xmlns:a16="http://schemas.microsoft.com/office/drawing/2014/main" id="{9EC2CF48-8174-4263-BD64-61BD22A5B1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62118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A4AAC-C9CA-4E4A-8038-C010CE285723}"/>
              </a:ext>
            </a:extLst>
          </p:cNvPr>
          <p:cNvSpPr>
            <a:spLocks noGrp="1"/>
          </p:cNvSpPr>
          <p:nvPr>
            <p:ph type="title"/>
          </p:nvPr>
        </p:nvSpPr>
        <p:spPr/>
        <p:txBody>
          <a:bodyPr/>
          <a:lstStyle/>
          <a:p>
            <a:r>
              <a:rPr lang="en-US"/>
              <a:t>Facebook Total Engagements over Time (monthly) | Oxford Fajar</a:t>
            </a:r>
          </a:p>
        </p:txBody>
      </p:sp>
      <p:graphicFrame>
        <p:nvGraphicFramePr>
          <p:cNvPr id="6" name="Chart Placeholder 5">
            <a:extLst>
              <a:ext uri="{FF2B5EF4-FFF2-40B4-BE49-F238E27FC236}">
                <a16:creationId xmlns:a16="http://schemas.microsoft.com/office/drawing/2014/main" id="{49FAF0C2-79DC-4BD3-8F54-ED60478F5673}"/>
              </a:ext>
            </a:extLst>
          </p:cNvPr>
          <p:cNvGraphicFramePr>
            <a:graphicFrameLocks noGrp="1"/>
          </p:cNvGraphicFramePr>
          <p:nvPr>
            <p:ph type="chart" sz="quarter" idx="13"/>
            <p:extLst>
              <p:ext uri="{D42A27DB-BD31-4B8C-83A1-F6EECF244321}">
                <p14:modId xmlns:p14="http://schemas.microsoft.com/office/powerpoint/2010/main" val="14988580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7E939C-653A-4D01-B0E5-53AE49FC0CB8}"/>
              </a:ext>
            </a:extLst>
          </p:cNvPr>
          <p:cNvSpPr>
            <a:spLocks noGrp="1"/>
          </p:cNvSpPr>
          <p:nvPr>
            <p:ph type="body" sz="quarter" idx="14"/>
          </p:nvPr>
        </p:nvSpPr>
        <p:spPr/>
        <p:txBody>
          <a:bodyPr/>
          <a:lstStyle/>
          <a:p>
            <a:r>
              <a:rPr lang="en-US"/>
              <a:t>01/01/2019 - 12/20/2019</a:t>
            </a:r>
          </a:p>
        </p:txBody>
      </p:sp>
      <p:sp>
        <p:nvSpPr>
          <p:cNvPr id="5" name="Footer Placeholder 4">
            <a:extLst>
              <a:ext uri="{FF2B5EF4-FFF2-40B4-BE49-F238E27FC236}">
                <a16:creationId xmlns:a16="http://schemas.microsoft.com/office/drawing/2014/main" id="{A9FC641A-0AD1-48C3-B451-6E44049FD5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10148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1138</Words>
  <Application>Microsoft Office PowerPoint</Application>
  <PresentationFormat>On-screen Show (4:3)</PresentationFormat>
  <Paragraphs>522</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MASTER TEMPLATE</vt:lpstr>
      <vt:lpstr>Facebook Key Metrics Table | Oxford Fajar</vt:lpstr>
      <vt:lpstr>Facebook Reach | Oxford Fajar</vt:lpstr>
      <vt:lpstr>Facebook Engaged Users | Oxford Fajar</vt:lpstr>
      <vt:lpstr>Facebook Average Reactions Per Post | Oxford Fajar</vt:lpstr>
      <vt:lpstr>Facebook Interactions Distribution | Oxford Fajar</vt:lpstr>
      <vt:lpstr>Facebook Interaction Rate By Weekday | Oxford Fajar</vt:lpstr>
      <vt:lpstr>Facebook (FB) Custom Own Posts Table (new) | Oxford Fajar - 1 of 4</vt:lpstr>
      <vt:lpstr>Facebook (FB) Custom Own Posts Table (new) | Oxford Fajar - 2 of 4</vt:lpstr>
      <vt:lpstr>Facebook (FB) Custom Own Posts Table (new) | Oxford Fajar - 3 of 4</vt:lpstr>
      <vt:lpstr>Facebook (FB) Custom Own Posts Table (new) | Oxford Fajar - 4 of 4</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Own Posts Table | Oxford Fajar - 1 of 11</vt:lpstr>
      <vt:lpstr>Facebook Own Posts Table | Oxford Fajar - 2 of 11</vt:lpstr>
      <vt:lpstr>Facebook Own Posts Table | Oxford Fajar - 3 of 11</vt:lpstr>
      <vt:lpstr>Facebook Own Posts Table | Oxford Fajar - 4 of 11</vt:lpstr>
      <vt:lpstr>Facebook Own Posts Table | Oxford Fajar - 5 of 11</vt:lpstr>
      <vt:lpstr>Facebook Own Posts Table | Oxford Fajar - 6 of 11</vt:lpstr>
      <vt:lpstr>Facebook Own Posts Table | Oxford Fajar - 7 of 11</vt:lpstr>
      <vt:lpstr>Facebook Own Posts Table | Oxford Fajar - 8 of 11</vt:lpstr>
      <vt:lpstr>Facebook Own Posts Table | Oxford Fajar - 9 of 11</vt:lpstr>
      <vt:lpstr>Facebook Own Posts Table | Oxford Fajar - 10 of 11</vt:lpstr>
      <vt:lpstr>Facebook Own Posts Table | Oxford Fajar - 11 of 11</vt:lpstr>
      <vt:lpstr>Facebook Custom Reach (Collumn Chart) | Oxford Fajar</vt:lpstr>
      <vt:lpstr>Facebook Total Engagements | Oxford Fajar</vt:lpstr>
      <vt:lpstr>Facebook Total Engagements over Time (monthly) | Oxford Fajar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2019-12-21T04:18:39Z</dcterms:created>
  <dcterms:modified xsi:type="dcterms:W3CDTF">2019-12-21T04:19:42Z</dcterms:modified>
</cp:coreProperties>
</file>