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Ads</c:v>
                </c:pt>
                <c:pt idx="1">
                  <c:v>Your Page</c:v>
                </c:pt>
                <c:pt idx="2">
                  <c:v>Restored Likes from Reactivated Accounts</c:v>
                </c:pt>
                <c:pt idx="3">
                  <c:v>News Feed</c:v>
                </c:pt>
                <c:pt idx="4">
                  <c:v>Other</c:v>
                </c:pt>
                <c:pt idx="5">
                  <c:v>Search</c:v>
                </c:pt>
                <c:pt idx="6">
                  <c:v>Page Suggestions</c:v>
                </c:pt>
                <c:pt idx="7">
                  <c:v>Unlikes from Search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  <c:pt idx="10">
                  <c:v>Deactivated or Memorialized Account Removals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4263</c:v>
                </c:pt>
                <c:pt idx="1">
                  <c:v>3278</c:v>
                </c:pt>
                <c:pt idx="2">
                  <c:v>859</c:v>
                </c:pt>
                <c:pt idx="3">
                  <c:v>735</c:v>
                </c:pt>
                <c:pt idx="4">
                  <c:v>527</c:v>
                </c:pt>
                <c:pt idx="5">
                  <c:v>402</c:v>
                </c:pt>
                <c:pt idx="6">
                  <c:v>131</c:v>
                </c:pt>
                <c:pt idx="7">
                  <c:v>-3</c:v>
                </c:pt>
                <c:pt idx="8">
                  <c:v>-758</c:v>
                </c:pt>
                <c:pt idx="9">
                  <c:v>-836</c:v>
                </c:pt>
                <c:pt idx="10">
                  <c:v>-1529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5-4CAE-B810-BF291ABA7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459792"/>
        <c:axId val="302458808"/>
      </c:barChart>
      <c:catAx>
        <c:axId val="30245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58808"/>
        <c:crosses val="autoZero"/>
        <c:auto val="1"/>
        <c:lblAlgn val="ctr"/>
        <c:lblOffset val="100"/>
        <c:noMultiLvlLbl val="0"/>
      </c:catAx>
      <c:valAx>
        <c:axId val="30245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5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Universal Music Singapore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21</c:v>
                </c:pt>
                <c:pt idx="1">
                  <c:v>39</c:v>
                </c:pt>
                <c:pt idx="2">
                  <c:v>54</c:v>
                </c:pt>
                <c:pt idx="3">
                  <c:v>42</c:v>
                </c:pt>
                <c:pt idx="4">
                  <c:v>19</c:v>
                </c:pt>
                <c:pt idx="5">
                  <c:v>12</c:v>
                </c:pt>
                <c:pt idx="6">
                  <c:v>7</c:v>
                </c:pt>
                <c:pt idx="7">
                  <c:v>31</c:v>
                </c:pt>
                <c:pt idx="8">
                  <c:v>31</c:v>
                </c:pt>
                <c:pt idx="9">
                  <c:v>6</c:v>
                </c:pt>
                <c:pt idx="10">
                  <c:v>46</c:v>
                </c:pt>
                <c:pt idx="11">
                  <c:v>6</c:v>
                </c:pt>
                <c:pt idx="12">
                  <c:v>27</c:v>
                </c:pt>
                <c:pt idx="13">
                  <c:v>30</c:v>
                </c:pt>
                <c:pt idx="14">
                  <c:v>8</c:v>
                </c:pt>
                <c:pt idx="15">
                  <c:v>41</c:v>
                </c:pt>
                <c:pt idx="16">
                  <c:v>14</c:v>
                </c:pt>
                <c:pt idx="17">
                  <c:v>11</c:v>
                </c:pt>
                <c:pt idx="18">
                  <c:v>8</c:v>
                </c:pt>
                <c:pt idx="19">
                  <c:v>8</c:v>
                </c:pt>
                <c:pt idx="20">
                  <c:v>25</c:v>
                </c:pt>
                <c:pt idx="21">
                  <c:v>39</c:v>
                </c:pt>
                <c:pt idx="22">
                  <c:v>4</c:v>
                </c:pt>
                <c:pt idx="23">
                  <c:v>138</c:v>
                </c:pt>
                <c:pt idx="24">
                  <c:v>5</c:v>
                </c:pt>
                <c:pt idx="25">
                  <c:v>3</c:v>
                </c:pt>
                <c:pt idx="26">
                  <c:v>15</c:v>
                </c:pt>
                <c:pt idx="27">
                  <c:v>20</c:v>
                </c:pt>
                <c:pt idx="28">
                  <c:v>26</c:v>
                </c:pt>
                <c:pt idx="29">
                  <c:v>3</c:v>
                </c:pt>
                <c:pt idx="30">
                  <c:v>5</c:v>
                </c:pt>
                <c:pt idx="31">
                  <c:v>4</c:v>
                </c:pt>
                <c:pt idx="32">
                  <c:v>3</c:v>
                </c:pt>
                <c:pt idx="33">
                  <c:v>5</c:v>
                </c:pt>
                <c:pt idx="34">
                  <c:v>40</c:v>
                </c:pt>
                <c:pt idx="35">
                  <c:v>5</c:v>
                </c:pt>
                <c:pt idx="36">
                  <c:v>3</c:v>
                </c:pt>
                <c:pt idx="37">
                  <c:v>13</c:v>
                </c:pt>
                <c:pt idx="38">
                  <c:v>3</c:v>
                </c:pt>
                <c:pt idx="39">
                  <c:v>5</c:v>
                </c:pt>
                <c:pt idx="40">
                  <c:v>167</c:v>
                </c:pt>
                <c:pt idx="41">
                  <c:v>53</c:v>
                </c:pt>
                <c:pt idx="42">
                  <c:v>22</c:v>
                </c:pt>
                <c:pt idx="43">
                  <c:v>34</c:v>
                </c:pt>
                <c:pt idx="44">
                  <c:v>13</c:v>
                </c:pt>
                <c:pt idx="45">
                  <c:v>11</c:v>
                </c:pt>
                <c:pt idx="46">
                  <c:v>11</c:v>
                </c:pt>
                <c:pt idx="47">
                  <c:v>24</c:v>
                </c:pt>
                <c:pt idx="48">
                  <c:v>8</c:v>
                </c:pt>
                <c:pt idx="49">
                  <c:v>8</c:v>
                </c:pt>
                <c:pt idx="50">
                  <c:v>9</c:v>
                </c:pt>
                <c:pt idx="51">
                  <c:v>5</c:v>
                </c:pt>
                <c:pt idx="52">
                  <c:v>11</c:v>
                </c:pt>
                <c:pt idx="53">
                  <c:v>6</c:v>
                </c:pt>
                <c:pt idx="54">
                  <c:v>11</c:v>
                </c:pt>
                <c:pt idx="55">
                  <c:v>24</c:v>
                </c:pt>
                <c:pt idx="56">
                  <c:v>59</c:v>
                </c:pt>
                <c:pt idx="57">
                  <c:v>13</c:v>
                </c:pt>
                <c:pt idx="58">
                  <c:v>13</c:v>
                </c:pt>
                <c:pt idx="59">
                  <c:v>84</c:v>
                </c:pt>
                <c:pt idx="60">
                  <c:v>20</c:v>
                </c:pt>
                <c:pt idx="61">
                  <c:v>20</c:v>
                </c:pt>
                <c:pt idx="62">
                  <c:v>11</c:v>
                </c:pt>
                <c:pt idx="63">
                  <c:v>27</c:v>
                </c:pt>
                <c:pt idx="64">
                  <c:v>10</c:v>
                </c:pt>
                <c:pt idx="65">
                  <c:v>12</c:v>
                </c:pt>
                <c:pt idx="66">
                  <c:v>15</c:v>
                </c:pt>
                <c:pt idx="67">
                  <c:v>7</c:v>
                </c:pt>
                <c:pt idx="68">
                  <c:v>17</c:v>
                </c:pt>
                <c:pt idx="69">
                  <c:v>29</c:v>
                </c:pt>
                <c:pt idx="70">
                  <c:v>18</c:v>
                </c:pt>
                <c:pt idx="71">
                  <c:v>38</c:v>
                </c:pt>
                <c:pt idx="72">
                  <c:v>24</c:v>
                </c:pt>
                <c:pt idx="73">
                  <c:v>21</c:v>
                </c:pt>
                <c:pt idx="74">
                  <c:v>16</c:v>
                </c:pt>
                <c:pt idx="75">
                  <c:v>14</c:v>
                </c:pt>
                <c:pt idx="76">
                  <c:v>35</c:v>
                </c:pt>
                <c:pt idx="77">
                  <c:v>21</c:v>
                </c:pt>
                <c:pt idx="78">
                  <c:v>88</c:v>
                </c:pt>
                <c:pt idx="79">
                  <c:v>20</c:v>
                </c:pt>
                <c:pt idx="80">
                  <c:v>14</c:v>
                </c:pt>
                <c:pt idx="81">
                  <c:v>22</c:v>
                </c:pt>
                <c:pt idx="82">
                  <c:v>7</c:v>
                </c:pt>
                <c:pt idx="83">
                  <c:v>31</c:v>
                </c:pt>
                <c:pt idx="84">
                  <c:v>19</c:v>
                </c:pt>
                <c:pt idx="85">
                  <c:v>63</c:v>
                </c:pt>
                <c:pt idx="86">
                  <c:v>14</c:v>
                </c:pt>
                <c:pt idx="87">
                  <c:v>32</c:v>
                </c:pt>
                <c:pt idx="88">
                  <c:v>55</c:v>
                </c:pt>
                <c:pt idx="89">
                  <c:v>54</c:v>
                </c:pt>
                <c:pt idx="90">
                  <c:v>28</c:v>
                </c:pt>
                <c:pt idx="91">
                  <c:v>64</c:v>
                </c:pt>
                <c:pt idx="92">
                  <c:v>24</c:v>
                </c:pt>
                <c:pt idx="93">
                  <c:v>10</c:v>
                </c:pt>
                <c:pt idx="94">
                  <c:v>22</c:v>
                </c:pt>
                <c:pt idx="95">
                  <c:v>15</c:v>
                </c:pt>
                <c:pt idx="96">
                  <c:v>5</c:v>
                </c:pt>
                <c:pt idx="97">
                  <c:v>54</c:v>
                </c:pt>
                <c:pt idx="98">
                  <c:v>8</c:v>
                </c:pt>
                <c:pt idx="99">
                  <c:v>29</c:v>
                </c:pt>
                <c:pt idx="100">
                  <c:v>15</c:v>
                </c:pt>
                <c:pt idx="101">
                  <c:v>14</c:v>
                </c:pt>
                <c:pt idx="102">
                  <c:v>24</c:v>
                </c:pt>
                <c:pt idx="103">
                  <c:v>22</c:v>
                </c:pt>
                <c:pt idx="104">
                  <c:v>15</c:v>
                </c:pt>
                <c:pt idx="105">
                  <c:v>11</c:v>
                </c:pt>
                <c:pt idx="106">
                  <c:v>65</c:v>
                </c:pt>
                <c:pt idx="107">
                  <c:v>38</c:v>
                </c:pt>
                <c:pt idx="108">
                  <c:v>20</c:v>
                </c:pt>
                <c:pt idx="109">
                  <c:v>16</c:v>
                </c:pt>
                <c:pt idx="110">
                  <c:v>8</c:v>
                </c:pt>
                <c:pt idx="111">
                  <c:v>16</c:v>
                </c:pt>
                <c:pt idx="112">
                  <c:v>19</c:v>
                </c:pt>
                <c:pt idx="113">
                  <c:v>31</c:v>
                </c:pt>
                <c:pt idx="114">
                  <c:v>14</c:v>
                </c:pt>
                <c:pt idx="115">
                  <c:v>30</c:v>
                </c:pt>
                <c:pt idx="116">
                  <c:v>22</c:v>
                </c:pt>
                <c:pt idx="117">
                  <c:v>31</c:v>
                </c:pt>
                <c:pt idx="118">
                  <c:v>74</c:v>
                </c:pt>
                <c:pt idx="119">
                  <c:v>10</c:v>
                </c:pt>
                <c:pt idx="120">
                  <c:v>8</c:v>
                </c:pt>
                <c:pt idx="121">
                  <c:v>30</c:v>
                </c:pt>
                <c:pt idx="122">
                  <c:v>41</c:v>
                </c:pt>
                <c:pt idx="123">
                  <c:v>28</c:v>
                </c:pt>
                <c:pt idx="124">
                  <c:v>13</c:v>
                </c:pt>
                <c:pt idx="125">
                  <c:v>33</c:v>
                </c:pt>
                <c:pt idx="126">
                  <c:v>17</c:v>
                </c:pt>
                <c:pt idx="127">
                  <c:v>29</c:v>
                </c:pt>
                <c:pt idx="128">
                  <c:v>25</c:v>
                </c:pt>
                <c:pt idx="129">
                  <c:v>57</c:v>
                </c:pt>
                <c:pt idx="130">
                  <c:v>25</c:v>
                </c:pt>
                <c:pt idx="131">
                  <c:v>30</c:v>
                </c:pt>
                <c:pt idx="132">
                  <c:v>35</c:v>
                </c:pt>
                <c:pt idx="133">
                  <c:v>787</c:v>
                </c:pt>
                <c:pt idx="134">
                  <c:v>117</c:v>
                </c:pt>
                <c:pt idx="135">
                  <c:v>25</c:v>
                </c:pt>
                <c:pt idx="136">
                  <c:v>38</c:v>
                </c:pt>
                <c:pt idx="137">
                  <c:v>32</c:v>
                </c:pt>
                <c:pt idx="138">
                  <c:v>41</c:v>
                </c:pt>
                <c:pt idx="139">
                  <c:v>398</c:v>
                </c:pt>
                <c:pt idx="140">
                  <c:v>30</c:v>
                </c:pt>
                <c:pt idx="141">
                  <c:v>60</c:v>
                </c:pt>
                <c:pt idx="142">
                  <c:v>55</c:v>
                </c:pt>
                <c:pt idx="143">
                  <c:v>70</c:v>
                </c:pt>
                <c:pt idx="144">
                  <c:v>57</c:v>
                </c:pt>
                <c:pt idx="145">
                  <c:v>7</c:v>
                </c:pt>
                <c:pt idx="146">
                  <c:v>389</c:v>
                </c:pt>
                <c:pt idx="147">
                  <c:v>166</c:v>
                </c:pt>
                <c:pt idx="148">
                  <c:v>21</c:v>
                </c:pt>
                <c:pt idx="149">
                  <c:v>22</c:v>
                </c:pt>
                <c:pt idx="150">
                  <c:v>33</c:v>
                </c:pt>
                <c:pt idx="151">
                  <c:v>50</c:v>
                </c:pt>
                <c:pt idx="152">
                  <c:v>26</c:v>
                </c:pt>
                <c:pt idx="153">
                  <c:v>41</c:v>
                </c:pt>
                <c:pt idx="154">
                  <c:v>24</c:v>
                </c:pt>
                <c:pt idx="155">
                  <c:v>31</c:v>
                </c:pt>
                <c:pt idx="156">
                  <c:v>22</c:v>
                </c:pt>
                <c:pt idx="157">
                  <c:v>18</c:v>
                </c:pt>
                <c:pt idx="158">
                  <c:v>18</c:v>
                </c:pt>
                <c:pt idx="159">
                  <c:v>32</c:v>
                </c:pt>
                <c:pt idx="160">
                  <c:v>43</c:v>
                </c:pt>
                <c:pt idx="161">
                  <c:v>37</c:v>
                </c:pt>
                <c:pt idx="162">
                  <c:v>40</c:v>
                </c:pt>
                <c:pt idx="163">
                  <c:v>73</c:v>
                </c:pt>
                <c:pt idx="164">
                  <c:v>18</c:v>
                </c:pt>
                <c:pt idx="165">
                  <c:v>9</c:v>
                </c:pt>
                <c:pt idx="166">
                  <c:v>21</c:v>
                </c:pt>
                <c:pt idx="167">
                  <c:v>8</c:v>
                </c:pt>
                <c:pt idx="168">
                  <c:v>34</c:v>
                </c:pt>
                <c:pt idx="169">
                  <c:v>32</c:v>
                </c:pt>
                <c:pt idx="170">
                  <c:v>16</c:v>
                </c:pt>
                <c:pt idx="171">
                  <c:v>76</c:v>
                </c:pt>
                <c:pt idx="172">
                  <c:v>79</c:v>
                </c:pt>
                <c:pt idx="173">
                  <c:v>44</c:v>
                </c:pt>
                <c:pt idx="174">
                  <c:v>37</c:v>
                </c:pt>
                <c:pt idx="175">
                  <c:v>54</c:v>
                </c:pt>
                <c:pt idx="176">
                  <c:v>64</c:v>
                </c:pt>
                <c:pt idx="177">
                  <c:v>57</c:v>
                </c:pt>
                <c:pt idx="178">
                  <c:v>447</c:v>
                </c:pt>
                <c:pt idx="179">
                  <c:v>15</c:v>
                </c:pt>
                <c:pt idx="180">
                  <c:v>138</c:v>
                </c:pt>
                <c:pt idx="181">
                  <c:v>15</c:v>
                </c:pt>
                <c:pt idx="182">
                  <c:v>1333</c:v>
                </c:pt>
                <c:pt idx="183">
                  <c:v>28</c:v>
                </c:pt>
                <c:pt idx="184">
                  <c:v>50</c:v>
                </c:pt>
                <c:pt idx="185">
                  <c:v>40</c:v>
                </c:pt>
                <c:pt idx="186">
                  <c:v>31</c:v>
                </c:pt>
                <c:pt idx="187">
                  <c:v>23</c:v>
                </c:pt>
                <c:pt idx="188">
                  <c:v>54</c:v>
                </c:pt>
                <c:pt idx="189">
                  <c:v>239</c:v>
                </c:pt>
                <c:pt idx="190">
                  <c:v>51</c:v>
                </c:pt>
                <c:pt idx="191">
                  <c:v>143</c:v>
                </c:pt>
                <c:pt idx="192">
                  <c:v>32</c:v>
                </c:pt>
                <c:pt idx="193">
                  <c:v>98</c:v>
                </c:pt>
                <c:pt idx="194">
                  <c:v>10</c:v>
                </c:pt>
                <c:pt idx="195">
                  <c:v>16</c:v>
                </c:pt>
                <c:pt idx="196">
                  <c:v>51</c:v>
                </c:pt>
                <c:pt idx="197">
                  <c:v>5</c:v>
                </c:pt>
                <c:pt idx="198">
                  <c:v>6</c:v>
                </c:pt>
                <c:pt idx="199">
                  <c:v>61</c:v>
                </c:pt>
                <c:pt idx="200">
                  <c:v>38</c:v>
                </c:pt>
                <c:pt idx="201">
                  <c:v>33</c:v>
                </c:pt>
                <c:pt idx="202">
                  <c:v>21</c:v>
                </c:pt>
                <c:pt idx="203">
                  <c:v>5</c:v>
                </c:pt>
                <c:pt idx="204">
                  <c:v>39</c:v>
                </c:pt>
                <c:pt idx="205">
                  <c:v>21</c:v>
                </c:pt>
                <c:pt idx="206">
                  <c:v>11</c:v>
                </c:pt>
                <c:pt idx="207">
                  <c:v>9</c:v>
                </c:pt>
                <c:pt idx="208">
                  <c:v>50</c:v>
                </c:pt>
                <c:pt idx="209">
                  <c:v>7</c:v>
                </c:pt>
                <c:pt idx="210">
                  <c:v>6</c:v>
                </c:pt>
                <c:pt idx="211">
                  <c:v>14</c:v>
                </c:pt>
                <c:pt idx="212">
                  <c:v>26</c:v>
                </c:pt>
                <c:pt idx="213">
                  <c:v>10</c:v>
                </c:pt>
                <c:pt idx="214">
                  <c:v>11</c:v>
                </c:pt>
                <c:pt idx="215">
                  <c:v>0</c:v>
                </c:pt>
                <c:pt idx="216">
                  <c:v>0</c:v>
                </c:pt>
                <c:pt idx="217">
                  <c:v>278</c:v>
                </c:pt>
                <c:pt idx="218">
                  <c:v>0</c:v>
                </c:pt>
                <c:pt idx="219">
                  <c:v>52</c:v>
                </c:pt>
                <c:pt idx="220">
                  <c:v>0</c:v>
                </c:pt>
                <c:pt idx="221">
                  <c:v>0</c:v>
                </c:pt>
                <c:pt idx="222">
                  <c:v>70</c:v>
                </c:pt>
                <c:pt idx="223">
                  <c:v>22</c:v>
                </c:pt>
                <c:pt idx="224">
                  <c:v>17</c:v>
                </c:pt>
                <c:pt idx="225">
                  <c:v>64</c:v>
                </c:pt>
                <c:pt idx="226">
                  <c:v>13</c:v>
                </c:pt>
                <c:pt idx="227">
                  <c:v>64</c:v>
                </c:pt>
                <c:pt idx="228">
                  <c:v>9</c:v>
                </c:pt>
                <c:pt idx="229">
                  <c:v>10607</c:v>
                </c:pt>
                <c:pt idx="230">
                  <c:v>13</c:v>
                </c:pt>
                <c:pt idx="231">
                  <c:v>31</c:v>
                </c:pt>
                <c:pt idx="232">
                  <c:v>60</c:v>
                </c:pt>
                <c:pt idx="233">
                  <c:v>10</c:v>
                </c:pt>
                <c:pt idx="234">
                  <c:v>65</c:v>
                </c:pt>
                <c:pt idx="235">
                  <c:v>0</c:v>
                </c:pt>
                <c:pt idx="236">
                  <c:v>88</c:v>
                </c:pt>
                <c:pt idx="237">
                  <c:v>28</c:v>
                </c:pt>
                <c:pt idx="238">
                  <c:v>136</c:v>
                </c:pt>
                <c:pt idx="239">
                  <c:v>10</c:v>
                </c:pt>
                <c:pt idx="240">
                  <c:v>46</c:v>
                </c:pt>
                <c:pt idx="241">
                  <c:v>21</c:v>
                </c:pt>
                <c:pt idx="242">
                  <c:v>43</c:v>
                </c:pt>
                <c:pt idx="243">
                  <c:v>17</c:v>
                </c:pt>
                <c:pt idx="244">
                  <c:v>13</c:v>
                </c:pt>
                <c:pt idx="245">
                  <c:v>600</c:v>
                </c:pt>
                <c:pt idx="246">
                  <c:v>88</c:v>
                </c:pt>
                <c:pt idx="247">
                  <c:v>41</c:v>
                </c:pt>
                <c:pt idx="248">
                  <c:v>384</c:v>
                </c:pt>
                <c:pt idx="249">
                  <c:v>16</c:v>
                </c:pt>
                <c:pt idx="250">
                  <c:v>61</c:v>
                </c:pt>
                <c:pt idx="251">
                  <c:v>9</c:v>
                </c:pt>
                <c:pt idx="252">
                  <c:v>25</c:v>
                </c:pt>
                <c:pt idx="253">
                  <c:v>129</c:v>
                </c:pt>
                <c:pt idx="254">
                  <c:v>255</c:v>
                </c:pt>
                <c:pt idx="255">
                  <c:v>38</c:v>
                </c:pt>
                <c:pt idx="256">
                  <c:v>27</c:v>
                </c:pt>
                <c:pt idx="257">
                  <c:v>26</c:v>
                </c:pt>
                <c:pt idx="258">
                  <c:v>44</c:v>
                </c:pt>
                <c:pt idx="259">
                  <c:v>51</c:v>
                </c:pt>
                <c:pt idx="260">
                  <c:v>46</c:v>
                </c:pt>
                <c:pt idx="261">
                  <c:v>146</c:v>
                </c:pt>
                <c:pt idx="262">
                  <c:v>37</c:v>
                </c:pt>
                <c:pt idx="263">
                  <c:v>48</c:v>
                </c:pt>
                <c:pt idx="264">
                  <c:v>54</c:v>
                </c:pt>
                <c:pt idx="265">
                  <c:v>24</c:v>
                </c:pt>
                <c:pt idx="266">
                  <c:v>45</c:v>
                </c:pt>
                <c:pt idx="267">
                  <c:v>83</c:v>
                </c:pt>
                <c:pt idx="268">
                  <c:v>36</c:v>
                </c:pt>
                <c:pt idx="269">
                  <c:v>40</c:v>
                </c:pt>
                <c:pt idx="270">
                  <c:v>52</c:v>
                </c:pt>
                <c:pt idx="271">
                  <c:v>17</c:v>
                </c:pt>
                <c:pt idx="272">
                  <c:v>32</c:v>
                </c:pt>
                <c:pt idx="273">
                  <c:v>36</c:v>
                </c:pt>
                <c:pt idx="274">
                  <c:v>57</c:v>
                </c:pt>
                <c:pt idx="275">
                  <c:v>22</c:v>
                </c:pt>
                <c:pt idx="276">
                  <c:v>296</c:v>
                </c:pt>
                <c:pt idx="277">
                  <c:v>28</c:v>
                </c:pt>
                <c:pt idx="278">
                  <c:v>24</c:v>
                </c:pt>
                <c:pt idx="279">
                  <c:v>35</c:v>
                </c:pt>
                <c:pt idx="280">
                  <c:v>83</c:v>
                </c:pt>
                <c:pt idx="281">
                  <c:v>144</c:v>
                </c:pt>
                <c:pt idx="282">
                  <c:v>49</c:v>
                </c:pt>
                <c:pt idx="283">
                  <c:v>83</c:v>
                </c:pt>
                <c:pt idx="284">
                  <c:v>46</c:v>
                </c:pt>
                <c:pt idx="285">
                  <c:v>64</c:v>
                </c:pt>
                <c:pt idx="286">
                  <c:v>41</c:v>
                </c:pt>
                <c:pt idx="287">
                  <c:v>61</c:v>
                </c:pt>
                <c:pt idx="288">
                  <c:v>2768</c:v>
                </c:pt>
                <c:pt idx="289">
                  <c:v>27</c:v>
                </c:pt>
                <c:pt idx="290">
                  <c:v>41</c:v>
                </c:pt>
                <c:pt idx="291">
                  <c:v>55</c:v>
                </c:pt>
                <c:pt idx="292">
                  <c:v>22</c:v>
                </c:pt>
                <c:pt idx="293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49-49C8-8632-8EC73D15E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55856"/>
        <c:axId val="302453560"/>
      </c:lineChart>
      <c:dateAx>
        <c:axId val="30245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53560"/>
        <c:crosses val="autoZero"/>
        <c:auto val="1"/>
        <c:lblOffset val="100"/>
        <c:baseTimeUnit val="days"/>
      </c:dateAx>
      <c:valAx>
        <c:axId val="30245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5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754</c:v>
                </c:pt>
                <c:pt idx="1">
                  <c:v>14799</c:v>
                </c:pt>
                <c:pt idx="2">
                  <c:v>22330</c:v>
                </c:pt>
                <c:pt idx="3">
                  <c:v>6251</c:v>
                </c:pt>
                <c:pt idx="4">
                  <c:v>1685</c:v>
                </c:pt>
                <c:pt idx="5">
                  <c:v>499</c:v>
                </c:pt>
                <c:pt idx="6">
                  <c:v>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7-43B9-80B9-AB05AC9A9F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1472</c:v>
                </c:pt>
                <c:pt idx="1">
                  <c:v>22719</c:v>
                </c:pt>
                <c:pt idx="2">
                  <c:v>27082</c:v>
                </c:pt>
                <c:pt idx="3">
                  <c:v>9977</c:v>
                </c:pt>
                <c:pt idx="4">
                  <c:v>1945</c:v>
                </c:pt>
                <c:pt idx="5">
                  <c:v>549</c:v>
                </c:pt>
                <c:pt idx="6">
                  <c:v>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D7-43B9-80B9-AB05AC9A9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934248"/>
        <c:axId val="302930312"/>
      </c:barChart>
      <c:catAx>
        <c:axId val="30293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30312"/>
        <c:crosses val="autoZero"/>
        <c:auto val="1"/>
        <c:lblAlgn val="ctr"/>
        <c:lblOffset val="100"/>
        <c:noMultiLvlLbl val="0"/>
      </c:catAx>
      <c:valAx>
        <c:axId val="30293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3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Universal Music Singapore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0.190228028291241</c:v>
                </c:pt>
                <c:pt idx="1">
                  <c:v>5.0558736411433602E-2</c:v>
                </c:pt>
                <c:pt idx="2">
                  <c:v>4.1663763612381603E-2</c:v>
                </c:pt>
                <c:pt idx="3">
                  <c:v>1.3663158222998599</c:v>
                </c:pt>
                <c:pt idx="4">
                  <c:v>7.1117197400023299E-2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F-4660-99BA-33766D348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928344"/>
        <c:axId val="302928016"/>
      </c:barChart>
      <c:catAx>
        <c:axId val="30292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8016"/>
        <c:crosses val="autoZero"/>
        <c:auto val="1"/>
        <c:lblAlgn val="ctr"/>
        <c:lblOffset val="100"/>
        <c:noMultiLvlLbl val="0"/>
      </c:catAx>
      <c:valAx>
        <c:axId val="30292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D-4FEB-ADA3-A95A3CD99D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5D-4FEB-ADA3-A95A3CD99D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5D-4FEB-ADA3-A95A3CD99D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5D-4FEB-ADA3-A95A3CD99D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5D-4FEB-ADA3-A95A3CD99D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5D-4FEB-ADA3-A95A3CD99D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5D-4FEB-ADA3-A95A3CD99D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Universal Music Singapore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5D-4FEB-ADA3-A95A3CD99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2132008"/>
        <c:axId val="472135944"/>
      </c:barChart>
      <c:catAx>
        <c:axId val="47213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135944"/>
        <c:crosses val="autoZero"/>
        <c:auto val="1"/>
        <c:lblAlgn val="ctr"/>
        <c:lblOffset val="100"/>
        <c:noMultiLvlLbl val="0"/>
      </c:catAx>
      <c:valAx>
        <c:axId val="47213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13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Universal Music Singapore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94967</c:v>
                </c:pt>
                <c:pt idx="1">
                  <c:v>140217</c:v>
                </c:pt>
                <c:pt idx="2">
                  <c:v>100742</c:v>
                </c:pt>
                <c:pt idx="3">
                  <c:v>163985</c:v>
                </c:pt>
                <c:pt idx="4">
                  <c:v>183734</c:v>
                </c:pt>
                <c:pt idx="5">
                  <c:v>192246</c:v>
                </c:pt>
                <c:pt idx="6">
                  <c:v>169230</c:v>
                </c:pt>
                <c:pt idx="7">
                  <c:v>177309</c:v>
                </c:pt>
                <c:pt idx="8">
                  <c:v>202611</c:v>
                </c:pt>
                <c:pt idx="9">
                  <c:v>203255</c:v>
                </c:pt>
                <c:pt idx="10">
                  <c:v>352021</c:v>
                </c:pt>
                <c:pt idx="11">
                  <c:v>365683</c:v>
                </c:pt>
                <c:pt idx="12">
                  <c:v>396915</c:v>
                </c:pt>
                <c:pt idx="13">
                  <c:v>434720</c:v>
                </c:pt>
                <c:pt idx="14">
                  <c:v>402807</c:v>
                </c:pt>
                <c:pt idx="15">
                  <c:v>394699</c:v>
                </c:pt>
                <c:pt idx="16">
                  <c:v>338041</c:v>
                </c:pt>
                <c:pt idx="17">
                  <c:v>377325</c:v>
                </c:pt>
                <c:pt idx="18">
                  <c:v>346573</c:v>
                </c:pt>
                <c:pt idx="19">
                  <c:v>408615</c:v>
                </c:pt>
                <c:pt idx="20">
                  <c:v>417117</c:v>
                </c:pt>
                <c:pt idx="21">
                  <c:v>367564</c:v>
                </c:pt>
                <c:pt idx="22">
                  <c:v>328323</c:v>
                </c:pt>
                <c:pt idx="23">
                  <c:v>308022</c:v>
                </c:pt>
                <c:pt idx="24">
                  <c:v>334219</c:v>
                </c:pt>
                <c:pt idx="25">
                  <c:v>356635</c:v>
                </c:pt>
                <c:pt idx="26">
                  <c:v>223013</c:v>
                </c:pt>
                <c:pt idx="27">
                  <c:v>2401</c:v>
                </c:pt>
                <c:pt idx="28">
                  <c:v>84345</c:v>
                </c:pt>
                <c:pt idx="29">
                  <c:v>457514</c:v>
                </c:pt>
                <c:pt idx="30">
                  <c:v>356067</c:v>
                </c:pt>
                <c:pt idx="31">
                  <c:v>169982</c:v>
                </c:pt>
                <c:pt idx="32">
                  <c:v>223057</c:v>
                </c:pt>
                <c:pt idx="33">
                  <c:v>134430</c:v>
                </c:pt>
                <c:pt idx="34">
                  <c:v>149485</c:v>
                </c:pt>
                <c:pt idx="35">
                  <c:v>179237</c:v>
                </c:pt>
                <c:pt idx="36">
                  <c:v>146533</c:v>
                </c:pt>
                <c:pt idx="37">
                  <c:v>144147</c:v>
                </c:pt>
                <c:pt idx="38">
                  <c:v>116772</c:v>
                </c:pt>
                <c:pt idx="39">
                  <c:v>116728</c:v>
                </c:pt>
                <c:pt idx="40">
                  <c:v>114919</c:v>
                </c:pt>
                <c:pt idx="41">
                  <c:v>107000</c:v>
                </c:pt>
                <c:pt idx="42">
                  <c:v>135493</c:v>
                </c:pt>
                <c:pt idx="43">
                  <c:v>111197</c:v>
                </c:pt>
                <c:pt idx="44">
                  <c:v>119424</c:v>
                </c:pt>
                <c:pt idx="45">
                  <c:v>153799</c:v>
                </c:pt>
                <c:pt idx="46">
                  <c:v>120626</c:v>
                </c:pt>
                <c:pt idx="47">
                  <c:v>121138</c:v>
                </c:pt>
                <c:pt idx="48">
                  <c:v>88646</c:v>
                </c:pt>
                <c:pt idx="49">
                  <c:v>40395</c:v>
                </c:pt>
                <c:pt idx="50">
                  <c:v>97741</c:v>
                </c:pt>
                <c:pt idx="51">
                  <c:v>183979</c:v>
                </c:pt>
                <c:pt idx="52">
                  <c:v>335323</c:v>
                </c:pt>
                <c:pt idx="53">
                  <c:v>260972</c:v>
                </c:pt>
                <c:pt idx="54">
                  <c:v>265307</c:v>
                </c:pt>
                <c:pt idx="55">
                  <c:v>282302</c:v>
                </c:pt>
                <c:pt idx="56">
                  <c:v>240630</c:v>
                </c:pt>
                <c:pt idx="57">
                  <c:v>271111</c:v>
                </c:pt>
                <c:pt idx="58">
                  <c:v>182926</c:v>
                </c:pt>
                <c:pt idx="59">
                  <c:v>114210</c:v>
                </c:pt>
                <c:pt idx="60">
                  <c:v>107075</c:v>
                </c:pt>
                <c:pt idx="61">
                  <c:v>119279</c:v>
                </c:pt>
                <c:pt idx="62">
                  <c:v>112704</c:v>
                </c:pt>
                <c:pt idx="63">
                  <c:v>123018</c:v>
                </c:pt>
                <c:pt idx="64">
                  <c:v>111927</c:v>
                </c:pt>
                <c:pt idx="65">
                  <c:v>118833</c:v>
                </c:pt>
                <c:pt idx="66">
                  <c:v>101467</c:v>
                </c:pt>
                <c:pt idx="67">
                  <c:v>116345</c:v>
                </c:pt>
                <c:pt idx="68">
                  <c:v>126053</c:v>
                </c:pt>
                <c:pt idx="69">
                  <c:v>118497</c:v>
                </c:pt>
                <c:pt idx="70">
                  <c:v>119355</c:v>
                </c:pt>
                <c:pt idx="71">
                  <c:v>118202</c:v>
                </c:pt>
                <c:pt idx="72">
                  <c:v>139764</c:v>
                </c:pt>
                <c:pt idx="73">
                  <c:v>192333</c:v>
                </c:pt>
                <c:pt idx="74">
                  <c:v>190218</c:v>
                </c:pt>
                <c:pt idx="75">
                  <c:v>213653</c:v>
                </c:pt>
                <c:pt idx="76">
                  <c:v>214908</c:v>
                </c:pt>
                <c:pt idx="77">
                  <c:v>223758</c:v>
                </c:pt>
                <c:pt idx="78">
                  <c:v>167826</c:v>
                </c:pt>
                <c:pt idx="79">
                  <c:v>133194</c:v>
                </c:pt>
                <c:pt idx="80">
                  <c:v>202812</c:v>
                </c:pt>
                <c:pt idx="81">
                  <c:v>188366</c:v>
                </c:pt>
                <c:pt idx="82">
                  <c:v>178535</c:v>
                </c:pt>
                <c:pt idx="83">
                  <c:v>191055</c:v>
                </c:pt>
                <c:pt idx="84">
                  <c:v>149688</c:v>
                </c:pt>
                <c:pt idx="85">
                  <c:v>146188</c:v>
                </c:pt>
                <c:pt idx="86">
                  <c:v>137782</c:v>
                </c:pt>
                <c:pt idx="87">
                  <c:v>107953</c:v>
                </c:pt>
                <c:pt idx="88">
                  <c:v>130323</c:v>
                </c:pt>
                <c:pt idx="89">
                  <c:v>138980</c:v>
                </c:pt>
                <c:pt idx="90">
                  <c:v>116086</c:v>
                </c:pt>
                <c:pt idx="91">
                  <c:v>120165</c:v>
                </c:pt>
                <c:pt idx="92">
                  <c:v>110526</c:v>
                </c:pt>
                <c:pt idx="93">
                  <c:v>107380</c:v>
                </c:pt>
                <c:pt idx="94">
                  <c:v>146670</c:v>
                </c:pt>
                <c:pt idx="95">
                  <c:v>169134</c:v>
                </c:pt>
                <c:pt idx="96">
                  <c:v>257245</c:v>
                </c:pt>
                <c:pt idx="97">
                  <c:v>251192</c:v>
                </c:pt>
                <c:pt idx="98">
                  <c:v>189756</c:v>
                </c:pt>
                <c:pt idx="99">
                  <c:v>112849</c:v>
                </c:pt>
                <c:pt idx="100">
                  <c:v>87047</c:v>
                </c:pt>
                <c:pt idx="101">
                  <c:v>75336</c:v>
                </c:pt>
                <c:pt idx="102">
                  <c:v>89860</c:v>
                </c:pt>
                <c:pt idx="103">
                  <c:v>95872</c:v>
                </c:pt>
                <c:pt idx="104">
                  <c:v>85671</c:v>
                </c:pt>
                <c:pt idx="105">
                  <c:v>84895</c:v>
                </c:pt>
                <c:pt idx="106">
                  <c:v>73795</c:v>
                </c:pt>
                <c:pt idx="107">
                  <c:v>77792</c:v>
                </c:pt>
                <c:pt idx="108">
                  <c:v>37722</c:v>
                </c:pt>
                <c:pt idx="109">
                  <c:v>35051</c:v>
                </c:pt>
                <c:pt idx="110">
                  <c:v>34789</c:v>
                </c:pt>
                <c:pt idx="111">
                  <c:v>96503</c:v>
                </c:pt>
                <c:pt idx="112">
                  <c:v>124182</c:v>
                </c:pt>
                <c:pt idx="113">
                  <c:v>113436</c:v>
                </c:pt>
                <c:pt idx="114">
                  <c:v>101046</c:v>
                </c:pt>
                <c:pt idx="115">
                  <c:v>147053</c:v>
                </c:pt>
                <c:pt idx="116">
                  <c:v>160886</c:v>
                </c:pt>
                <c:pt idx="117">
                  <c:v>2980</c:v>
                </c:pt>
                <c:pt idx="118">
                  <c:v>4142</c:v>
                </c:pt>
                <c:pt idx="119">
                  <c:v>174981</c:v>
                </c:pt>
                <c:pt idx="120">
                  <c:v>98784</c:v>
                </c:pt>
                <c:pt idx="121">
                  <c:v>36564</c:v>
                </c:pt>
                <c:pt idx="122">
                  <c:v>136451</c:v>
                </c:pt>
                <c:pt idx="123">
                  <c:v>111886</c:v>
                </c:pt>
                <c:pt idx="124">
                  <c:v>103588</c:v>
                </c:pt>
                <c:pt idx="125">
                  <c:v>105094</c:v>
                </c:pt>
                <c:pt idx="126">
                  <c:v>93405</c:v>
                </c:pt>
                <c:pt idx="127">
                  <c:v>105299</c:v>
                </c:pt>
                <c:pt idx="128">
                  <c:v>111562</c:v>
                </c:pt>
                <c:pt idx="129">
                  <c:v>196358</c:v>
                </c:pt>
                <c:pt idx="130">
                  <c:v>207387</c:v>
                </c:pt>
                <c:pt idx="131">
                  <c:v>223155</c:v>
                </c:pt>
                <c:pt idx="132">
                  <c:v>232789</c:v>
                </c:pt>
                <c:pt idx="133">
                  <c:v>213460</c:v>
                </c:pt>
                <c:pt idx="134">
                  <c:v>272384</c:v>
                </c:pt>
                <c:pt idx="135">
                  <c:v>430947</c:v>
                </c:pt>
                <c:pt idx="136">
                  <c:v>444877</c:v>
                </c:pt>
                <c:pt idx="137">
                  <c:v>436064</c:v>
                </c:pt>
                <c:pt idx="138">
                  <c:v>441687</c:v>
                </c:pt>
                <c:pt idx="139">
                  <c:v>500441</c:v>
                </c:pt>
                <c:pt idx="140">
                  <c:v>406466</c:v>
                </c:pt>
                <c:pt idx="141">
                  <c:v>355218</c:v>
                </c:pt>
                <c:pt idx="142">
                  <c:v>343768</c:v>
                </c:pt>
                <c:pt idx="143">
                  <c:v>348442</c:v>
                </c:pt>
                <c:pt idx="144">
                  <c:v>329302</c:v>
                </c:pt>
                <c:pt idx="145">
                  <c:v>324637</c:v>
                </c:pt>
                <c:pt idx="146">
                  <c:v>308205</c:v>
                </c:pt>
                <c:pt idx="147">
                  <c:v>174921</c:v>
                </c:pt>
                <c:pt idx="148">
                  <c:v>233208</c:v>
                </c:pt>
                <c:pt idx="149">
                  <c:v>281493</c:v>
                </c:pt>
                <c:pt idx="150">
                  <c:v>333418</c:v>
                </c:pt>
                <c:pt idx="151">
                  <c:v>318733</c:v>
                </c:pt>
                <c:pt idx="152">
                  <c:v>354808</c:v>
                </c:pt>
                <c:pt idx="153">
                  <c:v>342964</c:v>
                </c:pt>
                <c:pt idx="154">
                  <c:v>273677</c:v>
                </c:pt>
                <c:pt idx="155">
                  <c:v>229790</c:v>
                </c:pt>
                <c:pt idx="156">
                  <c:v>175887</c:v>
                </c:pt>
                <c:pt idx="157">
                  <c:v>122374</c:v>
                </c:pt>
                <c:pt idx="158">
                  <c:v>127288</c:v>
                </c:pt>
                <c:pt idx="159">
                  <c:v>156242</c:v>
                </c:pt>
                <c:pt idx="160">
                  <c:v>156399</c:v>
                </c:pt>
                <c:pt idx="161">
                  <c:v>168416</c:v>
                </c:pt>
                <c:pt idx="162">
                  <c:v>156669</c:v>
                </c:pt>
                <c:pt idx="163">
                  <c:v>157587</c:v>
                </c:pt>
                <c:pt idx="164">
                  <c:v>250642</c:v>
                </c:pt>
                <c:pt idx="165">
                  <c:v>366317</c:v>
                </c:pt>
                <c:pt idx="166">
                  <c:v>406628</c:v>
                </c:pt>
                <c:pt idx="167">
                  <c:v>370620</c:v>
                </c:pt>
                <c:pt idx="168">
                  <c:v>336362</c:v>
                </c:pt>
                <c:pt idx="169">
                  <c:v>141602</c:v>
                </c:pt>
                <c:pt idx="170">
                  <c:v>13683</c:v>
                </c:pt>
                <c:pt idx="171">
                  <c:v>305087</c:v>
                </c:pt>
                <c:pt idx="172">
                  <c:v>295915</c:v>
                </c:pt>
                <c:pt idx="173">
                  <c:v>253190</c:v>
                </c:pt>
                <c:pt idx="174">
                  <c:v>256929</c:v>
                </c:pt>
                <c:pt idx="175">
                  <c:v>236333</c:v>
                </c:pt>
                <c:pt idx="176">
                  <c:v>233280</c:v>
                </c:pt>
                <c:pt idx="177">
                  <c:v>180968</c:v>
                </c:pt>
                <c:pt idx="178">
                  <c:v>102720</c:v>
                </c:pt>
                <c:pt idx="179">
                  <c:v>335213</c:v>
                </c:pt>
                <c:pt idx="180">
                  <c:v>544928</c:v>
                </c:pt>
                <c:pt idx="181">
                  <c:v>570083</c:v>
                </c:pt>
                <c:pt idx="182">
                  <c:v>527953</c:v>
                </c:pt>
                <c:pt idx="183">
                  <c:v>529744</c:v>
                </c:pt>
                <c:pt idx="184">
                  <c:v>510700</c:v>
                </c:pt>
                <c:pt idx="185">
                  <c:v>502414</c:v>
                </c:pt>
                <c:pt idx="186">
                  <c:v>317561</c:v>
                </c:pt>
                <c:pt idx="187">
                  <c:v>301675</c:v>
                </c:pt>
                <c:pt idx="188">
                  <c:v>305944</c:v>
                </c:pt>
                <c:pt idx="189">
                  <c:v>399266</c:v>
                </c:pt>
                <c:pt idx="190">
                  <c:v>1075161</c:v>
                </c:pt>
                <c:pt idx="191">
                  <c:v>690015</c:v>
                </c:pt>
                <c:pt idx="192">
                  <c:v>295361</c:v>
                </c:pt>
                <c:pt idx="193">
                  <c:v>286771</c:v>
                </c:pt>
                <c:pt idx="194">
                  <c:v>143490</c:v>
                </c:pt>
                <c:pt idx="195">
                  <c:v>482444</c:v>
                </c:pt>
                <c:pt idx="196">
                  <c:v>270725</c:v>
                </c:pt>
                <c:pt idx="197">
                  <c:v>230183</c:v>
                </c:pt>
                <c:pt idx="198">
                  <c:v>191591</c:v>
                </c:pt>
                <c:pt idx="199">
                  <c:v>156091</c:v>
                </c:pt>
                <c:pt idx="200">
                  <c:v>161776</c:v>
                </c:pt>
                <c:pt idx="201">
                  <c:v>156287</c:v>
                </c:pt>
                <c:pt idx="202">
                  <c:v>168682</c:v>
                </c:pt>
                <c:pt idx="203">
                  <c:v>167303</c:v>
                </c:pt>
                <c:pt idx="204">
                  <c:v>179112</c:v>
                </c:pt>
                <c:pt idx="205">
                  <c:v>184197</c:v>
                </c:pt>
                <c:pt idx="206">
                  <c:v>171763</c:v>
                </c:pt>
                <c:pt idx="207">
                  <c:v>178657</c:v>
                </c:pt>
                <c:pt idx="208">
                  <c:v>152077</c:v>
                </c:pt>
                <c:pt idx="209">
                  <c:v>154518</c:v>
                </c:pt>
                <c:pt idx="210">
                  <c:v>142868</c:v>
                </c:pt>
                <c:pt idx="211">
                  <c:v>145178</c:v>
                </c:pt>
                <c:pt idx="212">
                  <c:v>148258</c:v>
                </c:pt>
                <c:pt idx="213">
                  <c:v>135087</c:v>
                </c:pt>
                <c:pt idx="214">
                  <c:v>141968</c:v>
                </c:pt>
                <c:pt idx="215">
                  <c:v>150538</c:v>
                </c:pt>
                <c:pt idx="216">
                  <c:v>169082</c:v>
                </c:pt>
                <c:pt idx="217">
                  <c:v>121533</c:v>
                </c:pt>
                <c:pt idx="218">
                  <c:v>176609</c:v>
                </c:pt>
                <c:pt idx="219">
                  <c:v>211364</c:v>
                </c:pt>
                <c:pt idx="220">
                  <c:v>319848</c:v>
                </c:pt>
                <c:pt idx="221">
                  <c:v>299840</c:v>
                </c:pt>
                <c:pt idx="222">
                  <c:v>308884</c:v>
                </c:pt>
                <c:pt idx="223">
                  <c:v>340009</c:v>
                </c:pt>
                <c:pt idx="224">
                  <c:v>322723</c:v>
                </c:pt>
                <c:pt idx="225">
                  <c:v>267935</c:v>
                </c:pt>
                <c:pt idx="226">
                  <c:v>33979</c:v>
                </c:pt>
                <c:pt idx="227">
                  <c:v>179805</c:v>
                </c:pt>
                <c:pt idx="228">
                  <c:v>198114</c:v>
                </c:pt>
                <c:pt idx="229">
                  <c:v>225101</c:v>
                </c:pt>
                <c:pt idx="230">
                  <c:v>227195</c:v>
                </c:pt>
                <c:pt idx="231">
                  <c:v>205137</c:v>
                </c:pt>
                <c:pt idx="232">
                  <c:v>210598</c:v>
                </c:pt>
                <c:pt idx="233">
                  <c:v>184893</c:v>
                </c:pt>
                <c:pt idx="234">
                  <c:v>204483</c:v>
                </c:pt>
                <c:pt idx="235">
                  <c:v>224963</c:v>
                </c:pt>
                <c:pt idx="236">
                  <c:v>79329</c:v>
                </c:pt>
                <c:pt idx="237">
                  <c:v>71287</c:v>
                </c:pt>
                <c:pt idx="238">
                  <c:v>335544</c:v>
                </c:pt>
                <c:pt idx="239">
                  <c:v>325482</c:v>
                </c:pt>
                <c:pt idx="240">
                  <c:v>279156</c:v>
                </c:pt>
                <c:pt idx="241">
                  <c:v>302583</c:v>
                </c:pt>
                <c:pt idx="242">
                  <c:v>270778</c:v>
                </c:pt>
                <c:pt idx="243">
                  <c:v>310383</c:v>
                </c:pt>
                <c:pt idx="244">
                  <c:v>293230</c:v>
                </c:pt>
                <c:pt idx="245">
                  <c:v>252383</c:v>
                </c:pt>
                <c:pt idx="246">
                  <c:v>191777</c:v>
                </c:pt>
                <c:pt idx="247">
                  <c:v>496235</c:v>
                </c:pt>
                <c:pt idx="248">
                  <c:v>454817</c:v>
                </c:pt>
                <c:pt idx="249">
                  <c:v>493899</c:v>
                </c:pt>
                <c:pt idx="250">
                  <c:v>702456</c:v>
                </c:pt>
                <c:pt idx="251">
                  <c:v>572261</c:v>
                </c:pt>
                <c:pt idx="252">
                  <c:v>573924</c:v>
                </c:pt>
                <c:pt idx="253">
                  <c:v>401703</c:v>
                </c:pt>
                <c:pt idx="254">
                  <c:v>400367</c:v>
                </c:pt>
                <c:pt idx="255">
                  <c:v>525546</c:v>
                </c:pt>
                <c:pt idx="256">
                  <c:v>402795</c:v>
                </c:pt>
                <c:pt idx="257">
                  <c:v>724006</c:v>
                </c:pt>
                <c:pt idx="258">
                  <c:v>608192</c:v>
                </c:pt>
                <c:pt idx="259">
                  <c:v>241418</c:v>
                </c:pt>
                <c:pt idx="260">
                  <c:v>47120</c:v>
                </c:pt>
                <c:pt idx="261">
                  <c:v>3583</c:v>
                </c:pt>
                <c:pt idx="262">
                  <c:v>6276</c:v>
                </c:pt>
                <c:pt idx="263">
                  <c:v>3893</c:v>
                </c:pt>
                <c:pt idx="264">
                  <c:v>248416</c:v>
                </c:pt>
                <c:pt idx="265">
                  <c:v>565035</c:v>
                </c:pt>
                <c:pt idx="266">
                  <c:v>429152</c:v>
                </c:pt>
                <c:pt idx="267">
                  <c:v>164014</c:v>
                </c:pt>
                <c:pt idx="268">
                  <c:v>179052</c:v>
                </c:pt>
                <c:pt idx="269">
                  <c:v>211736</c:v>
                </c:pt>
                <c:pt idx="270">
                  <c:v>211710</c:v>
                </c:pt>
                <c:pt idx="271">
                  <c:v>236175</c:v>
                </c:pt>
                <c:pt idx="272">
                  <c:v>250194</c:v>
                </c:pt>
                <c:pt idx="273">
                  <c:v>225237</c:v>
                </c:pt>
                <c:pt idx="274">
                  <c:v>141843</c:v>
                </c:pt>
                <c:pt idx="275">
                  <c:v>153122</c:v>
                </c:pt>
                <c:pt idx="276">
                  <c:v>150618</c:v>
                </c:pt>
                <c:pt idx="277">
                  <c:v>361075</c:v>
                </c:pt>
                <c:pt idx="278">
                  <c:v>445807</c:v>
                </c:pt>
                <c:pt idx="279">
                  <c:v>423574</c:v>
                </c:pt>
                <c:pt idx="280">
                  <c:v>392631</c:v>
                </c:pt>
                <c:pt idx="281">
                  <c:v>412085</c:v>
                </c:pt>
                <c:pt idx="282">
                  <c:v>391177</c:v>
                </c:pt>
                <c:pt idx="283">
                  <c:v>175903</c:v>
                </c:pt>
                <c:pt idx="284">
                  <c:v>160035</c:v>
                </c:pt>
                <c:pt idx="285">
                  <c:v>191451</c:v>
                </c:pt>
                <c:pt idx="286">
                  <c:v>206563</c:v>
                </c:pt>
                <c:pt idx="287">
                  <c:v>202665</c:v>
                </c:pt>
                <c:pt idx="288">
                  <c:v>185885</c:v>
                </c:pt>
                <c:pt idx="289">
                  <c:v>401017</c:v>
                </c:pt>
                <c:pt idx="290">
                  <c:v>506760</c:v>
                </c:pt>
                <c:pt idx="291">
                  <c:v>509555</c:v>
                </c:pt>
                <c:pt idx="292">
                  <c:v>421001</c:v>
                </c:pt>
                <c:pt idx="293">
                  <c:v>272723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0-4B0C-A075-9227C4ED7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2132664"/>
        <c:axId val="472127088"/>
      </c:lineChart>
      <c:dateAx>
        <c:axId val="47213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127088"/>
        <c:crosses val="autoZero"/>
        <c:auto val="1"/>
        <c:lblOffset val="100"/>
        <c:baseTimeUnit val="days"/>
      </c:dateAx>
      <c:valAx>
        <c:axId val="47212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13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122D7-87E9-45A3-A489-CB9396AA6B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54BD94-4852-481B-8AA6-04A1731663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406463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2CF1-88EB-4906-8048-62678687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Universal Music Singapore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C24DC-E1C5-4D6F-A35F-0E7C38155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367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533234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1809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452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36156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19702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2139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2246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6671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0977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6097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7578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8114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78752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8624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500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7918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00431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9571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8852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36547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86966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8622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895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Universal Music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7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2545D-89B8-43C0-BCDB-FCD8292DB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69737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9FA63-EBEF-421E-9F54-D811C9AC1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3F17E-C96B-4B03-996E-9D0D0822F5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9686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0F5B4-F37C-48E6-BC5C-88EABC987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374E6-70B2-466D-BD86-7AD384AB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326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D27D-2D2E-48EC-95FC-BD0426982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B7A58-A5FE-4043-8201-6596CCDEF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300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9A91F-1BAB-49CF-BFAD-0595A525E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8CCF1-EC38-41E3-9696-710C5F235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90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38EB-9B40-439C-99DB-D18CC94E8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193F15-47FC-4191-9136-327EFAF779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295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05FE3-8343-485B-8ABA-51638DE6A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4EF19-7029-4834-ABD1-F822C2356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8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F6009-9D18-495B-A534-EF80FE933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847DB0-3751-44D8-BB82-7B9CBC047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8110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E541E-C641-4EF8-8AF2-5EB2B768F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440BD-A966-438C-9374-DD350D1F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659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DF7E0-7641-4688-BE08-A453DDAC3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Universal Music Singapore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F457E-B6B3-40A3-B835-0C08F08C8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297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331889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29626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6205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8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8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8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94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Phnom Penh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9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Jakarta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24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Bangkok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0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15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06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91256-7818-4E46-A8A8-CAE9A5819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233891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47D4-044E-4366-A840-9FCE75868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Universal Music Singapore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D991C-E82D-450D-9562-58514FEE7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88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811811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6502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8999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6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5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02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99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Melbourne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4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71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3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50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77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Chennai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4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1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1D8F1-F8A0-4D14-AE97-DB75E5ADC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3323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D4F7-A57C-43E1-8805-3A396677F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Universal Music Singapore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D1F3F-3D75-489A-B597-33A7991D4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01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78334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15792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4210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2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9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Gazipur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4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 Chi Minh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71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Sydney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43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92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E91E5-F82C-4773-ADE4-F09900722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66095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F6F5A-204C-4F59-A868-229E4195F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A5836-A2F0-45F5-8631-62AFBA0AF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575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36974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7083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968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53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488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680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643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987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569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445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80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2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848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941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596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739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289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951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93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88BB7-9C35-4706-8F31-2F53B066E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738156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B24A3-8D2E-47F0-8FF3-DBD225887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15FFD-D1AB-497F-AE31-28E0CB3CB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169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25431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5993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11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533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05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603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81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12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535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218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012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842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309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58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220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512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287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98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7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Jax Jones and Ella Henderson slaying this banger! 🔥💯
Stream it here!
🔊 https://lnk.to/jj_TISFP
📹 https://youtu.be/YU-rHbbPkpo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https://scontent.xx.fbcdn.net/v/t15.5256-10/s720x720/70865559_548649675887530_8635602236229025792_n.jpg?_nc_cat=101&amp;_nc_oc=AQmOBol_gnMz5WoVZAegH2D_ylgvC3z6djJer8V3UhMRj96QzxDvOCwdh6-GwkJwapA&amp;_nc_ht=scontent.xx&amp;oh=b460d383b727abd6ceab1b931fe543b2&amp;oe=5E548DE9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609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8C8A1-A661-4DC0-B151-F4870A700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365230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7D20-DE9F-4332-9406-2A4A1F37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56979-E87A-4D23-B4B2-DF734B6FF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558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47094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7612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94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467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430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515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169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88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14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922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60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39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463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85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151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0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782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24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2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Y'all stop playing with our feelings, this is just too much Liam Payne 😩😩
Listen to #StackItUp
🔊 https://lnk.to/LP_SIUFP
📺 https://youtu.be/CwG_TcvZLH8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https://scontent.xx.fbcdn.net/v/t15.13418-10/s720x720/70368449_426581988062349_5519945900723535872_n.jpeg?_nc_cat=103&amp;_nc_oc=AQkrzExvwHKrYhvWgyTvShExT8mMYx2DCUEhWh2ugaJuG_mnRsQN2fyC65yqfrqptEA&amp;_nc_ht=scontent.xx&amp;oh=e2a5502c08114df4e2e11ca678816e0d&amp;oe=5E50860B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73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C5634-43E4-4FC8-BA31-38C6A2BE6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483383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DB89-CD0E-4D08-9CF1-665010B86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4F859-533D-48F5-BCBA-117F5F4767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882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07885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9732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220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555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50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208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71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095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147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97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97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51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176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99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392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16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703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5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91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Juice Wrld is the G 💯
Listen here
🔊 https://lnk.to/jwbanditFP
📺 https://youtu.be/Sw5fNI400E4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https://scontent.xx.fbcdn.net/v/t15.5256-10/s720x720/70312125_516923052198372_5629225506709700608_n.jpg?_nc_cat=100&amp;_nc_oc=AQnAN5cffJWso9Frr2kW9ILkCoepxbe1PXYldBIDZdO59r5gQy0Ul6J1rvDIqSbb1kc&amp;_nc_ht=scontent.xx&amp;oh=83434e887e959054f134e74ea93d1bb6&amp;oe=5E4D5AA1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3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B58CD-543A-4B99-962F-DB0255B48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62396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4ACA-C668-4894-A449-75B6C7C0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4752A-5D7B-471D-8765-5AEB63E75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10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229929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073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453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596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450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64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788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60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218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02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59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41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02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94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2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47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553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129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34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- 2019-10-21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Lewis Capaldi rethinking his past choices is just 😂
Stream #Bruises
🔊 https://lnk.to/lc_bruisesepFP
📺 https://youtu.be/yPD1PeGtm7A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https://scontent.xx.fbcdn.net/v/t15.5256-10/s720x720/70537740_443699792925378_4018893459707396096_n.jpg?_nc_cat=107&amp;_nc_oc=AQlquOK6RFcFlMsj820P6ZaHX8yVja_sbH5MwrBNSZ6cwtoWoFxmqqSAIymsVAUvxqs&amp;_nc_ht=scontent.xx&amp;oh=3a72917edd5735231423b4e83a8a8238&amp;oe=5E45A7E0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51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26972-2B56-4A82-BC2A-159262C31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367437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C348-7B39-48E8-84D0-5187A2501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D2FF8-91E8-493F-9854-3E75AE37D8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965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72964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8202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341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287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745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296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13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85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446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16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7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73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74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85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46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602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76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733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4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raw... just what we signed up for, Machine Gun Kelly! 👏🏻
📺 https://youtu.be/z8tMgnSI0i8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https://scontent.xx.fbcdn.net/v/t15.5256-10/s720x720/67895099_2376347195957478_5117713267036258304_n.jpg?_nc_cat=108&amp;_nc_oc=AQkCeBoJsZk8d7ODvKZB3S1yatvMza1mEvVoN5V_gQG9hKjYDiXK9uyAfordOr4R5_c&amp;_nc_ht=scontent.xx&amp;oh=d91d4f009f217089c21cd760dcdcdf4f&amp;oe=5E4A545C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6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A2F0A-D949-4402-8DA4-9AD4FFBB3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399877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42CFB-6C43-48DD-A535-878D114E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03A02-0E60-4921-BE62-11A8209D5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20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749664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5341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00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070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662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867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440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21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08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278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977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593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33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28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631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091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161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211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18:00:03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Yungblud, it's PINK EVERYWHERE! 💖💖
Stream #originalme here
🔊https://lnk.to/ygbld_omFP
📹 https://youtu.be/8bSNCcSpCQE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https://scontent.xx.fbcdn.net/v/t15.5256-10/s720x720/66804325_750127455450157_4065850826780835840_n.jpg?_nc_cat=109&amp;_nc_oc=AQkGLBOVBEe0uGDNtJqtuowMigWt43w7PM4pmRttt-1W_SfDv0kA0EpBIw8OJhkFECc&amp;_nc_ht=scontent.xx&amp;oh=0c0a62d19627a11dcd750519ded83c10&amp;oe=5E526FE6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423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DBB01-B3A5-40F7-B658-17710DA03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981600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39387-A0C8-4D28-94EF-B327E9C0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178D3-6B68-441E-8DEE-F557D09A7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035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31660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582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829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985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415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941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878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377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275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74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03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291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870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20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79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86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689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65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16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#NiceToMeetYa has been on REPEAT because it's just that good! 💯🙌🏻
Listen to it here!
➡️ https://lnk.to/NH_NTMYFP
📺 https://youtu.be/rQ5Iwn7Y7ic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https://scontent.xx.fbcdn.net/v/t15.5256-10/s720x720/70039939_487230018528618_8104213540744724480_n.jpg?_nc_cat=106&amp;_nc_oc=AQmD5OQ0zFVrlPaxOZkM4ftMjrtH6VF7GUzTTYlTwLuxl5D3fle2N7Dal5-MEHQJJu8&amp;_nc_ht=scontent.xx&amp;oh=8bd0e45038049aa94eb71295dd2006ce&amp;oe=5E5A4B92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05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AB14B-828B-4DDC-95E6-F1C41E409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050226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5FB27-F400-437B-834D-DF4D7B3D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8A16B-5938-48E2-898C-A935368C4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3962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674655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898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997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948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010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265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59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833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025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250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79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5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552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93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685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39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388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1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9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- 2019-10-20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Taylor Swift: in the city... in the nighttime...
us: IN THE MIDDLE OF THE NIGHT, IN MY DREAMS 🤪🤪
📺 https://youtu.be/sasr4L1wy70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https://scontent.xx.fbcdn.net/v/t15.5256-10/s720x720/71328732_2746014208756250_6273030113558790144_n.jpg?_nc_cat=109&amp;_nc_oc=AQlj2lYk73hiv-XicoofRdecYiaLkey_uNkW9eePujEo3dPg68lBMcaoT4igyIINghU&amp;_nc_ht=scontent.xx&amp;oh=f9b38ab432b353e941b5cc5df125e7f7&amp;oe=5E44FF2A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456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DCB7B-C4AC-4425-9511-74D3863C9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956558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CFD78-3E41-4A23-93F8-E142B38E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74F34-C204-4F96-82A6-310F8095D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6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203807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104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79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09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62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163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162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61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497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8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675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416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78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44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515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8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533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39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3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Somebody get us some tissues please... 😩💔 Jeremy Zucker and Chelsea Cutler giving us the feels tonight 🎶
Listen to #YouWereGoodToMe 
➡️https://lnk.to/ywgtm_jzFP
📹 https://youtu.be/D2p5mhlQ17o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https://scontent.xx.fbcdn.net/v/t15.5256-10/s720x720/71193160_507914539787127_8785278930211831808_n.jpg?_nc_cat=103&amp;_nc_oc=AQnhsux71G2XfMlDLilqlBMhCM04Pc655Dx5A3tcGfEMxZBEm0NmKM-UXC0slyKA3LM&amp;_nc_ht=scontent.xx&amp;oh=3c4534307bbe26ad8baf5c1335983cbf&amp;oe=5E532246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32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EAA61-E57E-4CBA-BA83-416A7450C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828552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2D08-69B2-4886-B877-8B7AE293C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6F18A-2CF4-456A-918D-7A9F5A741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78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509736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4190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98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454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383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75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69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723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183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607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676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41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23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5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419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781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37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3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4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We'd be lying if we said we didn't get emotional watching Lewis Capaldi's music video for #Bruises...💔😢
Stream it here
🔊 https://lnk.to/lc_bruisesepFP
📺 https://youtu.be/QwtRXG1QpR4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https://scontent.xx.fbcdn.net/v/t15.5256-10/s720x720/70247102_529385307885357_6421165202045140992_n.jpg?_nc_cat=102&amp;_nc_oc=AQngo0zcI9yyrjM74PzxIN4-a21tKbFocSXtcFvOV3mjU-_T73d0w-2BtUuU41wgIvU&amp;_nc_ht=scontent.xx&amp;oh=af404e2b7376b583f98f196589f8ac50&amp;oe=5E44821D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20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BEF16-9B8F-4E83-B11E-25D28CD58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49946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983E0-500A-409F-ACBC-8B72D314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E1BE4-72EE-437F-9910-44842A25B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073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482223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0057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931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58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86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33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812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369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623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88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16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62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17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91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781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92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341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387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89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Zedd and Kehlani never fail to get us in the MOOD with this tune 💯🙌🏻 
Listen to it here! 👇🏻
https://lnk.to/zk_gtFP
📹 https://youtu.be/H2d72pnyU8k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https://scontent.xx.fbcdn.net/v/t15.13418-10/s720x720/72919077_414470352596233_6760799920048832512_n.jpeg?_nc_cat=107&amp;_nc_oc=AQl5FrZJS7KqR4jqxiZlcXZUIcUvOR-Oi-LN2QbKi_0jv_sSBRxO55q_LAfrmQZPJ0I&amp;_nc_ht=scontent.xx&amp;oh=67488e6656a43d9a9cd5f10614199deb&amp;oe=5E869018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479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97321-8F9B-45B6-BF98-E7C40612A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053786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5BE65-D66B-49CB-B58C-ED096088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8CD43-4ACA-49B5-AF76-490869532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553882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2015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434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215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08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833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625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172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083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83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745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276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369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424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239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4120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88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307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0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- 2019-10-19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Question: Is there really any better way to start off the day than to listen to our boy Post Malone? 🤔
Stream #Circles here
🔊 https://lnk.to/PM_CirclesFP
📺 https://youtu.be/wXhTHyIgQ_U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https://scontent.xx.fbcdn.net/v/t15.5256-10/s720x720/71698076_1256014684559323_589812813489242112_n.jpg?_nc_cat=100&amp;_nc_oc=AQmllfSusO34kzmlbtaJAdlEM2-eBetpcLd7km_egOLKJuxHb24nZVJtwogYCykFqlc&amp;_nc_ht=scontent.xx&amp;oh=046d21b3fffe9533235b395de0d09d9e&amp;oe=5E8428D1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5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D52DD-BDA3-4314-9B5D-501AE00BB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045709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3579-B457-4FCB-826F-CE7F0800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10848-75D5-4DC1-B11D-66270BAE9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1309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996441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168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625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30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34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4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63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511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09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57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855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413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51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17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29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986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977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53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21:00:01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Yuna has really come such a long way... so much respect for her 😍 #Castaway ft. Tyler, the Creator
📺 https://youtu.be/aPnnecct9xA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https://scontent.xx.fbcdn.net/v/t15.5256-10/s720x720/72600542_2697814303572096_1061912088202444800_n.jpg?_nc_cat=105&amp;_nc_oc=AQlmnE1yR0iBU-1lNVM68dUUlqcK5cgy9ccRYJz_0V2hs7_A3zAwRCbty4cNLYc2Se8&amp;_nc_ht=scontent.xx&amp;oh=0c1af9fe3fca5713e79357f12ac33f7b&amp;oe=5E49E846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343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46BF2-D2CD-46EB-BAAB-A13E0B05D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147536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1058F-A77E-4887-8458-A36B0524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4A8F0-D2CA-4156-A84A-D300A18F4D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787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14069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948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7647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830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50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592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911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678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636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625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10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409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570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224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52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56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19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333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87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18:00:02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gonna make things really awkward for New Hope Club...isn't it? 😂Comment below if you're excited to see them live in Singapore on the 29th! 👇🏻
Tickets are available at ➡️ https://lnk.to/nhclat2019FP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https://scontent.xx.fbcdn.net/v/t15.13418-10/s720x720/70955693_495323581311153_205194175690309632_n.jpeg?_nc_cat=100&amp;_nc_oc=AQkPmos_hBTBLVbHM9hAE5U6p4dN8I5fua6J9B705yKi1fJeZ1iX35l1cBzxYxydF3k&amp;_nc_ht=scontent.xx&amp;oh=68528d06a79678babe178b1c3ef70201&amp;oe=5E48F8F1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020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01E9C-83FE-4687-BF7B-540E8A336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776403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6B03F-B989-4C3F-902E-A76462BA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B8CFA-EA10-4578-93B7-E70F6D914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49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273947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1089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631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544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70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3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81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128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38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674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903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746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224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28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639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463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899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412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4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Zayn can literally sing anything because his voice is just THAT heavenly 😍😍
Stream #Trampoline with SHAED
🔊 https://lnk.to/shaedzayntplsFP
📺 https://youtu.be/Zzylc-7PwQ4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https://scontent.xx.fbcdn.net/v/t15.5256-10/s720x720/72212798_435587290420394_6925614617108414464_n.jpg?_nc_cat=109&amp;_nc_oc=AQkZdbOKwYK7epY6XW_LUbu9cfrg1mI9aY3QKJz7s3g_ZsG400uFnxQbId9ap6HPWIw&amp;_nc_ht=scontent.xx&amp;oh=fcde6cfc526eebdcc689addb27c1765d&amp;oe=5E463A1A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56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C585F-CD87-407C-AA0C-D925EDCB5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039309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AD2B-044F-4908-B414-657C0E259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25246-967B-43D4-9A48-1E30E6548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72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324027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4477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41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354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525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635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037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21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774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056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337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052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90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51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143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200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670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76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0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- 2019-10-18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Lewis Capaldi treated to us to an exclusive performance of ‘Bruises’ as part of this month’s #MTVPUSH! 💯 Watch his amazing performance here 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652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A1C4C-6E5E-454F-BF14-EFF3D9FF0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356075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560F3-4140-49E9-A49E-7D79BFFEE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68149-444B-4891-A7AD-F8ECC0766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240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58427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298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18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513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330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515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196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334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20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085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052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366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757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59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454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730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90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140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89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21:00:06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Rising star Jeremy Zucker came through to the studio to put on a perfect acoustic performance of his song ☁'comethru'☁ and let us in on the process behind its music video that became a viral hit! ⚡ #mtvjammin
📹 https://youtu.be/2p4L5ae2NsQ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https://scontent.xx.fbcdn.net/v/t15.5256-10/s720x720/69805558_1351034638415301_8372007221256519680_n.jpg?_nc_cat=111&amp;_nc_oc=AQmrHfya3py8H0kPWOa6KplY8LNLuLCSiMpaIRcTFbP8bDjNPi3oKCTUzOUI3z2lwj8&amp;_nc_ht=scontent.xx&amp;oh=3e9a827bfd6a7d9a0088004361136506&amp;oe=5E88117F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937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BA544-F019-45EE-B97A-70FC0CF47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4104141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B99E5-0614-4431-BC78-BBEA3D8A5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22785-8283-4BD3-999C-B24D88853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974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319928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9756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310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82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85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70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692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219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08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10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048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70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483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119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82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249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46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982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15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5 Seconds of Summer music anyone? 🙋🏻‍♀️
Listen to #Teeth 👇🏻
https://lnk.to/5SOS_tthFP
📹 https://youtu.be/UGhFGYP4o_I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https://scontent.xx.fbcdn.net/v/t15.13418-10/s720x720/71684614_416856979021141_8766124174935588864_n.jpeg?_nc_cat=111&amp;_nc_oc=AQmy-xYQeZfrTyOeJaNidioY6zfo-qU3y5OVG2kRArWp2CxmMX4PUG6BLf0-UI5WOo0&amp;_nc_ht=scontent.xx&amp;oh=b35b1aa82bafd02af0113206e9412adc&amp;oe=5E4DC03F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76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918F4-BD61-4C11-BFA6-E7F951D31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338044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D149-E3A8-4094-B857-28D6EE227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D1EC0-5D06-437C-A6F0-CB4DF19443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740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321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3708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61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73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62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864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80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36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458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008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39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973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893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368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857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597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181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520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Katy Perry just dropped this masterpiece and all we can say is, we want to drive #HarleysInHawaii too please? 🌴🏍
Stream it here!
🔊 https://lnk.to/kp_hihFP
📺 https://youtu.be/sQEgklEwhSo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https://scontent.xx.fbcdn.net/v/t15.5256-10/s720x720/71090480_3212221282186612_730471502079590400_n.jpg?_nc_cat=108&amp;_nc_oc=AQnQd4BVDyYPdg2IyaK5XoBeDmhw2LQHHXKlRJmRv-remssmPZGP1BgitmWhuIa5mfk&amp;_nc_ht=scontent.xx&amp;oh=7d3d291ad23cfc043396e88777bc936f&amp;oe=5E4B37BE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0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E76C2-1716-4373-8ECA-FD93B4A8D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2091104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F9855-088B-4103-9BE0-0288BECA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0449C-9F5E-4FBB-9C00-561FC08C4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35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174057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2356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793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240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25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98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5632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996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22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257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904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62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822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866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75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035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905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095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12:04:18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https://scontent.xx.fbcdn.net/v/t1.0-0/p480x480/72577199_10157737365588118_1948599389152870400_o.jpg?_nc_cat=106&amp;_nc_oc=AQntNKmMP_TbLJFXjIzpqnzdPdPvPH2n_Gp_JbzFklu2BgoB1HornD4mm62WwtDGwCs&amp;_nc_ht=scontent.xx&amp;oh=0e6f680f03e287bdaa25b593f2e5504e&amp;oe=5E440591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43E25-62F5-4ED6-B0F0-18D9F669C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77705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85216-4774-4A30-84E6-098C76C88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E8CBDD-2D3A-4C78-8FF4-D9FE704B8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598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96708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0394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317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043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873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267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211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44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669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899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65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378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56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28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87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658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6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113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4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So... has anyone met the property agent version of Niall Horan by any chance? 🤔
Listen to #NiceToMeetYa
🔊 https://lnk.to/NH_NTMYFP
📺 https://youtu.be/B_I_4MO3nk0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https://scontent.xx.fbcdn.net/v/t15.5256-10/s720x720/70281543_3030342740323505_3343765763742760960_n.jpg?_nc_cat=111&amp;_nc_oc=AQl_TEIJo0vchZpIxO_7o8EXgIkZ0S1LFHhsXgvSu9pBtyJdq8VEfNTyj3B4yGGGVFY&amp;_nc_ht=scontent.xx&amp;oh=bb8b44441cdbd2952e2ef74ccfbd94dc&amp;oe=5E89DF8E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317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B2693-437D-4282-84A6-C33A4526A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4269660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D57D-1BC9-46F7-A720-5A989979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38916-C606-4975-8A33-75F0CCA52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845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486714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346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867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214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42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552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61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01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881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845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66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04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130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019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281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13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904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09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0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21:00:02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always gonna be #RightHere for Keshi 😍🙌🏻
Listen here!
➡️ https://lnk.to/keshiRHFP
📹 https://youtu.be/8ulR00x-B1I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https://scontent.xx.fbcdn.net/v/t15.5256-10/s720x720/72372759_2196928583938298_5758893361104683008_n.jpg?_nc_cat=108&amp;_nc_oc=AQmYqdzaVRfnMIBu9F5g03ZoRAm_-LbeWerikIPDm0m7kHajY9dsDIrNosGpusRuDo8&amp;_nc_ht=scontent.xx&amp;oh=4ecd76f5b1115e16216e4f621a6cdf7d&amp;oe=5E890BD6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498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64E88-8933-45AA-BF58-D62883469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800192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AE9A-08FB-4269-8791-677EAA4A6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F3D20-C976-4441-8241-0A1F9ED9C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823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201134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7648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54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790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919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98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189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92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95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49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816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021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97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25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024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65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10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18:35:14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Michael Kiwanuka just released a new tune, #PianoJoint and we're LOVING it 🎹🎶
Listen to it on Apple Music's New Music Daily!
➡️ https://apple.co/33BRBrW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https://scontent.xx.fbcdn.net/v/t15.5256-10/s720x720/70286431_397064980967675_1725722437967937536_n.jpg?_nc_cat=101&amp;_nc_oc=AQkLhAhsXafGQX-ctaGuu_E02zLlPey5DvVAaxzQOimnGt6HExJtJKyXS4j_N7c1HKs&amp;_nc_ht=scontent.xx&amp;oh=eaeff6a5eee9312c8f5cc38ec84ad1d8&amp;oe=5E584383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03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7DC9C-4D10-407C-BC47-90317067B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1843095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DFF6C-1688-497E-B05E-4176F3F2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2F84F-1895-4F53-8F95-9F6B8B1DE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622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709348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1942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914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781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197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154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02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12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4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33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494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916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107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03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046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088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352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968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6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take a trip down memory lane and relive all of Maroon 5's greatest hits! 🎶💯
What's your favourite Maroon 5 memory? Leave your comments below 👇🏻
Stream #Memories here!
🔊 https://lnk.to/m5_mriesFP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https://scontent.xx.fbcdn.net/v/t15.5256-10/p720x720/71583309_2526382004258563_3150292330464935936_n.jpg?_nc_cat=109&amp;_nc_oc=AQkDnZ5t_X-Ux_96-74h5X5PUb9T_0LsouM9LRlI6x9RScVngW8W6TuzS5cttshBzAE&amp;_nc_ht=scontent.xx&amp;oh=203ca4200a6417b7cd7e201c1b219fa7&amp;oe=5E4C33EA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E4DE1-CE42-45B5-AA54-0A0B1936F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8605637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9B601-2037-45E2-808E-44283365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Universal Music Singapore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30956-71C8-48FF-A296-70631DD97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941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124662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4961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588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369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870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68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870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021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20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881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49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865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54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707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31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794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670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246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7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Music Singapore - 2019-10-16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just want somebody, body... jk we only want Lil Tecca 💪 #Somebody
📺 https://youtu.be/PqIclQ042GU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https://scontent.xx.fbcdn.net/v/t15.5256-10/s720x720/71784068_808983996171472_7391683263816794112_n.jpg?_nc_cat=111&amp;_nc_oc=AQknUT5wPUfML6_QUV7JmHZXbT884myPBIgoFJM8cVd3CBQYYzp5Swi1CplMJ021yh8&amp;_nc_ht=scontent.xx&amp;oh=3c78d17d9cdd5c2a110401440655e1b5&amp;oe=5E430E66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11/18/2019 11:18:08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06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9D8D6-2D27-4836-912B-F3FBBCF4B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</p:spTree>
    <p:extLst>
      <p:ext uri="{BB962C8B-B14F-4D97-AF65-F5344CB8AC3E}">
        <p14:creationId xmlns:p14="http://schemas.microsoft.com/office/powerpoint/2010/main" val="3929277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CC35E-397E-41E4-AE03-DCA640A76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393AB2-94FB-4CCF-AACF-0EF295093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960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04BD6-CF50-40B7-B171-2223827C9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8F639-6639-4C90-BA4A-B321C3C89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60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6230-3F88-481D-8277-BCA3DED86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Universal Music Singapore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08A3A-CB75-4953-910B-CE12E9693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752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31AF0-4E16-481D-896E-DA5B39A8E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A6AAE-3146-4A0C-9F60-1056A0773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27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3160</Words>
  <Application>Microsoft Office PowerPoint</Application>
  <PresentationFormat>On-screen Show (4:3)</PresentationFormat>
  <Paragraphs>1128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Facebook 2019</vt:lpstr>
      <vt:lpstr>Facebook Key Metrics Table | Universal Music Singapore</vt:lpstr>
      <vt:lpstr>Facebook Fans Change by Like/Unlike Source | Universal Music Singapore</vt:lpstr>
      <vt:lpstr>Facebook Average Interactions Per Post | Universal Music Singapore</vt:lpstr>
      <vt:lpstr>Facebook Fan Demographics | Universal Music Singapore</vt:lpstr>
      <vt:lpstr>Facebook Interaction Rate By Post Type | Universal Music Singapore</vt:lpstr>
      <vt:lpstr>Facebook Fans By City Table | Universal Music Singapore - 1 of 3</vt:lpstr>
      <vt:lpstr>Facebook Fans By City Table | Universal Music Singapore - 2 of 3</vt:lpstr>
      <vt:lpstr>Facebook Fans By City Table | Universal Music Singapore - 3 of 3</vt:lpstr>
      <vt:lpstr>Facebook Own Posts Table | Universal Music Singapore - 1 of 26</vt:lpstr>
      <vt:lpstr>Facebook Own Posts Table | Universal Music Singapore - 2 of 26</vt:lpstr>
      <vt:lpstr>Facebook Own Posts Table | Universal Music Singapore - 3 of 26</vt:lpstr>
      <vt:lpstr>Facebook Own Posts Table | Universal Music Singapore - 4 of 26</vt:lpstr>
      <vt:lpstr>Facebook Own Posts Table | Universal Music Singapore - 5 of 26</vt:lpstr>
      <vt:lpstr>Facebook Own Posts Table | Universal Music Singapore - 6 of 26</vt:lpstr>
      <vt:lpstr>Facebook Own Posts Table | Universal Music Singapore - 7 of 26</vt:lpstr>
      <vt:lpstr>Facebook Own Posts Table | Universal Music Singapore - 8 of 26</vt:lpstr>
      <vt:lpstr>Facebook Own Posts Table | Universal Music Singapore - 9 of 26</vt:lpstr>
      <vt:lpstr>Facebook Own Posts Table | Universal Music Singapore - 10 of 26</vt:lpstr>
      <vt:lpstr>Facebook Own Posts Table | Universal Music Singapore - 11 of 26</vt:lpstr>
      <vt:lpstr>Facebook Own Posts Table | Universal Music Singapore - 12 of 26</vt:lpstr>
      <vt:lpstr>Facebook Own Posts Table | Universal Music Singapore - 13 of 26</vt:lpstr>
      <vt:lpstr>Facebook Own Posts Table | Universal Music Singapore - 14 of 26</vt:lpstr>
      <vt:lpstr>Facebook Own Posts Table | Universal Music Singapore - 15 of 26</vt:lpstr>
      <vt:lpstr>Facebook Own Posts Table | Universal Music Singapore - 16 of 26</vt:lpstr>
      <vt:lpstr>Facebook Own Posts Table | Universal Music Singapore - 17 of 26</vt:lpstr>
      <vt:lpstr>Facebook Own Posts Table | Universal Music Singapore - 18 of 26</vt:lpstr>
      <vt:lpstr>Facebook Own Posts Table | Universal Music Singapore - 19 of 26</vt:lpstr>
      <vt:lpstr>Facebook Own Posts Table | Universal Music Singapore - 20 of 26</vt:lpstr>
      <vt:lpstr>Facebook Own Posts Table | Universal Music Singapore - 21 of 26</vt:lpstr>
      <vt:lpstr>Facebook Own Posts Table | Universal Music Singapore - 22 of 26</vt:lpstr>
      <vt:lpstr>Facebook Own Posts Table | Universal Music Singapore - 23 of 26</vt:lpstr>
      <vt:lpstr>Facebook Own Posts Table | Universal Music Singapore - 24 of 26</vt:lpstr>
      <vt:lpstr>Facebook Own Posts Table | Universal Music Singapore - 25 of 26</vt:lpstr>
      <vt:lpstr>Facebook Own Posts Table | Universal Music Singapore - 26 of 26</vt:lpstr>
      <vt:lpstr>Facebook Interactions Distribution | Universal Music Singapore</vt:lpstr>
      <vt:lpstr>Facebook Reach | Universal Music Singapore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2019</dc:title>
  <dc:creator>Frederik Peiniger</dc:creator>
  <cp:lastModifiedBy>Frederik Peiniger</cp:lastModifiedBy>
  <cp:revision>1</cp:revision>
  <dcterms:created xsi:type="dcterms:W3CDTF">2019-11-18T03:26:22Z</dcterms:created>
  <dcterms:modified xsi:type="dcterms:W3CDTF">2019-11-18T03:28:14Z</dcterms:modified>
</cp:coreProperties>
</file>