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Universal Music Singapore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5</c:v>
                </c:pt>
                <c:pt idx="9">
                  <c:v>6</c:v>
                </c:pt>
                <c:pt idx="10">
                  <c:v>5</c:v>
                </c:pt>
                <c:pt idx="11">
                  <c:v>4</c:v>
                </c:pt>
                <c:pt idx="12">
                  <c:v>3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5</c:v>
                </c:pt>
                <c:pt idx="17">
                  <c:v>7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5</c:v>
                </c:pt>
                <c:pt idx="24">
                  <c:v>6</c:v>
                </c:pt>
                <c:pt idx="25">
                  <c:v>4</c:v>
                </c:pt>
                <c:pt idx="26">
                  <c:v>4</c:v>
                </c:pt>
                <c:pt idx="27">
                  <c:v>5</c:v>
                </c:pt>
                <c:pt idx="28">
                  <c:v>5</c:v>
                </c:pt>
                <c:pt idx="29">
                  <c:v>4</c:v>
                </c:pt>
                <c:pt idx="30">
                  <c:v>4</c:v>
                </c:pt>
                <c:pt idx="31">
                  <c:v>5</c:v>
                </c:pt>
                <c:pt idx="32">
                  <c:v>2</c:v>
                </c:pt>
                <c:pt idx="33">
                  <c:v>3</c:v>
                </c:pt>
                <c:pt idx="34">
                  <c:v>4</c:v>
                </c:pt>
                <c:pt idx="35">
                  <c:v>5</c:v>
                </c:pt>
                <c:pt idx="36">
                  <c:v>4</c:v>
                </c:pt>
                <c:pt idx="37">
                  <c:v>4</c:v>
                </c:pt>
                <c:pt idx="38">
                  <c:v>1</c:v>
                </c:pt>
                <c:pt idx="39">
                  <c:v>2</c:v>
                </c:pt>
                <c:pt idx="40">
                  <c:v>1</c:v>
                </c:pt>
                <c:pt idx="41">
                  <c:v>5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5</c:v>
                </c:pt>
                <c:pt idx="46">
                  <c:v>3</c:v>
                </c:pt>
                <c:pt idx="47">
                  <c:v>3</c:v>
                </c:pt>
                <c:pt idx="48">
                  <c:v>4</c:v>
                </c:pt>
                <c:pt idx="49">
                  <c:v>4</c:v>
                </c:pt>
                <c:pt idx="50">
                  <c:v>4</c:v>
                </c:pt>
                <c:pt idx="51">
                  <c:v>5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4</c:v>
                </c:pt>
                <c:pt idx="57">
                  <c:v>4</c:v>
                </c:pt>
                <c:pt idx="58">
                  <c:v>6</c:v>
                </c:pt>
                <c:pt idx="59">
                  <c:v>5</c:v>
                </c:pt>
                <c:pt idx="60">
                  <c:v>5</c:v>
                </c:pt>
                <c:pt idx="61">
                  <c:v>4</c:v>
                </c:pt>
                <c:pt idx="62">
                  <c:v>4</c:v>
                </c:pt>
                <c:pt idx="63">
                  <c:v>5</c:v>
                </c:pt>
                <c:pt idx="64">
                  <c:v>6</c:v>
                </c:pt>
                <c:pt idx="65">
                  <c:v>5</c:v>
                </c:pt>
                <c:pt idx="66">
                  <c:v>6</c:v>
                </c:pt>
                <c:pt idx="67">
                  <c:v>4</c:v>
                </c:pt>
                <c:pt idx="68">
                  <c:v>4</c:v>
                </c:pt>
                <c:pt idx="69">
                  <c:v>4</c:v>
                </c:pt>
                <c:pt idx="70">
                  <c:v>4</c:v>
                </c:pt>
                <c:pt idx="71">
                  <c:v>4</c:v>
                </c:pt>
                <c:pt idx="72">
                  <c:v>4</c:v>
                </c:pt>
                <c:pt idx="73">
                  <c:v>4</c:v>
                </c:pt>
                <c:pt idx="74">
                  <c:v>4</c:v>
                </c:pt>
                <c:pt idx="75">
                  <c:v>4</c:v>
                </c:pt>
                <c:pt idx="76">
                  <c:v>5</c:v>
                </c:pt>
                <c:pt idx="77">
                  <c:v>4</c:v>
                </c:pt>
                <c:pt idx="78">
                  <c:v>4</c:v>
                </c:pt>
                <c:pt idx="79">
                  <c:v>4</c:v>
                </c:pt>
                <c:pt idx="80">
                  <c:v>5</c:v>
                </c:pt>
                <c:pt idx="81">
                  <c:v>5</c:v>
                </c:pt>
                <c:pt idx="82">
                  <c:v>4</c:v>
                </c:pt>
                <c:pt idx="83">
                  <c:v>4</c:v>
                </c:pt>
                <c:pt idx="84">
                  <c:v>4</c:v>
                </c:pt>
                <c:pt idx="85">
                  <c:v>4</c:v>
                </c:pt>
                <c:pt idx="86">
                  <c:v>4</c:v>
                </c:pt>
                <c:pt idx="87">
                  <c:v>5</c:v>
                </c:pt>
                <c:pt idx="88">
                  <c:v>4</c:v>
                </c:pt>
                <c:pt idx="89">
                  <c:v>4</c:v>
                </c:pt>
                <c:pt idx="90">
                  <c:v>6</c:v>
                </c:pt>
                <c:pt idx="91">
                  <c:v>6</c:v>
                </c:pt>
                <c:pt idx="92">
                  <c:v>4</c:v>
                </c:pt>
                <c:pt idx="93">
                  <c:v>4</c:v>
                </c:pt>
                <c:pt idx="94">
                  <c:v>4</c:v>
                </c:pt>
                <c:pt idx="95">
                  <c:v>5</c:v>
                </c:pt>
                <c:pt idx="96">
                  <c:v>4</c:v>
                </c:pt>
                <c:pt idx="97">
                  <c:v>4</c:v>
                </c:pt>
                <c:pt idx="98">
                  <c:v>5</c:v>
                </c:pt>
                <c:pt idx="99">
                  <c:v>5</c:v>
                </c:pt>
                <c:pt idx="100">
                  <c:v>4</c:v>
                </c:pt>
                <c:pt idx="101">
                  <c:v>4</c:v>
                </c:pt>
                <c:pt idx="102">
                  <c:v>4</c:v>
                </c:pt>
                <c:pt idx="103">
                  <c:v>4</c:v>
                </c:pt>
                <c:pt idx="104">
                  <c:v>4</c:v>
                </c:pt>
                <c:pt idx="105">
                  <c:v>4</c:v>
                </c:pt>
                <c:pt idx="106">
                  <c:v>4</c:v>
                </c:pt>
                <c:pt idx="107">
                  <c:v>5</c:v>
                </c:pt>
                <c:pt idx="108">
                  <c:v>4</c:v>
                </c:pt>
                <c:pt idx="109">
                  <c:v>4</c:v>
                </c:pt>
                <c:pt idx="110">
                  <c:v>4</c:v>
                </c:pt>
                <c:pt idx="111">
                  <c:v>4</c:v>
                </c:pt>
                <c:pt idx="112">
                  <c:v>4</c:v>
                </c:pt>
                <c:pt idx="113">
                  <c:v>4</c:v>
                </c:pt>
                <c:pt idx="114">
                  <c:v>2</c:v>
                </c:pt>
                <c:pt idx="115">
                  <c:v>5</c:v>
                </c:pt>
                <c:pt idx="116">
                  <c:v>4</c:v>
                </c:pt>
                <c:pt idx="117">
                  <c:v>4</c:v>
                </c:pt>
                <c:pt idx="118">
                  <c:v>4</c:v>
                </c:pt>
                <c:pt idx="119">
                  <c:v>3</c:v>
                </c:pt>
                <c:pt idx="120">
                  <c:v>4</c:v>
                </c:pt>
                <c:pt idx="121">
                  <c:v>4</c:v>
                </c:pt>
                <c:pt idx="122">
                  <c:v>4</c:v>
                </c:pt>
                <c:pt idx="123">
                  <c:v>4</c:v>
                </c:pt>
                <c:pt idx="124">
                  <c:v>4</c:v>
                </c:pt>
                <c:pt idx="125">
                  <c:v>4</c:v>
                </c:pt>
                <c:pt idx="126">
                  <c:v>5</c:v>
                </c:pt>
                <c:pt idx="127">
                  <c:v>5</c:v>
                </c:pt>
                <c:pt idx="128">
                  <c:v>4</c:v>
                </c:pt>
                <c:pt idx="129">
                  <c:v>4</c:v>
                </c:pt>
                <c:pt idx="130">
                  <c:v>4</c:v>
                </c:pt>
                <c:pt idx="131">
                  <c:v>4</c:v>
                </c:pt>
                <c:pt idx="132">
                  <c:v>5</c:v>
                </c:pt>
                <c:pt idx="133">
                  <c:v>6</c:v>
                </c:pt>
                <c:pt idx="134">
                  <c:v>4</c:v>
                </c:pt>
                <c:pt idx="135">
                  <c:v>4</c:v>
                </c:pt>
                <c:pt idx="136">
                  <c:v>7</c:v>
                </c:pt>
                <c:pt idx="137">
                  <c:v>3</c:v>
                </c:pt>
                <c:pt idx="138">
                  <c:v>4</c:v>
                </c:pt>
                <c:pt idx="139">
                  <c:v>4</c:v>
                </c:pt>
                <c:pt idx="140">
                  <c:v>3</c:v>
                </c:pt>
                <c:pt idx="141">
                  <c:v>4</c:v>
                </c:pt>
                <c:pt idx="142">
                  <c:v>4</c:v>
                </c:pt>
                <c:pt idx="143">
                  <c:v>4</c:v>
                </c:pt>
                <c:pt idx="144">
                  <c:v>4</c:v>
                </c:pt>
                <c:pt idx="145">
                  <c:v>4</c:v>
                </c:pt>
                <c:pt idx="146">
                  <c:v>5</c:v>
                </c:pt>
                <c:pt idx="147">
                  <c:v>4</c:v>
                </c:pt>
                <c:pt idx="148">
                  <c:v>4</c:v>
                </c:pt>
                <c:pt idx="149">
                  <c:v>4</c:v>
                </c:pt>
                <c:pt idx="150">
                  <c:v>4</c:v>
                </c:pt>
                <c:pt idx="151">
                  <c:v>4</c:v>
                </c:pt>
                <c:pt idx="152">
                  <c:v>4</c:v>
                </c:pt>
                <c:pt idx="153">
                  <c:v>6</c:v>
                </c:pt>
                <c:pt idx="154">
                  <c:v>4</c:v>
                </c:pt>
                <c:pt idx="155">
                  <c:v>5</c:v>
                </c:pt>
                <c:pt idx="156">
                  <c:v>4</c:v>
                </c:pt>
                <c:pt idx="157">
                  <c:v>5</c:v>
                </c:pt>
                <c:pt idx="158">
                  <c:v>3</c:v>
                </c:pt>
                <c:pt idx="159">
                  <c:v>4</c:v>
                </c:pt>
                <c:pt idx="160">
                  <c:v>5</c:v>
                </c:pt>
                <c:pt idx="161">
                  <c:v>5</c:v>
                </c:pt>
                <c:pt idx="162">
                  <c:v>4</c:v>
                </c:pt>
                <c:pt idx="163">
                  <c:v>4</c:v>
                </c:pt>
                <c:pt idx="164">
                  <c:v>5</c:v>
                </c:pt>
                <c:pt idx="165">
                  <c:v>3</c:v>
                </c:pt>
                <c:pt idx="166">
                  <c:v>4</c:v>
                </c:pt>
                <c:pt idx="167">
                  <c:v>6</c:v>
                </c:pt>
                <c:pt idx="168">
                  <c:v>4</c:v>
                </c:pt>
                <c:pt idx="169">
                  <c:v>4</c:v>
                </c:pt>
                <c:pt idx="170">
                  <c:v>4</c:v>
                </c:pt>
                <c:pt idx="171">
                  <c:v>5</c:v>
                </c:pt>
                <c:pt idx="172">
                  <c:v>4</c:v>
                </c:pt>
                <c:pt idx="173">
                  <c:v>4</c:v>
                </c:pt>
                <c:pt idx="174">
                  <c:v>4</c:v>
                </c:pt>
                <c:pt idx="175">
                  <c:v>4</c:v>
                </c:pt>
                <c:pt idx="176">
                  <c:v>6</c:v>
                </c:pt>
                <c:pt idx="177">
                  <c:v>6</c:v>
                </c:pt>
                <c:pt idx="178">
                  <c:v>4</c:v>
                </c:pt>
                <c:pt idx="179">
                  <c:v>5</c:v>
                </c:pt>
                <c:pt idx="180">
                  <c:v>4</c:v>
                </c:pt>
                <c:pt idx="181">
                  <c:v>4</c:v>
                </c:pt>
                <c:pt idx="182">
                  <c:v>5</c:v>
                </c:pt>
                <c:pt idx="183">
                  <c:v>4</c:v>
                </c:pt>
                <c:pt idx="184">
                  <c:v>5</c:v>
                </c:pt>
                <c:pt idx="185">
                  <c:v>5</c:v>
                </c:pt>
                <c:pt idx="186">
                  <c:v>4</c:v>
                </c:pt>
                <c:pt idx="187">
                  <c:v>3</c:v>
                </c:pt>
                <c:pt idx="188">
                  <c:v>5</c:v>
                </c:pt>
                <c:pt idx="189">
                  <c:v>4</c:v>
                </c:pt>
                <c:pt idx="190">
                  <c:v>4</c:v>
                </c:pt>
                <c:pt idx="191">
                  <c:v>4</c:v>
                </c:pt>
                <c:pt idx="192">
                  <c:v>4</c:v>
                </c:pt>
                <c:pt idx="193">
                  <c:v>4</c:v>
                </c:pt>
                <c:pt idx="194">
                  <c:v>4</c:v>
                </c:pt>
                <c:pt idx="195">
                  <c:v>4</c:v>
                </c:pt>
                <c:pt idx="196">
                  <c:v>4</c:v>
                </c:pt>
                <c:pt idx="197">
                  <c:v>5</c:v>
                </c:pt>
                <c:pt idx="198">
                  <c:v>1</c:v>
                </c:pt>
                <c:pt idx="199">
                  <c:v>3</c:v>
                </c:pt>
                <c:pt idx="200">
                  <c:v>2</c:v>
                </c:pt>
                <c:pt idx="201">
                  <c:v>1</c:v>
                </c:pt>
                <c:pt idx="202">
                  <c:v>2</c:v>
                </c:pt>
                <c:pt idx="203">
                  <c:v>1</c:v>
                </c:pt>
                <c:pt idx="204">
                  <c:v>1</c:v>
                </c:pt>
                <c:pt idx="205">
                  <c:v>3</c:v>
                </c:pt>
                <c:pt idx="206">
                  <c:v>3</c:v>
                </c:pt>
                <c:pt idx="207">
                  <c:v>1</c:v>
                </c:pt>
                <c:pt idx="208">
                  <c:v>1</c:v>
                </c:pt>
                <c:pt idx="209">
                  <c:v>2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1</c:v>
                </c:pt>
                <c:pt idx="214">
                  <c:v>1</c:v>
                </c:pt>
                <c:pt idx="215">
                  <c:v>0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2</c:v>
                </c:pt>
                <c:pt idx="223">
                  <c:v>2</c:v>
                </c:pt>
                <c:pt idx="224">
                  <c:v>3</c:v>
                </c:pt>
                <c:pt idx="225">
                  <c:v>2</c:v>
                </c:pt>
                <c:pt idx="226">
                  <c:v>2</c:v>
                </c:pt>
                <c:pt idx="227">
                  <c:v>2</c:v>
                </c:pt>
                <c:pt idx="228">
                  <c:v>2</c:v>
                </c:pt>
                <c:pt idx="229">
                  <c:v>2</c:v>
                </c:pt>
                <c:pt idx="230">
                  <c:v>2</c:v>
                </c:pt>
                <c:pt idx="231">
                  <c:v>1</c:v>
                </c:pt>
                <c:pt idx="232">
                  <c:v>2</c:v>
                </c:pt>
                <c:pt idx="233">
                  <c:v>1</c:v>
                </c:pt>
                <c:pt idx="234">
                  <c:v>2</c:v>
                </c:pt>
                <c:pt idx="235">
                  <c:v>0</c:v>
                </c:pt>
                <c:pt idx="236">
                  <c:v>2</c:v>
                </c:pt>
                <c:pt idx="237">
                  <c:v>3</c:v>
                </c:pt>
                <c:pt idx="238">
                  <c:v>2</c:v>
                </c:pt>
                <c:pt idx="239">
                  <c:v>1</c:v>
                </c:pt>
                <c:pt idx="240">
                  <c:v>3</c:v>
                </c:pt>
                <c:pt idx="241">
                  <c:v>3</c:v>
                </c:pt>
                <c:pt idx="242">
                  <c:v>2</c:v>
                </c:pt>
                <c:pt idx="243">
                  <c:v>1</c:v>
                </c:pt>
                <c:pt idx="244">
                  <c:v>2</c:v>
                </c:pt>
                <c:pt idx="245">
                  <c:v>2</c:v>
                </c:pt>
                <c:pt idx="246">
                  <c:v>4</c:v>
                </c:pt>
                <c:pt idx="247">
                  <c:v>2</c:v>
                </c:pt>
                <c:pt idx="248">
                  <c:v>4</c:v>
                </c:pt>
                <c:pt idx="249">
                  <c:v>1</c:v>
                </c:pt>
                <c:pt idx="250">
                  <c:v>1</c:v>
                </c:pt>
                <c:pt idx="251">
                  <c:v>3</c:v>
                </c:pt>
                <c:pt idx="252">
                  <c:v>3</c:v>
                </c:pt>
                <c:pt idx="253">
                  <c:v>4</c:v>
                </c:pt>
                <c:pt idx="254">
                  <c:v>5</c:v>
                </c:pt>
                <c:pt idx="255">
                  <c:v>5</c:v>
                </c:pt>
                <c:pt idx="256">
                  <c:v>4</c:v>
                </c:pt>
                <c:pt idx="257">
                  <c:v>4</c:v>
                </c:pt>
                <c:pt idx="258">
                  <c:v>3</c:v>
                </c:pt>
                <c:pt idx="259">
                  <c:v>5</c:v>
                </c:pt>
                <c:pt idx="260">
                  <c:v>4</c:v>
                </c:pt>
                <c:pt idx="261">
                  <c:v>4</c:v>
                </c:pt>
                <c:pt idx="262">
                  <c:v>4</c:v>
                </c:pt>
                <c:pt idx="263">
                  <c:v>4</c:v>
                </c:pt>
                <c:pt idx="264">
                  <c:v>4</c:v>
                </c:pt>
                <c:pt idx="265">
                  <c:v>5</c:v>
                </c:pt>
                <c:pt idx="266">
                  <c:v>5</c:v>
                </c:pt>
                <c:pt idx="267">
                  <c:v>4</c:v>
                </c:pt>
                <c:pt idx="268">
                  <c:v>4</c:v>
                </c:pt>
                <c:pt idx="269">
                  <c:v>4</c:v>
                </c:pt>
                <c:pt idx="270">
                  <c:v>5</c:v>
                </c:pt>
                <c:pt idx="271">
                  <c:v>4</c:v>
                </c:pt>
                <c:pt idx="272">
                  <c:v>5</c:v>
                </c:pt>
                <c:pt idx="273">
                  <c:v>4</c:v>
                </c:pt>
                <c:pt idx="274">
                  <c:v>4</c:v>
                </c:pt>
                <c:pt idx="275">
                  <c:v>4</c:v>
                </c:pt>
                <c:pt idx="276">
                  <c:v>6</c:v>
                </c:pt>
                <c:pt idx="277">
                  <c:v>4</c:v>
                </c:pt>
                <c:pt idx="278">
                  <c:v>4</c:v>
                </c:pt>
                <c:pt idx="279">
                  <c:v>4</c:v>
                </c:pt>
                <c:pt idx="280">
                  <c:v>4</c:v>
                </c:pt>
                <c:pt idx="281">
                  <c:v>4</c:v>
                </c:pt>
                <c:pt idx="282">
                  <c:v>4</c:v>
                </c:pt>
                <c:pt idx="283">
                  <c:v>4</c:v>
                </c:pt>
                <c:pt idx="284">
                  <c:v>4</c:v>
                </c:pt>
                <c:pt idx="285">
                  <c:v>4</c:v>
                </c:pt>
                <c:pt idx="286">
                  <c:v>6</c:v>
                </c:pt>
                <c:pt idx="287">
                  <c:v>3</c:v>
                </c:pt>
                <c:pt idx="288">
                  <c:v>5</c:v>
                </c:pt>
                <c:pt idx="289">
                  <c:v>5</c:v>
                </c:pt>
                <c:pt idx="290">
                  <c:v>4</c:v>
                </c:pt>
                <c:pt idx="291">
                  <c:v>4</c:v>
                </c:pt>
                <c:pt idx="292">
                  <c:v>4</c:v>
                </c:pt>
                <c:pt idx="29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2B-42BD-9148-9E20F7D52A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39664"/>
        <c:axId val="294842944"/>
      </c:lineChart>
      <c:dateAx>
        <c:axId val="29483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42944"/>
        <c:crosses val="autoZero"/>
        <c:auto val="1"/>
        <c:lblOffset val="100"/>
        <c:baseTimeUnit val="days"/>
      </c:dateAx>
      <c:valAx>
        <c:axId val="29484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3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3-4892-B077-BB13EF372C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 Viral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333115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63-4892-B077-BB13EF372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845896"/>
        <c:axId val="294841632"/>
      </c:barChart>
      <c:catAx>
        <c:axId val="29484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41632"/>
        <c:crosses val="autoZero"/>
        <c:auto val="1"/>
        <c:lblAlgn val="ctr"/>
        <c:lblOffset val="100"/>
        <c:noMultiLvlLbl val="0"/>
      </c:catAx>
      <c:valAx>
        <c:axId val="29484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4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78487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F-42A1-B1C8-45AAE10EDE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3F-42A1-B1C8-45AAE10EDE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2943778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3F-42A1-B1C8-45AAE10ED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818872"/>
        <c:axId val="294825104"/>
      </c:barChart>
      <c:catAx>
        <c:axId val="29481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25104"/>
        <c:crosses val="autoZero"/>
        <c:auto val="1"/>
        <c:lblAlgn val="ctr"/>
        <c:lblOffset val="100"/>
        <c:noMultiLvlLbl val="0"/>
      </c:catAx>
      <c:valAx>
        <c:axId val="29482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1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Universal Music Singapore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2.26632523226698</c:v>
                </c:pt>
                <c:pt idx="1">
                  <c:v>2.0757335775030299</c:v>
                </c:pt>
                <c:pt idx="2">
                  <c:v>2.21243471183615</c:v>
                </c:pt>
                <c:pt idx="3">
                  <c:v>1.5546084245338601</c:v>
                </c:pt>
                <c:pt idx="4">
                  <c:v>5.2697925097459803</c:v>
                </c:pt>
                <c:pt idx="5">
                  <c:v>1.1292972343440499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16-4087-BB55-BD635276E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819856"/>
        <c:axId val="294818544"/>
      </c:barChart>
      <c:catAx>
        <c:axId val="29481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18544"/>
        <c:crosses val="autoZero"/>
        <c:auto val="1"/>
        <c:lblAlgn val="ctr"/>
        <c:lblOffset val="100"/>
        <c:noMultiLvlLbl val="0"/>
      </c:catAx>
      <c:valAx>
        <c:axId val="29481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1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Universal Music Singapore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0.190228028291241</c:v>
                </c:pt>
                <c:pt idx="1">
                  <c:v>5.0558736411433602E-2</c:v>
                </c:pt>
                <c:pt idx="2">
                  <c:v>4.1663763612381603E-2</c:v>
                </c:pt>
                <c:pt idx="3">
                  <c:v>1.3663158222998599</c:v>
                </c:pt>
                <c:pt idx="4">
                  <c:v>7.1117197400023299E-2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C-4C9F-BD19-6CDD1A494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8237608"/>
        <c:axId val="558242200"/>
      </c:barChart>
      <c:catAx>
        <c:axId val="55823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42200"/>
        <c:crosses val="autoZero"/>
        <c:auto val="1"/>
        <c:lblAlgn val="ctr"/>
        <c:lblOffset val="100"/>
        <c:noMultiLvlLbl val="0"/>
      </c:catAx>
      <c:valAx>
        <c:axId val="55824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3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754</c:v>
                </c:pt>
                <c:pt idx="1">
                  <c:v>14799</c:v>
                </c:pt>
                <c:pt idx="2">
                  <c:v>22330</c:v>
                </c:pt>
                <c:pt idx="3">
                  <c:v>6251</c:v>
                </c:pt>
                <c:pt idx="4">
                  <c:v>1685</c:v>
                </c:pt>
                <c:pt idx="5">
                  <c:v>499</c:v>
                </c:pt>
                <c:pt idx="6">
                  <c:v>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DB-448B-B023-1BDF502A8E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1472</c:v>
                </c:pt>
                <c:pt idx="1">
                  <c:v>22719</c:v>
                </c:pt>
                <c:pt idx="2">
                  <c:v>27082</c:v>
                </c:pt>
                <c:pt idx="3">
                  <c:v>9977</c:v>
                </c:pt>
                <c:pt idx="4">
                  <c:v>1945</c:v>
                </c:pt>
                <c:pt idx="5">
                  <c:v>549</c:v>
                </c:pt>
                <c:pt idx="6">
                  <c:v>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DB-448B-B023-1BDF502A8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8245480"/>
        <c:axId val="558245808"/>
      </c:barChart>
      <c:catAx>
        <c:axId val="55824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45808"/>
        <c:crosses val="autoZero"/>
        <c:auto val="1"/>
        <c:lblAlgn val="ctr"/>
        <c:lblOffset val="100"/>
        <c:noMultiLvlLbl val="0"/>
      </c:catAx>
      <c:valAx>
        <c:axId val="55824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4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3-4844-9AF3-E000DC55C1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53-4844-9AF3-E000DC55C1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53-4844-9AF3-E000DC55C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8253352"/>
        <c:axId val="558254664"/>
      </c:barChart>
      <c:catAx>
        <c:axId val="55825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4664"/>
        <c:crosses val="autoZero"/>
        <c:auto val="1"/>
        <c:lblAlgn val="ctr"/>
        <c:lblOffset val="100"/>
        <c:noMultiLvlLbl val="0"/>
      </c:catAx>
      <c:valAx>
        <c:axId val="55825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E1-42D2-AB49-DC739D0F3C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E1-42D2-AB49-DC739D0F3C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E1-42D2-AB49-DC739D0F3C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E1-42D2-AB49-DC739D0F3C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E1-42D2-AB49-DC739D0F3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8255648"/>
        <c:axId val="558247776"/>
      </c:barChart>
      <c:catAx>
        <c:axId val="55825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47776"/>
        <c:crosses val="autoZero"/>
        <c:auto val="1"/>
        <c:lblAlgn val="ctr"/>
        <c:lblOffset val="100"/>
        <c:noMultiLvlLbl val="0"/>
      </c:catAx>
      <c:valAx>
        <c:axId val="55824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5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3F5D4-A2A0-4FE0-9337-CB77643CAD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Content Optimization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B3D8E1-B0E7-4AEB-AAB1-B7045FA581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424177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53C70-ED3C-41A1-A232-B86DB329C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78E2CE-0772-4C39-B69D-2BE78A9736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581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22147-21E6-4332-ACBB-0958A0C5D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A31D6-2617-494D-9A01-9F48A1A64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88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613EA-B190-40A7-B837-269082F03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Universal Music Singapore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4EFCA5-86E9-4B42-BBBD-BDE4C21D58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314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38439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10822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61957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29321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24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Universal Music 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2990439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458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1EAC1-D64B-40BD-A975-B97585D60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42211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21DB3-E259-4525-809D-44B5AEB2E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Posts Virality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491463-864A-4D57-BF85-8F15B961C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996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80530-564C-4925-9E43-DF393AC28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1C53E-B281-4D97-BAEA-82F983997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35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9864D-A240-4A39-A876-CEA09B378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5A6290-F32F-4938-93A0-B8F77E0D8E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217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99C5A-D5BF-4D29-8BBA-DCD28C7CB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A4111-FBC5-4DEB-B0D4-AF2845F4C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186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510C-4681-4133-BC6E-74BB0F25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E82A81-1C7D-48DE-9C17-0139D6B85C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3587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C839D-E2AE-4724-A29A-53B2E642E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A263C-A888-4834-A507-A1EAC8C2E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153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45E19-92EE-4D6A-84A2-84975DE09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778335-5978-453D-8EAD-FAAB995A8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917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183566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0099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828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5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571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1432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5803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1485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2663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1438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6027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5743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8324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1558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279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2270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597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7163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716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1662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5847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456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1616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0637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7995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072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2361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7228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1023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4062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5629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853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A29-1B2B-4147-B4E2-7C80FDF29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080849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66361-4E03-4D3F-A4EF-6419A8404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36A93-620D-48B8-967B-36CECD7BE9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4644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387647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7940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796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3499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754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093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5336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2222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632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4692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6312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629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2018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6831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0092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3364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6293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4670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6314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3098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656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9536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3505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8910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01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5167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884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7220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878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6772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85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2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- 2019-10-21 21:00:01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Jax Jones and Ella Henderson slaying this banger! 🔥💯
Stream it here!
🔊 https://lnk.to/jj_TISFP
📹 https://youtu.be/YU-rHbbPkpo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https://scontent.xx.fbcdn.net/v/t15.5256-10/s720x720/70865559_548649675887530_8635602236229025792_n.jpg?_nc_cat=101&amp;_nc_oc=AQkMIwdhO3EwJbA30zlpLp0vucvosCCrdzcGWQwbPGc07g_uTAXEqy7Za8qWIql7IPw&amp;_nc_ht=scontent.xx&amp;oh=407968588bfdcf73664d9bce78fb9cad&amp;oe=5E548DE9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309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B0929-E40C-411A-A729-674A1443A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15429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642DD-478C-48AA-94D1-5A31C0A7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09991-372C-44A9-B2CC-D6E8BC176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140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786779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6472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615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1391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7469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377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4755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6940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0745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0693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4160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5857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911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8244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2350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250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661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373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628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4840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145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7448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4474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2751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391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2778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218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378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0816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8416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3139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10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- 2019-10-21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Y'all stop playing with our feelings, this is just too much Liam Payne 😩😩
Listen to #StackItUp
🔊 https://lnk.to/LP_SIUFP
📺 https://youtu.be/CwG_TcvZLH8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https://scontent.xx.fbcdn.net/v/t15.13418-10/s720x720/70368449_426581988062349_5519945900723535872_n.jpeg?_nc_cat=103&amp;_nc_oc=AQn6rkr4Yddq2IzU3iomzIxmbpYpXYfNr76FMvV-oGeIJM7QSJEPgG3-LupqWism2RY&amp;_nc_ht=scontent.xx&amp;oh=2210ebce8eb3f52b196a29c9b051207d&amp;oe=5E50860B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35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2099F-EE5B-4838-9F8A-DCABF9DFF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185612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8DE3C-9A9E-4989-BF8A-12DAFBBD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16501D-2EC2-4DE0-BC66-8B4C44E3E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66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46744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0327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9301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687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217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4518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037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9309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2064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9618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4049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7866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88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0652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4300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750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2021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071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725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4873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992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502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6395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1530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6476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0841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6702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015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627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8956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9072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- 2019-10-21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Juice Wrld is the G 💯
Listen here
🔊 https://lnk.to/jwbanditFP
📺 https://youtu.be/Sw5fNI400E4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https://scontent.xx.fbcdn.net/v/t15.5256-10/s720x720/70312125_516923052198372_5629225506709700608_n.jpg?_nc_cat=100&amp;_nc_oc=AQmpVMXUfrzPEnwZWolDcuzNolu6hgoL2-CsZcU2drQTwI7AiG_rVi7KMMwk9IgV8hE&amp;_nc_ht=scontent.xx&amp;oh=c8ce3543d5a998c977faee90b3cf322f&amp;oe=5E4D5AA1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881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90712-5D55-4607-B855-4345C2387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485506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3A37-0881-44B7-8481-D331E9AFC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5A6D74-6842-496A-AA07-0714695685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519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420686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7725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066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5915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5040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8761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4961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2425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7973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5968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566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2122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8428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4681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413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7951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44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611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232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136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403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8184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2451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339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7324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45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5994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2539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854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798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225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57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- 2019-10-21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Lewis Capaldi rethinking his past choices is just 😂
Stream #Bruises
🔊 https://lnk.to/lc_bruisesepFP
📺 https://youtu.be/yPD1PeGtm7A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https://scontent.xx.fbcdn.net/v/t15.5256-10/s720x720/70537740_443699792925378_4018893459707396096_n.jpg?_nc_cat=107&amp;_nc_oc=AQnB8oOFWsU1gwk8IeQqm0u2toB-wBoGbIf_A2ryNHYwTIXwd-rXpvtVdINoamL-FzU&amp;_nc_ht=scontent.xx&amp;oh=765852fc832d1d468ad6a151c9cb6169&amp;oe=5E45A7E0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808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ED7E3-C9F5-417A-9725-85A8FEEA7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525721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6AFEB-9BE2-4B7D-9D1B-F43313B7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A81B9-034D-4B3A-ACAE-C281B5BD4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9177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750908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9223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600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7904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2326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9496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669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786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9150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5233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7807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3809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703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6847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5301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00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9699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9636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655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4888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7880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3282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627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1778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237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7113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9312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787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8939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5060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9361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72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- 2019-10-20 21:00:01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raw... just what we signed up for, Machine Gun Kelly! 👏🏻
📺 https://youtu.be/z8tMgnSI0i8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https://scontent.xx.fbcdn.net/v/t15.5256-10/s720x720/67895099_2376347195957478_5117713267036258304_n.jpg?_nc_cat=108&amp;_nc_oc=AQlQ2gj5KXOW3VjdN9bTM-Vi4U_S6TV-LG207DQC0BdfwT3qLbBJg30qsZ1MyV-OUBU&amp;_nc_ht=scontent.xx&amp;oh=90c6dd2bdb378563ae4bdb6cc78e0a2b&amp;oe=5E4A545C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965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15C4B-CF93-45CE-898A-C14C4C541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277947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D8CFF-2ABE-4154-9782-52D18F45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5D267A-3CE0-4540-8410-036C217AB4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230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412748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2960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67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748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5721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7034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539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5382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5479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517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5515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089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731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3908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4036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1314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538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2348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7618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6779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315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7164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9266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0819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509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094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7043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5111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0696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976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472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8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- 2019-10-20 18:00:03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Yungblud, it's PINK EVERYWHERE! 💖💖
Stream #originalme here
🔊https://lnk.to/ygbld_omFP
📹 https://youtu.be/8bSNCcSpCQE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https://scontent.xx.fbcdn.net/v/t15.5256-10/s720x720/66804325_750127455450157_4065850826780835840_n.jpg?_nc_cat=109&amp;_nc_oc=AQkY7BYw51XzTTsh6gHtWAAuBaeY4eSIpornTtD5kTGB96WAEe4wL4DKQz6Hd2ipvDU&amp;_nc_ht=scontent.xx&amp;oh=87a2399801d9f23c261811f68746584b&amp;oe=5E526FE6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219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8906B-176A-45D5-AEE0-215CB888E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42239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E31E6-99C8-470F-9B1E-17161852B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1FC704-4E04-43BD-92E1-CBAD29B9E6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702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8499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6664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8789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441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6063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1895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487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8663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5289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648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7204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095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102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732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6454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0081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2208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9702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230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5598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256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627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385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740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4302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7956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33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9054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976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569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055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4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- 2019-10-20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#NiceToMeetYa has been on REPEAT because it's just that good! 💯🙌🏻
Listen to it here!
➡️ https://lnk.to/NH_NTMYFP
📺 https://youtu.be/rQ5Iwn7Y7ic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https://scontent.xx.fbcdn.net/v/t15.5256-10/s720x720/70039939_487230018528618_8104213540744724480_n.jpg?_nc_cat=106&amp;_nc_oc=AQnaITyhfIagi7yi0z1Ls8t61pzilL_9t0WXclQwZFrpV-WPlGXwJsY4PQlajIoFI2E&amp;_nc_ht=scontent.xx&amp;oh=e5094e5a838fb789f161478f0cd332a0&amp;oe=5E5A4B92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444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565B2-7236-4755-83D3-506F3B3EF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090744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B5EDC-2F61-4E8B-AD29-0F23B258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CEF5E1-7B85-44E8-9FC9-36C9FA7A91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511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92258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9381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937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5136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440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7670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867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771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8215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1578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4643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4603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507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076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2638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8177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8910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0507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9154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6084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1949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5486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696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38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0920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8659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1772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161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888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127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309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1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- 2019-10-20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Taylor Swift: in the city... in the nighttime...
us: IN THE MIDDLE OF THE NIGHT, IN MY DREAMS 🤪🤪
📺 https://youtu.be/sasr4L1wy70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https://scontent.xx.fbcdn.net/v/t15.5256-10/s720x720/71328732_2746014208756250_6273030113558790144_n.jpg?_nc_cat=109&amp;_nc_oc=AQmJn61aa5lgmPS2XBVNGrxkHzDuycJHJHG-1w4fxCkAtDIkrINyCPQCtFXGx9iNQek&amp;_nc_ht=scontent.xx&amp;oh=acbe2f2207e911f973d13969acd94aaa&amp;oe=5E44FF2A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703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32E8A-AE03-4767-8CEB-0E7FE2F7D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071256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B2BDC-66E1-4675-BDC0-920BDC2DD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8BB915-58C5-4942-B663-198AF739AC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620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154667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4874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7780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5442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2255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3775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448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0724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6084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0181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13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7759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2387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363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8309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284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2270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5264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8797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7305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9176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9390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509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911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7687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6704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7484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81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7546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1392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416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96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- 2019-10-19 21:00:01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Somebody get us some tissues please... 😩💔 Jeremy Zucker and Chelsea Cutler giving us the feels tonight 🎶
Listen to #YouWereGoodToMe 
➡️https://lnk.to/ywgtm_jzFP
📹 https://youtu.be/D2p5mhlQ17o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https://scontent.xx.fbcdn.net/v/t15.5256-10/s720x720/71193160_507914539787127_8785278930211831808_n.jpg?_nc_cat=103&amp;_nc_oc=AQnFuU-NcZt1C5WYtaeoCKdqfqktGBw9f68vt4TyDD3JMoN9_ztpJ3F67r44N7CkDmA&amp;_nc_ht=scontent.xx&amp;oh=f7404c73922fd226b37d830e48fa99ef&amp;oe=5E532246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776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E5558-4784-4414-9ED2-19CE82F6E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871686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C219D-E4BA-488B-8348-73261298F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7DF99-72DA-47E3-8E04-7DD12A8797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9813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77036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6782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820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5655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5665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7082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5314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815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8762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0977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41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2669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180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6757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7699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4572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80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5515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1546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017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5903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4131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1862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49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1507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862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055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22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9494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5926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6882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5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- 2019-10-19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We'd be lying if we said we didn't get emotional watching Lewis Capaldi's music video for #Bruises...💔😢
Stream it here
🔊 https://lnk.to/lc_bruisesepFP
📺 https://youtu.be/QwtRXG1QpR4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https://scontent.xx.fbcdn.net/v/t15.5256-10/s720x720/70247102_529385307885357_6421165202045140992_n.jpg?_nc_cat=102&amp;_nc_oc=AQmYeZGA4ZKT9e3cbfJHX3SXH1Pio9SMWRF575Ox4sn5c4EtJieLscb2dc2SKKW6WJo&amp;_nc_ht=scontent.xx&amp;oh=5863464e1ecf2b61238c1390e0944752&amp;oe=5E44821D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368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BB084-6DB6-4829-AD8A-8E7AEB2EC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650246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927F4-67DD-405B-8A2A-7B5D8929F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4BFBCE-C983-4456-A266-061D940B2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565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332279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9901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623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8581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2777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4482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5900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4144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5506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824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9972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4860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443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038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6299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5805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214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659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0172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5626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916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159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6305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347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9340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4751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572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966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1460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268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3865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5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- 2019-10-19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Zedd and Kehlani never fail to get us in the MOOD with this tune 💯🙌🏻 
Listen to it here! 👇🏻
https://lnk.to/zk_gtFP
📹 https://youtu.be/H2d72pnyU8k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https://scontent.xx.fbcdn.net/v/t15.13418-10/s720x720/72919077_414470352596233_6760799920048832512_n.jpeg?_nc_cat=107&amp;_nc_oc=AQkaRF4r_u5nOXN9JX5IjDOeXf06Z772YwxtQKWgdEzLpk0BFOXJTljMTMmOVkkPpjM&amp;_nc_ht=scontent.xx&amp;oh=026cf0f26b840c4c3a957aeb092161a7&amp;oe=5E869018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697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6CE39-A43E-4356-BD9F-4B3C92BD4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4081771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233D7-0E14-44F6-AE8F-8F4186B97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6753C-180F-44D4-B3B4-FD9FE1A603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8339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076084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8295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163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9766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9756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1599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908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3100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689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737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8986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1867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910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305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4371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524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8117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6620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2038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868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4088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6374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184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7433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4432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6961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3472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2995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9330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3415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132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15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- 2019-10-19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Question: Is there really any better way to start off the day than to listen to our boy Post Malone? 🤔
Stream #Circles here
🔊 https://lnk.to/PM_CirclesFP
📺 https://youtu.be/wXhTHyIgQ_U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https://scontent.xx.fbcdn.net/v/t15.5256-10/s720x720/71698076_1256014684559323_589812813489242112_n.jpg?_nc_cat=100&amp;_nc_oc=AQm8eH66O7-pic_PnGglUFaRNP9pVjFDSCbXqayrzRBvtCgqDSQzQ3HY8HCOS5laDLw&amp;_nc_ht=scontent.xx&amp;oh=17baa2785e1799606d517605990decb9&amp;oe=5E8428D1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938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96FB-3473-4CF9-A9EA-F2EF99D50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239114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31CD5-A7C4-45D5-99D2-A9CFFB18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12577C-A0C1-4C2D-B39A-9027688546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569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77750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6190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2377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9837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825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159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3214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2344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373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8101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3220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6666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814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2402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9321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6611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662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5567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8138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4239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5276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3355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1719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141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4205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8325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100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996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797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2641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9040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02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- 2019-10-18 21:00:01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Yuna has really come such a long way... so much respect for her 😍 #Castaway ft. Tyler, the Creator
📺 https://youtu.be/aPnnecct9xA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https://scontent.xx.fbcdn.net/v/t15.5256-10/s720x720/72600542_2697814303572096_1061912088202444800_n.jpg?_nc_cat=105&amp;_nc_oc=AQkrmAh2NgKErXdclE_GgKoLHmLQpY9NRsy1vKyWPcOgSaNZ9SjWXhnB-0VpMUBFNB8&amp;_nc_ht=scontent.xx&amp;oh=bd7f4910ad432cb65c0b7b3aae82701c&amp;oe=5E49E846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755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7FDAA-CB32-40CE-8108-B2FE350B12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789925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3672B-3574-47F2-91FD-A5CFCA849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0EFF75-84DF-48C8-9592-1966679D1C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487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125156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4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6124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4241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9166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7117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6025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0370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3496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2916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8725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8636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051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3501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019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2214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8429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808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9742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9870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733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962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2565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7259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7357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0233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3653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207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1427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552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06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87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- 2019-10-18 18:00:02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gonna make things really awkward for New Hope Club...isn't it? 😂Comment below if you're excited to see them live in Singapore on the 29th! 👇🏻
Tickets are available at ➡️ https://lnk.to/nhclat2019FP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https://scontent.xx.fbcdn.net/v/t15.13418-10/s720x720/70955693_495323581311153_205194175690309632_n.jpeg?_nc_cat=100&amp;_nc_oc=AQm-a8y4u1sIp7Ih3KkTAGGmGwTVNXRxKoyM2kDuCtXCwYmYRav3WyKPz_zizwpH_DM&amp;_nc_ht=scontent.xx&amp;oh=f6e1110bc8b2495f89d9d33766e60c32&amp;oe=5E48F8F1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785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9B3DE-074D-4561-876B-3AD957DE6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164510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AEA4-7AEC-4854-AF35-BE8FE00A1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2C4E4D-01E5-4935-95CC-DFE628A4A7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1654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395308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5486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077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6987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6533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6591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7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3925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313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7897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8182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866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1909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477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0868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3374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519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3947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2105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981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9975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5269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0746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1581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6018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0827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5632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3571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8664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4297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8087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7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- 2019-10-18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Zayn can literally sing anything because his voice is just THAT heavenly 😍😍
Stream #Trampoline with SHAED
🔊 https://lnk.to/shaedzayntplsFP
📺 https://youtu.be/Zzylc-7PwQ4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https://scontent.xx.fbcdn.net/v/t15.5256-10/s720x720/72212798_435587290420394_6925614617108414464_n.jpg?_nc_cat=109&amp;_nc_oc=AQk_GqTq925ko36O0FgA9nbgKRfC5kSs9cdb5DGSgWJ23h9XgaF8QsOfrua-sxQS_WQ&amp;_nc_ht=scontent.xx&amp;oh=399d0ae83a115fb82be8df3e07bcecc6&amp;oe=5E463A1A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59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7D3F8-EC3C-4D95-B879-E72ABB7BCA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401521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4253C-F8D6-48A1-BDAC-97FF773DE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2C168C-B9C9-4C62-95B8-BCA709187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631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449649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6467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884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8091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438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703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762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8769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6334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485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0102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9253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045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031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818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8397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2905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7186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1038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902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09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710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4560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7263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8870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181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115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125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213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7273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798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27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- 2019-10-18 12:00:05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Lewis Capaldi treated to us to an exclusive performance of ‘Bruises’ as part of this month’s #MTVPUSH! 💯 Watch his amazing performance here 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https://scontent.xx.fbcdn.net/v/t15.5256-10/s720x720/69959553_2569223283164616_7820861568836435968_n.jpg?_nc_cat=109&amp;_nc_oc=AQnTzDOFJpxjg8DW6bm_UXQrrHmDG38ruHEybXbfymGIurhkBQPQ7KQXKwM7m_ThjPU&amp;_nc_ht=scontent.xx&amp;oh=0e72e5c22522139d5ae421e3e4beb810&amp;oe=5E534555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261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22E15-3B1E-4B58-B40E-78AB4EDBA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660248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CF78-6961-441B-867B-A9F0D60DD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C1D2BE-4F8C-4BB3-BE31-CA9AECF63C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7417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506695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5648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849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1571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2016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65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3161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5638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3952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455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3669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3543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5626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7798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21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590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1963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9272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549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3434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0832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7811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042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9069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0610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7319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0668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1888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765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3023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1647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54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21:00:06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Rising star Jeremy Zucker came through to the studio to put on a perfect acoustic performance of his song ☁'comethru'☁ and let us in on the process behind its music video that became a viral hit! ⚡ #mtvjammin
📹 https://youtu.be/2p4L5ae2NsQ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https://scontent.xx.fbcdn.net/v/t15.5256-10/s720x720/69805558_1351034638415301_8372007221256519680_n.jpg?_nc_cat=111&amp;_nc_oc=AQlMN8aznwgMW37QphKw4ZP4E361RD7DZx8FPxoip0UeJHKJz2OnnzcmFOdBJA4R6jU&amp;_nc_ht=scontent.xx&amp;oh=98f6b11a09ac4958dbab534f7b9ac464&amp;oe=5E88117F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09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1A480-926A-4851-A46A-171589CD5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472574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A73F-CA0E-44A8-8679-03E0F4A00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69EFF-A3A9-4550-AA19-70DC4F078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3459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955067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99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545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990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176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8862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142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285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305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2395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6478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356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3535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1906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641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945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921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8231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804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444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3622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988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8561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2931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434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1472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163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93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7523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0481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569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35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5 Seconds of Summer music anyone? 🙋🏻‍♀️
Listen to #Teeth 👇🏻
https://lnk.to/5SOS_tthFP
📹 https://youtu.be/UGhFGYP4o_I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https://scontent.xx.fbcdn.net/v/t15.13418-10/s720x720/71684614_416856979021141_8766124174935588864_n.jpeg?_nc_cat=111&amp;_nc_oc=AQm5Zitnd_DnmyGUTkg05YXZ9UT6YeM82ECxMfRsAOj7jlToSgcocBQLe4lkn_XdGLg&amp;_nc_ht=scontent.xx&amp;oh=7dc8160a57ae606b3a25ae71c34dcf3d&amp;oe=5E4DC03F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160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78621-A91A-4F49-A9D6-A29F5FA32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708266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59BDA-2938-4CC1-8951-91DE2B1AF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877F6E-5861-452B-AC59-9551019F0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495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944643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9835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999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456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5988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4301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4674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285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41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3236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1662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7095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5513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829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2675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7456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1936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0733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1941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5940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0754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4166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373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5769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4186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6614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149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9407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740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4701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780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3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Katy Perry just dropped this masterpiece and all we can say is, we want to drive #HarleysInHawaii too please? 🌴🏍
Stream it here!
🔊 https://lnk.to/kp_hihFP
📺 https://youtu.be/sQEgklEwhSo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https://scontent.xx.fbcdn.net/v/t15.5256-10/s720x720/71090480_3212221282186612_730471502079590400_n.jpg?_nc_cat=108&amp;_nc_oc=AQlp-aTf8qW_xZIHfewWQSsyMMvLhfUnp0MdqEewvsUIoAKYRJP6rR6Vx2ugFx92qmQ&amp;_nc_ht=scontent.xx&amp;oh=8316697abfa969a6121ca36c85140729&amp;oe=5E4B37BE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5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8E084-00BC-48FF-BBF5-FAF35DF12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602235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A65E8-BDB0-45BC-AFAB-C5A2B50DD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86AB5-0AC2-4969-B451-4D3E83C7F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974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810356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0635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928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2074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0505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1910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8082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0168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6957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2283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6501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1131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2586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166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217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679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1610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532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2271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4161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9196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734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0183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9202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1862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8287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3471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2608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131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221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746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27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12:04:18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https://scontent.xx.fbcdn.net/v/t1.0-0/p480x480/72577199_10157737365588118_1948599389152870400_o.jpg?_nc_cat=106&amp;_nc_oc=AQkaevHG1PKxZEVAbSR55PtgEJchgvZh4F160B284rj9wRXf63R3sUU2IhA9-osrcnk&amp;_nc_ht=scontent.xx&amp;oh=74ba7780fa1befba0f180e314e93d367&amp;oe=5E440591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834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9C97D-73A4-4CC5-B153-07E41347E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855330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6AD17-83CB-4324-928B-DCF54D635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4DD22-B699-4D17-A5FB-FA2BD17B3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478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204707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003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15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4354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355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0754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7663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3876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787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9392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513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4074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2086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6409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7831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0768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0934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4607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382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435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5964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4560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9539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041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6990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95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908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447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5775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7428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327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0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So... has anyone met the property agent version of Niall Horan by any chance? 🤔
Listen to #NiceToMeetYa
🔊 https://lnk.to/NH_NTMYFP
📺 https://youtu.be/B_I_4MO3nk0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https://scontent.xx.fbcdn.net/v/t15.5256-10/s720x720/70281543_3030342740323505_3343765763742760960_n.jpg?_nc_cat=111&amp;_nc_oc=AQlvvtbHcjWIbJp-kWQI4XVx8EefW_9wNWqN-m8XnI59PWdIMqQu6STRv-dALA-ZISM&amp;_nc_ht=scontent.xx&amp;oh=75a039d14ccb22e6b74711c51f1f950e&amp;oe=5E89DF8E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75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597FF-03E7-4159-BABA-BB3A8BE99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4183780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D0CA1-4539-4FB9-9C21-D09C2B38E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ECF91C-DED5-4B89-94AA-019D901DF9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763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055770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6084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3531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694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767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7977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992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22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3064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2049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3531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754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9229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1634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480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5033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6232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1824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089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4712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8151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4426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5408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806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93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984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524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9762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694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1559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4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6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- 2019-10-16 21:00:02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always gonna be #RightHere for Keshi 😍🙌🏻
Listen here!
➡️ https://lnk.to/keshiRHFP
📹 https://youtu.be/8ulR00x-B1I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https://scontent.xx.fbcdn.net/v/t15.5256-10/s720x720/72372759_2196928583938298_5758893361104683008_n.jpg?_nc_cat=108&amp;_nc_oc=AQn_442X_-VEMrwMXf1769VUJiWh_PW-Y0g8B-gpav4j1g4GoEwMeQcgQ4pS8zHVbDY&amp;_nc_ht=scontent.xx&amp;oh=9d02997bd96dfa5383ed85ffef29b5a2&amp;oe=5E890BD6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09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6F035-DB43-4A7B-AD1D-886305DA5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7236740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0CFB6-6E4D-44B0-BA61-02658239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CBCAF-51CA-4CE8-9008-C36DBC5E8C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16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093836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2097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011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6350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673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7113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3544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136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3940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0179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3399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1081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5753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549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1097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877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7053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3670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0199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790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9752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755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7736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164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9738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641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7896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4403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9700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9573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4983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2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- 2019-10-16 18:35:14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Michael Kiwanuka just released a new tune, #PianoJoint and we're LOVING it 🎹🎶
Listen to it on Apple Music's New Music Daily!
➡️ https://apple.co/33BRBrW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https://scontent.xx.fbcdn.net/v/t15.5256-10/s720x720/70286431_397064980967675_1725722437967937536_n.jpg?_nc_cat=101&amp;_nc_oc=AQkqWkj9s91iViq5tMURosPbx27OTP7RDbq4w8odLOGkCdBViPj9-1AZwY5OCilD4EM&amp;_nc_ht=scontent.xx&amp;oh=948ffea16fda0601ebd7c4f91a5937c0&amp;oe=5E584383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061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9C493-ED97-4E02-8619-4C2DC39D1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907832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E6041-2981-46EB-BEA4-BF7C39BFC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1401E6-D97A-41BB-A187-882F57A4F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9780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76546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7222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29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6328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5027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368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1437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799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095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634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1107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2206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5701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901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3016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6351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550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95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9152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6091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996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752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5902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7747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2657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544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623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563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66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0826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2514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- 2019-10-16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to take a trip down memory lane and relive all of Maroon 5's greatest hits! 🎶💯
What's your favourite Maroon 5 memory? Leave your comments below 👇🏻
Stream #Memories here!
🔊 https://lnk.to/m5_mriesFP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https://scontent.xx.fbcdn.net/v/t15.5256-10/p720x720/71583309_2526382004258563_3150292330464935936_n.jpg?_nc_cat=109&amp;_nc_oc=AQljFTUyvnWAc4YTWuBYuV_9jxxv8hxODY-_WrG1xM_SH35votId176ZBtAjXwF1_is&amp;_nc_ht=scontent.xx&amp;oh=349f7440090f4a4ee152caafd88158f7&amp;oe=5E4C33EA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309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F90CD-3FAE-4D2F-A7E2-F6C917CCB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69691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ECF91-24D4-46D7-87F2-6E579BE66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AF9C8-19D2-45F4-AEDD-AB70BD388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417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272008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1407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7203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847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5531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412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8424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7143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7445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1716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2820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5592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5003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1952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3686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296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5359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1799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994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7725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845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9487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8374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3484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3101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696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0089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3007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6064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7122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620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14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- 2019-10-16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just want somebody, body... jk we only want Lil Tecca 💪 #Somebody
📺 https://youtu.be/PqIclQ042GU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https://scontent.xx.fbcdn.net/v/t15.5256-10/s720x720/71784068_808983996171472_7391683263816794112_n.jpg?_nc_cat=111&amp;_nc_oc=AQnxqOv5SA2VX-twpXkkEXy1-1idc-4462BBImlp5nplP51sozd7hDhp4r2az-K9a7U&amp;_nc_ht=scontent.xx&amp;oh=478969113ef8676d103ff5b813e3ccff&amp;oe=5E430E66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25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64175-A0FF-49EE-860B-91E71AFA1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0743247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C7E86-BEE1-4FBA-A6CF-7854964E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D37D16-FD3B-4AA7-B9AF-1E421655EE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5740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64306-28FC-47D4-B997-DA46A202C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51F25-0AD0-45D9-90F9-15016AD8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8784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93210-548F-43AB-929F-2279D176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96E9C6-2FBA-4211-8224-8BAE7FA7E3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6940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D56F0-853C-4652-964F-22E20B253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13499-4156-4515-B7A0-23848B3A9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172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CCD3-B2EB-4DF0-A2E8-D0F5CA06B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ECCBC6-5867-4426-95AD-48C39B720F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4169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C0A6A-B1BB-44F5-B94E-2DD70FD3F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48BD7-FFFF-4B24-B50D-90B26C7BE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6587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8EEC7-DB35-4230-A6E6-F7422B121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A8E124-7B15-4BF3-80FD-A07C48D79C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07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8FCFB-DFF7-42FF-AE23-42C64E838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3C364-C5FC-4C15-9B1F-D0367C4E5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951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4166</Words>
  <Application>Microsoft Office PowerPoint</Application>
  <PresentationFormat>On-screen Show (4:3)</PresentationFormat>
  <Paragraphs>1669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Own Content Optimization</vt:lpstr>
      <vt:lpstr>Facebook Own Posts | Universal Music Singapore</vt:lpstr>
      <vt:lpstr>Facebook Page Post Reach Table | Universal Music Singapore</vt:lpstr>
      <vt:lpstr>Facebook Page Posts Virality | Universal Music Singapore</vt:lpstr>
      <vt:lpstr>Facebook Reach Type Distribution (last 28 days) | Universal Music Singapore</vt:lpstr>
      <vt:lpstr>Facebook Engagement Rate By Post Type | Universal Music Singapore</vt:lpstr>
      <vt:lpstr>Facebook Own Posts Table | Universal Music Singapore - 1 of 26</vt:lpstr>
      <vt:lpstr>Facebook Own Posts Table | Universal Music Singapore - 2 of 26</vt:lpstr>
      <vt:lpstr>Facebook Own Posts Table | Universal Music Singapore - 3 of 26</vt:lpstr>
      <vt:lpstr>Facebook Own Posts Table | Universal Music Singapore - 4 of 26</vt:lpstr>
      <vt:lpstr>Facebook Own Posts Table | Universal Music Singapore - 5 of 26</vt:lpstr>
      <vt:lpstr>Facebook Own Posts Table | Universal Music Singapore - 6 of 26</vt:lpstr>
      <vt:lpstr>Facebook Own Posts Table | Universal Music Singapore - 7 of 26</vt:lpstr>
      <vt:lpstr>Facebook Own Posts Table | Universal Music Singapore - 8 of 26</vt:lpstr>
      <vt:lpstr>Facebook Own Posts Table | Universal Music Singapore - 9 of 26</vt:lpstr>
      <vt:lpstr>Facebook Own Posts Table | Universal Music Singapore - 10 of 26</vt:lpstr>
      <vt:lpstr>Facebook Own Posts Table | Universal Music Singapore - 11 of 26</vt:lpstr>
      <vt:lpstr>Facebook Own Posts Table | Universal Music Singapore - 12 of 26</vt:lpstr>
      <vt:lpstr>Facebook Own Posts Table | Universal Music Singapore - 13 of 26</vt:lpstr>
      <vt:lpstr>Facebook Own Posts Table | Universal Music Singapore - 14 of 26</vt:lpstr>
      <vt:lpstr>Facebook Own Posts Table | Universal Music Singapore - 15 of 26</vt:lpstr>
      <vt:lpstr>Facebook Own Posts Table | Universal Music Singapore - 16 of 26</vt:lpstr>
      <vt:lpstr>Facebook Own Posts Table | Universal Music Singapore - 17 of 26</vt:lpstr>
      <vt:lpstr>Facebook Own Posts Table | Universal Music Singapore - 18 of 26</vt:lpstr>
      <vt:lpstr>Facebook Own Posts Table | Universal Music Singapore - 19 of 26</vt:lpstr>
      <vt:lpstr>Facebook Own Posts Table | Universal Music Singapore - 20 of 26</vt:lpstr>
      <vt:lpstr>Facebook Own Posts Table | Universal Music Singapore - 21 of 26</vt:lpstr>
      <vt:lpstr>Facebook Own Posts Table | Universal Music Singapore - 22 of 26</vt:lpstr>
      <vt:lpstr>Facebook Own Posts Table | Universal Music Singapore - 23 of 26</vt:lpstr>
      <vt:lpstr>Facebook Own Posts Table | Universal Music Singapore - 24 of 26</vt:lpstr>
      <vt:lpstr>Facebook Own Posts Table | Universal Music Singapore - 25 of 26</vt:lpstr>
      <vt:lpstr>Facebook Own Posts Table | Universal Music Singapore - 26 of 26</vt:lpstr>
      <vt:lpstr>Facebook Interaction Rate By Post Type | Universal Music Singapore</vt:lpstr>
      <vt:lpstr>Facebook Fan Demographics | Universal Music Singapore</vt:lpstr>
      <vt:lpstr>Facebook Sponsored Posts Distribution | Universal Music Singapore</vt:lpstr>
      <vt:lpstr>Facebook Post Type Distribution Per Profile | Universal Music Singapore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Content Optimization</dc:title>
  <dc:creator>Frederik Peiniger</dc:creator>
  <cp:lastModifiedBy>Frederik Peiniger</cp:lastModifiedBy>
  <cp:revision>1</cp:revision>
  <dcterms:created xsi:type="dcterms:W3CDTF">2019-11-18T03:11:30Z</dcterms:created>
  <dcterms:modified xsi:type="dcterms:W3CDTF">2019-11-18T03:13:25Z</dcterms:modified>
</cp:coreProperties>
</file>