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6637</c:v>
                </c:pt>
                <c:pt idx="1">
                  <c:v>10716</c:v>
                </c:pt>
                <c:pt idx="2">
                  <c:v>4505</c:v>
                </c:pt>
                <c:pt idx="3">
                  <c:v>4032</c:v>
                </c:pt>
                <c:pt idx="4">
                  <c:v>8343</c:v>
                </c:pt>
                <c:pt idx="5">
                  <c:v>10091</c:v>
                </c:pt>
                <c:pt idx="6">
                  <c:v>4785</c:v>
                </c:pt>
                <c:pt idx="7">
                  <c:v>5580</c:v>
                </c:pt>
                <c:pt idx="8">
                  <c:v>2851</c:v>
                </c:pt>
                <c:pt idx="9">
                  <c:v>2667</c:v>
                </c:pt>
                <c:pt idx="10">
                  <c:v>3499</c:v>
                </c:pt>
                <c:pt idx="11">
                  <c:v>2980</c:v>
                </c:pt>
                <c:pt idx="12">
                  <c:v>4408</c:v>
                </c:pt>
                <c:pt idx="13">
                  <c:v>4307</c:v>
                </c:pt>
                <c:pt idx="14">
                  <c:v>3515</c:v>
                </c:pt>
                <c:pt idx="15">
                  <c:v>3126</c:v>
                </c:pt>
                <c:pt idx="16">
                  <c:v>3211</c:v>
                </c:pt>
                <c:pt idx="17">
                  <c:v>3006</c:v>
                </c:pt>
                <c:pt idx="18">
                  <c:v>3708</c:v>
                </c:pt>
                <c:pt idx="19">
                  <c:v>4196</c:v>
                </c:pt>
                <c:pt idx="20">
                  <c:v>3329</c:v>
                </c:pt>
                <c:pt idx="21">
                  <c:v>2678</c:v>
                </c:pt>
                <c:pt idx="22">
                  <c:v>5441</c:v>
                </c:pt>
                <c:pt idx="23">
                  <c:v>5693</c:v>
                </c:pt>
                <c:pt idx="24">
                  <c:v>4551</c:v>
                </c:pt>
                <c:pt idx="25">
                  <c:v>4227</c:v>
                </c:pt>
                <c:pt idx="26">
                  <c:v>4219</c:v>
                </c:pt>
                <c:pt idx="27">
                  <c:v>3050</c:v>
                </c:pt>
                <c:pt idx="28">
                  <c:v>2681</c:v>
                </c:pt>
                <c:pt idx="29">
                  <c:v>4090</c:v>
                </c:pt>
                <c:pt idx="30">
                  <c:v>5133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55-47CB-A859-171D2035F3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67808"/>
        <c:axId val="295969776"/>
      </c:lineChart>
      <c:dateAx>
        <c:axId val="295967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69776"/>
        <c:crosses val="autoZero"/>
        <c:auto val="1"/>
        <c:lblOffset val="100"/>
        <c:baseTimeUnit val="days"/>
      </c:dateAx>
      <c:valAx>
        <c:axId val="29596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6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750</c:v>
                </c:pt>
                <c:pt idx="1">
                  <c:v>943</c:v>
                </c:pt>
                <c:pt idx="2">
                  <c:v>306</c:v>
                </c:pt>
                <c:pt idx="3">
                  <c:v>267</c:v>
                </c:pt>
                <c:pt idx="4">
                  <c:v>481</c:v>
                </c:pt>
                <c:pt idx="5">
                  <c:v>764</c:v>
                </c:pt>
                <c:pt idx="6">
                  <c:v>361</c:v>
                </c:pt>
                <c:pt idx="7">
                  <c:v>379</c:v>
                </c:pt>
                <c:pt idx="8">
                  <c:v>172</c:v>
                </c:pt>
                <c:pt idx="9">
                  <c:v>177</c:v>
                </c:pt>
                <c:pt idx="10">
                  <c:v>206</c:v>
                </c:pt>
                <c:pt idx="11">
                  <c:v>217</c:v>
                </c:pt>
                <c:pt idx="12">
                  <c:v>192</c:v>
                </c:pt>
                <c:pt idx="13">
                  <c:v>269</c:v>
                </c:pt>
                <c:pt idx="14">
                  <c:v>201</c:v>
                </c:pt>
                <c:pt idx="15">
                  <c:v>210</c:v>
                </c:pt>
                <c:pt idx="16">
                  <c:v>196</c:v>
                </c:pt>
                <c:pt idx="17">
                  <c:v>173</c:v>
                </c:pt>
                <c:pt idx="18">
                  <c:v>197</c:v>
                </c:pt>
                <c:pt idx="19">
                  <c:v>306</c:v>
                </c:pt>
                <c:pt idx="20">
                  <c:v>124</c:v>
                </c:pt>
                <c:pt idx="21">
                  <c:v>183</c:v>
                </c:pt>
                <c:pt idx="22">
                  <c:v>290</c:v>
                </c:pt>
                <c:pt idx="23">
                  <c:v>333</c:v>
                </c:pt>
                <c:pt idx="24">
                  <c:v>243</c:v>
                </c:pt>
                <c:pt idx="25">
                  <c:v>268</c:v>
                </c:pt>
                <c:pt idx="26">
                  <c:v>254</c:v>
                </c:pt>
                <c:pt idx="27">
                  <c:v>187</c:v>
                </c:pt>
                <c:pt idx="28">
                  <c:v>76</c:v>
                </c:pt>
                <c:pt idx="29">
                  <c:v>61</c:v>
                </c:pt>
                <c:pt idx="30">
                  <c:v>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A7-43AE-B2F1-B57778788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467224"/>
        <c:axId val="175469848"/>
      </c:lineChart>
      <c:dateAx>
        <c:axId val="175467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69848"/>
        <c:crosses val="autoZero"/>
        <c:auto val="1"/>
        <c:lblOffset val="100"/>
        <c:baseTimeUnit val="days"/>
      </c:dateAx>
      <c:valAx>
        <c:axId val="17546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6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293</c:v>
                </c:pt>
                <c:pt idx="1">
                  <c:v>0</c:v>
                </c:pt>
                <c:pt idx="2">
                  <c:v>94</c:v>
                </c:pt>
                <c:pt idx="3">
                  <c:v>0</c:v>
                </c:pt>
                <c:pt idx="4">
                  <c:v>256</c:v>
                </c:pt>
                <c:pt idx="5">
                  <c:v>0</c:v>
                </c:pt>
                <c:pt idx="6">
                  <c:v>70</c:v>
                </c:pt>
                <c:pt idx="7">
                  <c:v>0</c:v>
                </c:pt>
                <c:pt idx="8">
                  <c:v>139</c:v>
                </c:pt>
                <c:pt idx="9">
                  <c:v>0</c:v>
                </c:pt>
                <c:pt idx="10">
                  <c:v>244</c:v>
                </c:pt>
                <c:pt idx="11">
                  <c:v>0</c:v>
                </c:pt>
                <c:pt idx="12">
                  <c:v>256</c:v>
                </c:pt>
                <c:pt idx="13">
                  <c:v>0</c:v>
                </c:pt>
                <c:pt idx="14">
                  <c:v>193</c:v>
                </c:pt>
                <c:pt idx="15">
                  <c:v>0</c:v>
                </c:pt>
                <c:pt idx="16">
                  <c:v>148</c:v>
                </c:pt>
                <c:pt idx="17">
                  <c:v>0</c:v>
                </c:pt>
                <c:pt idx="18">
                  <c:v>284</c:v>
                </c:pt>
                <c:pt idx="19">
                  <c:v>0</c:v>
                </c:pt>
                <c:pt idx="20">
                  <c:v>173</c:v>
                </c:pt>
                <c:pt idx="21">
                  <c:v>0</c:v>
                </c:pt>
                <c:pt idx="22">
                  <c:v>368</c:v>
                </c:pt>
                <c:pt idx="23">
                  <c:v>0</c:v>
                </c:pt>
                <c:pt idx="24">
                  <c:v>320</c:v>
                </c:pt>
                <c:pt idx="25">
                  <c:v>0</c:v>
                </c:pt>
                <c:pt idx="26">
                  <c:v>251</c:v>
                </c:pt>
                <c:pt idx="27">
                  <c:v>0</c:v>
                </c:pt>
                <c:pt idx="28">
                  <c:v>1</c:v>
                </c:pt>
                <c:pt idx="29">
                  <c:v>16</c:v>
                </c:pt>
                <c:pt idx="30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B2-4954-BC45-0A6FE2542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470176"/>
        <c:axId val="175472800"/>
      </c:lineChart>
      <c:dateAx>
        <c:axId val="175470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72800"/>
        <c:crosses val="autoZero"/>
        <c:auto val="1"/>
        <c:lblOffset val="100"/>
        <c:baseTimeUnit val="days"/>
      </c:dateAx>
      <c:valAx>
        <c:axId val="17547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7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B9-495D-B2A5-51D223FAF5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B9-495D-B2A5-51D223FAF5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B9-495D-B2A5-51D223FAF5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B9-495D-B2A5-51D223FAF5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B9-495D-B2A5-51D223FAF5D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B9-495D-B2A5-51D223FAF5D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B9-495D-B2A5-51D223FAF5D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AB9-495D-B2A5-51D223FAF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49328"/>
        <c:axId val="39351296"/>
      </c:barChart>
      <c:catAx>
        <c:axId val="3934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1296"/>
        <c:crosses val="autoZero"/>
        <c:auto val="1"/>
        <c:lblAlgn val="ctr"/>
        <c:lblOffset val="100"/>
        <c:noMultiLvlLbl val="0"/>
      </c:catAx>
      <c:valAx>
        <c:axId val="3935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6.43053058439087E-2</c:v>
                </c:pt>
                <c:pt idx="1">
                  <c:v>0.17487106130001701</c:v>
                </c:pt>
                <c:pt idx="2">
                  <c:v>0.107777004947572</c:v>
                </c:pt>
                <c:pt idx="3">
                  <c:v>8.3071956324886106E-2</c:v>
                </c:pt>
                <c:pt idx="4">
                  <c:v>0.198165330253678</c:v>
                </c:pt>
                <c:pt idx="5">
                  <c:v>0.20177430150001999</c:v>
                </c:pt>
                <c:pt idx="6">
                  <c:v>0.180448562317091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DE-4B83-991E-DD55F5920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51624"/>
        <c:axId val="39347688"/>
      </c:barChart>
      <c:catAx>
        <c:axId val="3935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7688"/>
        <c:crosses val="autoZero"/>
        <c:auto val="1"/>
        <c:lblAlgn val="ctr"/>
        <c:lblOffset val="100"/>
        <c:noMultiLvlLbl val="0"/>
      </c:catAx>
      <c:valAx>
        <c:axId val="3934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</c:v>
                </c:pt>
                <c:pt idx="1">
                  <c:v>2312</c:v>
                </c:pt>
                <c:pt idx="2">
                  <c:v>4988</c:v>
                </c:pt>
                <c:pt idx="3">
                  <c:v>3719</c:v>
                </c:pt>
                <c:pt idx="4">
                  <c:v>1029</c:v>
                </c:pt>
                <c:pt idx="5">
                  <c:v>307</c:v>
                </c:pt>
                <c:pt idx="6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2C-445F-8CAE-D3641DE90B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212</c:v>
                </c:pt>
                <c:pt idx="1">
                  <c:v>15055</c:v>
                </c:pt>
                <c:pt idx="2">
                  <c:v>49776</c:v>
                </c:pt>
                <c:pt idx="3">
                  <c:v>53474</c:v>
                </c:pt>
                <c:pt idx="4">
                  <c:v>15395</c:v>
                </c:pt>
                <c:pt idx="5">
                  <c:v>4885</c:v>
                </c:pt>
                <c:pt idx="6">
                  <c:v>1171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2C-445F-8CAE-D3641DE90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673648"/>
        <c:axId val="295668072"/>
      </c:barChart>
      <c:catAx>
        <c:axId val="29567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68072"/>
        <c:crosses val="autoZero"/>
        <c:auto val="1"/>
        <c:lblAlgn val="ctr"/>
        <c:lblOffset val="100"/>
        <c:noMultiLvlLbl val="0"/>
      </c:catAx>
      <c:valAx>
        <c:axId val="29566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7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0.28620737354508502</c:v>
                </c:pt>
                <c:pt idx="1">
                  <c:v>0</c:v>
                </c:pt>
                <c:pt idx="2">
                  <c:v>6.8688251894961805E-2</c:v>
                </c:pt>
                <c:pt idx="3">
                  <c:v>0</c:v>
                </c:pt>
                <c:pt idx="4">
                  <c:v>0.186223415455885</c:v>
                </c:pt>
                <c:pt idx="5">
                  <c:v>0</c:v>
                </c:pt>
                <c:pt idx="6">
                  <c:v>5.4452906127924902E-2</c:v>
                </c:pt>
                <c:pt idx="7">
                  <c:v>0</c:v>
                </c:pt>
                <c:pt idx="8">
                  <c:v>9.5311965924328904E-2</c:v>
                </c:pt>
                <c:pt idx="9">
                  <c:v>0</c:v>
                </c:pt>
                <c:pt idx="10">
                  <c:v>0.168875629998094</c:v>
                </c:pt>
                <c:pt idx="11">
                  <c:v>0</c:v>
                </c:pt>
                <c:pt idx="12">
                  <c:v>0.19244663382594401</c:v>
                </c:pt>
                <c:pt idx="13">
                  <c:v>0</c:v>
                </c:pt>
                <c:pt idx="14">
                  <c:v>0.12864775457159</c:v>
                </c:pt>
                <c:pt idx="15">
                  <c:v>0</c:v>
                </c:pt>
                <c:pt idx="16">
                  <c:v>0.10559869870920301</c:v>
                </c:pt>
                <c:pt idx="17">
                  <c:v>0</c:v>
                </c:pt>
                <c:pt idx="18">
                  <c:v>0.21764069618800999</c:v>
                </c:pt>
                <c:pt idx="19">
                  <c:v>0</c:v>
                </c:pt>
                <c:pt idx="20">
                  <c:v>0.114002673166129</c:v>
                </c:pt>
                <c:pt idx="21">
                  <c:v>0</c:v>
                </c:pt>
                <c:pt idx="22">
                  <c:v>0.314389200730955</c:v>
                </c:pt>
                <c:pt idx="23">
                  <c:v>0</c:v>
                </c:pt>
                <c:pt idx="24">
                  <c:v>0.227189398701027</c:v>
                </c:pt>
                <c:pt idx="25">
                  <c:v>0</c:v>
                </c:pt>
                <c:pt idx="26">
                  <c:v>0.16820692724559499</c:v>
                </c:pt>
                <c:pt idx="27">
                  <c:v>0</c:v>
                </c:pt>
                <c:pt idx="28">
                  <c:v>6.5416770243219595E-4</c:v>
                </c:pt>
                <c:pt idx="29">
                  <c:v>1.04642189114596E-2</c:v>
                </c:pt>
                <c:pt idx="30">
                  <c:v>0.10396437748876999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1F-491B-ADAE-0707A6C50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678568"/>
        <c:axId val="295677256"/>
      </c:lineChart>
      <c:dateAx>
        <c:axId val="295678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77256"/>
        <c:crosses val="autoZero"/>
        <c:auto val="1"/>
        <c:lblOffset val="100"/>
        <c:baseTimeUnit val="days"/>
      </c:dateAx>
      <c:valAx>
        <c:axId val="29567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7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151839</c:v>
                </c:pt>
                <c:pt idx="1">
                  <c:v>151876</c:v>
                </c:pt>
                <c:pt idx="2">
                  <c:v>151912</c:v>
                </c:pt>
                <c:pt idx="3">
                  <c:v>151947</c:v>
                </c:pt>
                <c:pt idx="4">
                  <c:v>151989</c:v>
                </c:pt>
                <c:pt idx="5">
                  <c:v>152038</c:v>
                </c:pt>
                <c:pt idx="6">
                  <c:v>152079</c:v>
                </c:pt>
                <c:pt idx="7">
                  <c:v>152115</c:v>
                </c:pt>
                <c:pt idx="8">
                  <c:v>152149</c:v>
                </c:pt>
                <c:pt idx="9">
                  <c:v>152174</c:v>
                </c:pt>
                <c:pt idx="10">
                  <c:v>152192</c:v>
                </c:pt>
                <c:pt idx="11">
                  <c:v>152229</c:v>
                </c:pt>
                <c:pt idx="12">
                  <c:v>152272</c:v>
                </c:pt>
                <c:pt idx="13">
                  <c:v>152323</c:v>
                </c:pt>
                <c:pt idx="14">
                  <c:v>152385</c:v>
                </c:pt>
                <c:pt idx="15">
                  <c:v>152440</c:v>
                </c:pt>
                <c:pt idx="16">
                  <c:v>152488</c:v>
                </c:pt>
                <c:pt idx="17">
                  <c:v>152527</c:v>
                </c:pt>
                <c:pt idx="18">
                  <c:v>152564</c:v>
                </c:pt>
                <c:pt idx="19">
                  <c:v>152617</c:v>
                </c:pt>
                <c:pt idx="20">
                  <c:v>152639</c:v>
                </c:pt>
                <c:pt idx="21">
                  <c:v>152663</c:v>
                </c:pt>
                <c:pt idx="22">
                  <c:v>152692</c:v>
                </c:pt>
                <c:pt idx="23">
                  <c:v>152722</c:v>
                </c:pt>
                <c:pt idx="24">
                  <c:v>152751</c:v>
                </c:pt>
                <c:pt idx="25">
                  <c:v>152770</c:v>
                </c:pt>
                <c:pt idx="26">
                  <c:v>152807</c:v>
                </c:pt>
                <c:pt idx="27">
                  <c:v>152845</c:v>
                </c:pt>
                <c:pt idx="28">
                  <c:v>152888</c:v>
                </c:pt>
                <c:pt idx="29">
                  <c:v>152917</c:v>
                </c:pt>
                <c:pt idx="30">
                  <c:v>152958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2D-4F8C-BD1C-7BDEAC9A7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668728"/>
        <c:axId val="295671680"/>
      </c:lineChart>
      <c:dateAx>
        <c:axId val="29566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71680"/>
        <c:crosses val="autoZero"/>
        <c:auto val="1"/>
        <c:lblOffset val="100"/>
        <c:baseTimeUnit val="days"/>
      </c:dateAx>
      <c:valAx>
        <c:axId val="29567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6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238</c:v>
                </c:pt>
                <c:pt idx="1">
                  <c:v>131</c:v>
                </c:pt>
                <c:pt idx="2">
                  <c:v>68</c:v>
                </c:pt>
                <c:pt idx="3">
                  <c:v>66</c:v>
                </c:pt>
                <c:pt idx="4">
                  <c:v>52</c:v>
                </c:pt>
                <c:pt idx="5">
                  <c:v>44</c:v>
                </c:pt>
                <c:pt idx="6">
                  <c:v>74</c:v>
                </c:pt>
                <c:pt idx="7">
                  <c:v>105</c:v>
                </c:pt>
                <c:pt idx="8">
                  <c:v>33</c:v>
                </c:pt>
                <c:pt idx="9">
                  <c:v>35</c:v>
                </c:pt>
                <c:pt idx="10">
                  <c:v>54</c:v>
                </c:pt>
                <c:pt idx="11">
                  <c:v>30</c:v>
                </c:pt>
                <c:pt idx="12">
                  <c:v>56</c:v>
                </c:pt>
                <c:pt idx="13">
                  <c:v>59</c:v>
                </c:pt>
                <c:pt idx="14">
                  <c:v>55</c:v>
                </c:pt>
                <c:pt idx="15">
                  <c:v>60</c:v>
                </c:pt>
                <c:pt idx="16">
                  <c:v>58</c:v>
                </c:pt>
                <c:pt idx="17">
                  <c:v>67</c:v>
                </c:pt>
                <c:pt idx="18">
                  <c:v>53</c:v>
                </c:pt>
                <c:pt idx="19">
                  <c:v>35</c:v>
                </c:pt>
                <c:pt idx="20">
                  <c:v>36</c:v>
                </c:pt>
                <c:pt idx="21">
                  <c:v>28</c:v>
                </c:pt>
                <c:pt idx="22">
                  <c:v>44</c:v>
                </c:pt>
                <c:pt idx="23">
                  <c:v>54</c:v>
                </c:pt>
                <c:pt idx="24">
                  <c:v>43</c:v>
                </c:pt>
                <c:pt idx="25">
                  <c:v>22</c:v>
                </c:pt>
                <c:pt idx="26">
                  <c:v>36</c:v>
                </c:pt>
                <c:pt idx="27">
                  <c:v>28</c:v>
                </c:pt>
                <c:pt idx="28">
                  <c:v>35</c:v>
                </c:pt>
                <c:pt idx="29">
                  <c:v>44</c:v>
                </c:pt>
                <c:pt idx="30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1F-4966-8887-DFE33DDAA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96040"/>
        <c:axId val="290992760"/>
      </c:lineChart>
      <c:dateAx>
        <c:axId val="290996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92760"/>
        <c:crosses val="autoZero"/>
        <c:auto val="1"/>
        <c:lblOffset val="100"/>
        <c:baseTimeUnit val="days"/>
      </c:dateAx>
      <c:valAx>
        <c:axId val="29099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9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6637</c:v>
                </c:pt>
                <c:pt idx="1">
                  <c:v>10716</c:v>
                </c:pt>
                <c:pt idx="2">
                  <c:v>4505</c:v>
                </c:pt>
                <c:pt idx="3">
                  <c:v>4032</c:v>
                </c:pt>
                <c:pt idx="4">
                  <c:v>8343</c:v>
                </c:pt>
                <c:pt idx="5">
                  <c:v>10091</c:v>
                </c:pt>
                <c:pt idx="6">
                  <c:v>4785</c:v>
                </c:pt>
                <c:pt idx="7">
                  <c:v>5580</c:v>
                </c:pt>
                <c:pt idx="8">
                  <c:v>2851</c:v>
                </c:pt>
                <c:pt idx="9">
                  <c:v>2667</c:v>
                </c:pt>
                <c:pt idx="10">
                  <c:v>3499</c:v>
                </c:pt>
                <c:pt idx="11">
                  <c:v>2980</c:v>
                </c:pt>
                <c:pt idx="12">
                  <c:v>4408</c:v>
                </c:pt>
                <c:pt idx="13">
                  <c:v>4307</c:v>
                </c:pt>
                <c:pt idx="14">
                  <c:v>3515</c:v>
                </c:pt>
                <c:pt idx="15">
                  <c:v>3126</c:v>
                </c:pt>
                <c:pt idx="16">
                  <c:v>3211</c:v>
                </c:pt>
                <c:pt idx="17">
                  <c:v>3006</c:v>
                </c:pt>
                <c:pt idx="18">
                  <c:v>3708</c:v>
                </c:pt>
                <c:pt idx="19">
                  <c:v>4196</c:v>
                </c:pt>
                <c:pt idx="20">
                  <c:v>3329</c:v>
                </c:pt>
                <c:pt idx="21">
                  <c:v>2678</c:v>
                </c:pt>
                <c:pt idx="22">
                  <c:v>5441</c:v>
                </c:pt>
                <c:pt idx="23">
                  <c:v>5693</c:v>
                </c:pt>
                <c:pt idx="24">
                  <c:v>4551</c:v>
                </c:pt>
                <c:pt idx="25">
                  <c:v>4227</c:v>
                </c:pt>
                <c:pt idx="26">
                  <c:v>4219</c:v>
                </c:pt>
                <c:pt idx="27">
                  <c:v>3050</c:v>
                </c:pt>
                <c:pt idx="28">
                  <c:v>2681</c:v>
                </c:pt>
                <c:pt idx="29">
                  <c:v>4090</c:v>
                </c:pt>
                <c:pt idx="30">
                  <c:v>5133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4-4BC6-8A4F-EADCA7C8D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938016"/>
        <c:axId val="429942608"/>
      </c:barChart>
      <c:dateAx>
        <c:axId val="429938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42608"/>
        <c:crosses val="autoZero"/>
        <c:auto val="1"/>
        <c:lblOffset val="100"/>
        <c:baseTimeUnit val="days"/>
      </c:dateAx>
      <c:valAx>
        <c:axId val="42994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3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F-4E4E-BD2D-FF907B8CA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945888"/>
        <c:axId val="429944576"/>
      </c:barChart>
      <c:catAx>
        <c:axId val="42994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44576"/>
        <c:crosses val="autoZero"/>
        <c:auto val="1"/>
        <c:lblAlgn val="ctr"/>
        <c:lblOffset val="100"/>
        <c:noMultiLvlLbl val="0"/>
      </c:catAx>
      <c:valAx>
        <c:axId val="42994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4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2019-10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3-40F4-8B47-979EC91C3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939984"/>
        <c:axId val="429936048"/>
      </c:barChart>
      <c:catAx>
        <c:axId val="42993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36048"/>
        <c:crosses val="autoZero"/>
        <c:auto val="1"/>
        <c:lblAlgn val="ctr"/>
        <c:lblOffset val="100"/>
        <c:noMultiLvlLbl val="0"/>
      </c:catAx>
      <c:valAx>
        <c:axId val="42993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3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586D-6DA6-48E9-85E6-6D39467565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DFA13-52C4-4E2F-AF45-28125C3E53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495005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5AAD2-079E-471E-84FE-FF54D8A8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8AB5BA-8510-4AA3-8D73-E19AB0AFC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250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28211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2965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4958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0920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2435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0766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8960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6814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5697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6799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24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Buttercup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228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1AA20-2AD7-4137-BEB6-0326C77A2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416953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4EE99-A8E4-4761-AFCF-66FCC084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78B59F-2DF6-465E-9AD8-73812F59D9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5934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7EBA2-EC13-465C-8E86-8542BC8FA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0F3A9-59E5-4E44-ABA0-5168C9E6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663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71057-4457-464F-8FE3-6AD7319E5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31FD36-791B-4DA1-92F0-5E1610AAA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419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02C4A-87B5-41CE-BC24-76B5B77B2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8033F-9DBE-43E4-ACBB-63A8083AE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174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F778B-8E07-465B-A493-7BD2DBE0C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3D6281-22AA-48BE-A86B-698786A591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801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BACEC-9729-4738-95AA-01CACE094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FF3A1-BA7C-4CB6-861E-5515F52C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748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48B3-D75D-46BB-89B7-468C5D7DC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385406-56E9-4587-950B-7CF2D1BE42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2543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AEB59-A812-4613-87CE-67781ADD5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32CD5-15B4-4721-935A-7F66ED0AA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265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FCDDF-366A-460B-9142-9CDFE759B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F5EE96-1F6A-4D51-B533-F774561755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03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EE546-5568-4DAE-A002-FBCEDB2AA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C058C-38A9-4BA3-8C78-30E24E2B0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050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2EF6B-78F3-4863-9D63-C5869792C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A7BD85-827E-49BA-A69C-584C1F70FD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456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803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371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351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783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380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96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57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15988-93B8-44A9-BD84-C002BAE6C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4289005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57DF-0D04-4716-BEA1-BA71A1CD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E18CE-049A-4406-B096-580AD37FA2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147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19819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95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544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0537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593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60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31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- 2019-10-01 09:38:00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Mesti ramai yang gemar makanan pedas, bukan? Sebab itu Buttercup ingin berkongsi resipi makanan yang pedas kali ini.​
#ResipiButtercup​
Kuih Siput Rangup Pedas​
Bahan-bahan:​
8 sudu makan Buttercup, cair​
1kg tepung gandum​
Secukup rasa garam, gula dan serbuk perasa ​
1 sudu makan serbuk kari​
4 tangkai daun kari​
Minyak untuk menggoreng​
Bahan Kisar:​
2 sudu teh jintan manis​
200gram udang kering goreng​
15 tangkai cili kering​
4 ulas bawang kecil​
2 ulas bawang putih
Arahan:​
1. Campurkan semua bahan-bahan kisar dan kisar dengan sedikit air. Sementara itu, cairkan Buttercup di atas api kecil dan biarkan sejuk.​
2. Campurkan tepung bersama serbuk kari. Kemudian, masukkan Buttercup cair yang telah sejuk tadi ke dalamnya dan gaul sebati. ​
3. Selepas itu, masukkan bahan kisar tadi sedikit demi sedikit dan uli menjadi doh.​
4. Ambil sedikit doh dan gentelkan bulat-bulat  lebih kurang 1cm dan golekkan di atas acuan. Ulang sehingga doh habis.​
5. Panaskan minyak yang banyak dalam kual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516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6976B-6748-43A0-BE59-023AB223C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4088007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E5708-8EB0-4CDE-B18E-0D6310E1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E6672-D19E-468B-877C-85D5173DD5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315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65713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608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834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291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6014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122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45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- 2019-10-23 10:19:00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Hidangkan ikan panggang Buttercup yang pedas ini kepada tetamu anda. Tentu mereka makan dengan berselera!​
#ResipiButtercup​
Ikan Panggang Buttercup Pedas​
Bahan-bahan: ​
50 gram Buttercup, cair​
6 potong ikan tenggiri ​
1/2 sudu air perahan lemon​
1 sudu teh garam​
1 sudu makan madu​
Serbuk perasa:​
3 biji cili merah​
3 biji cili padi​
3 ulas bawang putih​
2 cm halia​
1/2 sudu makan garam​
1/4 sudu teh serbuk cili
Arahan:​
1. Lumur ikan dengan air perahan lemon dan garam. Ketepikan selama 15 minit.​
2. Campur bahan-bahan serbuk perasa bersama Buttercup dan madu. Gaul sekata.​
3. Sapukan campuran bahan-bahan tadi pada ikan dan bakar sehingga masak sempurna.​
Sumber: https://sajiansedap.grid.id/read/10970066/resep-masak-ikan-panggang-mentega-pedas-kelezatannya-jadi-bikin-pengen-nambah?page=all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899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6856D-D823-4EBF-89C9-D585968C6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235434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3294-3719-4445-8FD4-21BEBE4E0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E6CCB6-AE23-4B3B-8AAD-B2C4C684C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710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6394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123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865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083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607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906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03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- 2019-10-07 10:01:00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Cornflake madu sudah biasa dibuat kudapan, cuba conrnflake madu yang pedas pula!​
#ResipiButtercup​
Cornflake Madu Pedas Rangup​
Bahan-bahan:​
100 gram Buttercup​
1 bungkus cornflake
1 bungkus kacang panggang​
6 biji bawang merah, ditumbuk​
4 ulas bawang putih, ditumbuk​
Sedikit cili giling atau kisar​
Madu secukupnya
Arahan:​
1. Cairkan Buttercup di dalam kuali besar. Tumis bawang merah dan bawang putih hingga garing. ​
2. Masukkan cili giling atau kisar dan tumis lagi hingga garing.​
3. Masukkan madu dan kacau sebati.​
4. Masukkan kacang tanah dan kacau lagi. Kemudian, masukkan cornflake dan gaul rata. Goreng hingga garing keemasan. ​
5. Sementara itu, panaskan ketuhar pada suhu 170C-180C. ​
6. Sediakan dulang pembakar, taburkan cornflake tadi di atasnya dan ratakan. ​
7. Bakar selama 5-7 minit atau sehingga garing keemasan.​
Sumber: http://dayangjack.blogspot.com/2011/09/cornflake-madu-pedas-rangup.html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602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1EEEF-0A7D-40B1-A3A2-0417FB831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076618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73140-DEB0-43AE-8CF1-E0C6111BB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14488A-5AFD-4387-B2F9-C3C722B0A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570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85565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626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823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5748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5933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0064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75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- 2019-10-25 09:22:00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Buat yang suka makan lala, cuba resipi yang pedas pedas manis ini. ​
#ResipiButtercup​
Lala Masak Pedas​
Bahan-bahan: ​
3 sudu makan Buttercup​
500 gram lala​
5 ulas bawang kecil​
3 ulas bawang putih​
1 biji tomato, potong 4​
2 batang serai​
1 biji bawang besar, potong 4​
2 sudu makan cili giling​
1/2 sudu teh pes asam jawa
1 sudu makan sos cili​
1 sudu makan sos tomato​
Garam dan gula secukup rasa
Arahan:​
1. Rendam lala seketika untuk mengeluarkan pasir yang masih ada. Basuh dan bilas dengan air bersih dan toskan.​
2. Tumbuk lumat bawang kecil dan bawang putih.​
3. Panaskan minyak atas api sederhana. Tumiskan bawang yang ditumbuk tadi.​
4. Masukkan cili giling dan biarkan seketika agar cili masak.​
5. Masukkan tomato dan bawang besar yang telah dipotong 4.​
6. Ketuk serai dan potong kecil. Masukkan ke dalam tumisan.​
7. Masukkan sos cili, sos tomato dan pes asam jawa. ​
8. Perasakan dengan garam dan gula ikut kesukaan masing-masing.​
9. Masukkan lala dan tutup periuk seketika 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743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813C7-331A-4BB8-A84B-2A4B909C4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643539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692A9-8633-455C-A6C2-122577E1C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0610F6-56BB-4009-ADCC-4B5A53577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995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5171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327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426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5508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57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388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6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- 2019-10-19 11:09:00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Pedas bukan sahaja diperolehi melalui cili, pedas juga boleh diperolehi melalui lada hitam. Cuba resipi sos cendawan lada hitam ini.​
#ResipiButtercup
Sos Cendawan Lada Hitam​
Bahan-bahan:​
2 sudu makan Buttercup​
2 sudu makan tepung gandum​
1 sudu teh lada hitam​
5 sudu makan sos lada hitam​
1 kiub stok ayam​
2 sudu makan sos tiram​
1/2 cawan sos perapan daging​
1 sudu teh kicap pekat​
1/2 cawan krim putar atau susu segar​
2 cawan air
Arahan:​
1. Panaskan Buttercup di dalam periuk.​
2. Masukkan tepung gandum, kacau sekata, dan masukkan 2 cawan air. Kacau sehingga sebati.​
3. Masukkan bahan-bahan yang lain dan gaul sekata.​
Sumber: https://www.mingguanwanita.my/resepi-daging-bakar-harimau-menangis-memang-terangkat-habis/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56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2162F-5B9A-4CF6-B77A-5C8B314F5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145166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6BCB5-F8DC-48DD-A97C-AAC57BEE4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A72AD5-1C03-4EDF-9231-787EED6293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8782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08E30-6A3F-4C33-903C-2E273EB1F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5C21E-AF52-4C5D-924B-E8444CF1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198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6094D-069D-4C34-A334-250F1FF13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58C0BA-9887-4781-8DCA-A291898639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6528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6D13B-F510-4285-9B74-A1DBDACC4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27342-D2EE-41AF-9D56-6A322166B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51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F0F64-2011-4A7A-B1DD-3418B17D2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B21E7C-4510-49D0-9CA2-5E4170F29E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1667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FD001-3EB2-4761-A8FC-F89F7C147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4B699-AC67-4549-9C32-BAA8FA2EE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04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A2848-934B-413A-8BDA-EB2C473F1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55B3B-097E-4EBC-99EF-76AC676920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5401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E2540-C8AA-4700-974E-D827CA38C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120FC-58C7-4B63-B1B4-D22718E5C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81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086B-703A-4C9A-AB37-0CB1A892D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0271F6-813B-4F0E-8211-949292EF9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612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355356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893144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9716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47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03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52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14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5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62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26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2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58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07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5D292-B97D-486C-B4A4-46B21EB41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249262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A73D1-F20B-4FBD-AFFB-AA284D369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7E461-B6D9-4610-8B30-F820A05AF0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571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157277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76029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8639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44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62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09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6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02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15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84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34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54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7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19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AB008-1B93-4C59-AA5B-A40FBDD88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629313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A5B11-1CBF-44A0-83DA-AFCD88FE7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92187-88CD-4CF0-AB63-E6A6FF2812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6191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724251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917663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0312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67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5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12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13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38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48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6E883-A104-4448-883A-A4F76EDDF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4190588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D598C-9D75-424E-AAAF-9556413B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FE31B-6A4A-486B-A5F3-ADC0DDDC8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65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6393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180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201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900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03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9032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117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9797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573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D8904-D5C8-4EA3-93DE-030E712F8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54747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EA522-49E1-440A-9C5A-8D6B4E185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973957-D4A5-4B7C-A350-0B922E506C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1785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25124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388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646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667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057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501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439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866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32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- 2019-10-31 10:25:01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Sedapnya donat pedas manis dinikmati bersama teh atau kopi panas!​
#ResipiButtercup​
Donat Pedas Manis​
Bahan-bahan:​
2 sudu makan Buttercup, tidak perlu cair​
300 gram tepung gandum​
2 sudu teh yis kering​
1 1/2 sudu teh garam halus​
3 sudu makan susu pekat​
Air secukupnya​
Bahan untuk sambal pedas manis:
4 ulas bawang merah​
2 ulas  bawang putih​
1 sudu makan cili boh​
3 sudu makan sos cili​
1 sudu makan sos tiram​
3 1/2 sudu makan gula​
Secubit garam
Arahan:​
1. Ramaskan Buttercup pada tepung. Kemudian, campurkan yis dan garam halus. Gaul rata.​
2. Bancuh susu pekat bersama 200ml air dan masukkan sedikit demi sedikit ke dalam bekas yang berisi tepung tadi. Gaul rata sehingga menjadi doh. ​
3. Bentukkan doh menjadi donat dan biarkan doh lebih kurang 1/2 jam sehingga 1 jam untuk naik. Setelah doh mengembang, buat lubang di tengah-tengah.​
4. Goreng donat dalam minyak yang banyak dan panas sehingga keperangan. Angkat dan toskan seketika. ​
5. Tumbuk bawang merah dan bawang putih.​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337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1E028-424C-4607-8B20-096E64E97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898138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901AE-B458-461E-8B06-29FF40667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D61183-6423-404B-8674-DE940C98E8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917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15818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5391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747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5348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634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27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410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3616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2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- 2019-10-30 16:14:04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144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- 2019-10-30 13:17:26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30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- 2019-10-29 10:16:00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Betul, anda mesti cuba memasak pelbagai jenis makanan dengan Buttercup dan rasai sendiri kelazatannya!​
#ReviewButtercup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92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- 2019-10-27 00:00:00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menyambut Hari Deepavali! Nikmati hari cuti ini dengan hidangan yang dimasak menggunakan Buttercup.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895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9D826-589A-405A-BAF8-AEB8F7F5F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151990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EA567-3110-47F5-AD1A-7F1D45D15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9CB0E-8A57-413C-8AF6-1C01D80C3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569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76202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886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630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900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459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0334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2645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498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44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- 2019-10-25 09:22:00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Buat yang suka makan lala, cuba resipi yang pedas pedas manis ini. ​
#ResipiButtercup​
Lala Masak Pedas​
Bahan-bahan: ​
3 sudu makan Buttercup​
500 gram lala​
5 ulas bawang kecil​
3 ulas bawang putih​
1 biji tomato, potong 4​
2 batang serai​
1 biji bawang besar, potong 4​
2 sudu makan cili giling​
1/2 sudu teh pes asam jawa
1 sudu makan sos cili​
1 sudu makan sos tomato​
Garam dan gula secukup rasa
Arahan:​
1. Rendam lala seketika untuk mengeluarkan pasir yang masih ada. Basuh dan bilas dengan air bersih dan toskan.​
2. Tumbuk lumat bawang kecil dan bawang putih.​
3. Panaskan minyak atas api sederhana. Tumiskan bawang yang ditumbuk tadi.​
4. Masukkan cili giling dan biarkan seketika agar cili masak.​
5. Masukkan tomato dan bawang besar yang telah dipotong 4.​
6. Ketuk serai dan potong kecil. Masukkan ke dalam tumisan.​
7. Masukkan sos cili, sos tomato dan pes asam jawa. ​
8. Perasakan dengan garam dan gula ikut kesukaan masing-masing.​
9. Masukkan lala dan tutup periuk seketika 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341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4383F-867D-4A8D-8A5B-8D351BD8E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681058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5E124-B728-4B7D-98CB-32F5EB2D0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023231-4CFB-4112-9605-663CEAFB7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619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08615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154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499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647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2686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7839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5390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400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18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- 2019-10-23 10:19:00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Hidangkan ikan panggang Buttercup yang pedas ini kepada tetamu anda. Tentu mereka makan dengan berselera!​
#ResipiButtercup​
Ikan Panggang Buttercup Pedas​
Bahan-bahan: ​
50 gram Buttercup, cair​
6 potong ikan tenggiri ​
1/2 sudu air perahan lemon​
1 sudu teh garam​
1 sudu makan madu​
Serbuk perasa:​
3 biji cili merah​
3 biji cili padi​
3 ulas bawang putih​
2 cm halia​
1/2 sudu makan garam​
1/4 sudu teh serbuk cili
Arahan:​
1. Lumur ikan dengan air perahan lemon dan garam. Ketepikan selama 15 minit.​
2. Campur bahan-bahan serbuk perasa bersama Buttercup dan madu. Gaul sekata.​
3. Sapukan campuran bahan-bahan tadi pada ikan dan bakar sehingga masak sempurna.​
Sumber: https://sajiansedap.grid.id/read/10970066/resep-masak-ikan-panggang-mentega-pedas-kelezatannya-jadi-bikin-pengen-nambah?page=all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990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429D6-20B8-43E6-9DDF-272E87EE6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888656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06B6-D688-44EB-A8A1-E55ACF91F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E5211-39A2-4DFA-BDAE-F410DE7749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983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7194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537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126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299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6377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114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1255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813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03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- 2019-10-21 10:17:00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Cara terbaik untuk menghilangkan rasa pedas bukanlah degan air, tapi dengan menggunakan produk susu, minyak, beras, mentega kacang, gula atau madu. Admin guna Buttercup sahaja untuk menghilangkan pedas yang keterlaluan!​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605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B88A8-5CAC-456D-906D-63B9E65230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288689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7093C-271E-47C3-8D60-8C44C616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D5C715-C3A7-4227-B0DD-F362486CA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855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1877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856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819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301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2674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615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44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6100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58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- 2019-10-19 11:09:00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Pedas bukan sahaja diperolehi melalui cili, pedas juga boleh diperolehi melalui lada hitam. Cuba resipi sos cendawan lada hitam ini.​
#ResipiButtercup
Sos Cendawan Lada Hitam​
Bahan-bahan:​
2 sudu makan Buttercup​
2 sudu makan tepung gandum​
1 sudu teh lada hitam​
5 sudu makan sos lada hitam​
1 kiub stok ayam​
2 sudu makan sos tiram​
1/2 cawan sos perapan daging​
1 sudu teh kicap pekat​
1/2 cawan krim putar atau susu segar​
2 cawan air
Arahan:​
1. Panaskan Buttercup di dalam periuk.​
2. Masukkan tepung gandum, kacau sekata, dan masukkan 2 cawan air. Kacau sehingga sebati.​
3. Masukkan bahan-bahan yang lain dan gaul sekata.​
Sumber: https://www.mingguanwanita.my/resepi-daging-bakar-harimau-menangis-memang-terangkat-habis/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936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DCA2B-0094-4998-A203-6F20669253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839410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415F6-11C2-423A-9441-6102ACD03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52665-2246-460A-B8C5-7036A36B13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61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8592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316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091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0230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79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722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58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960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91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- 2019-10-17 09:51:00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Siapa yang gemar makanan pedas di sini? Hidangan pedas yang mana paling anda gemari? Kongsikan dengan Admin di ruangan komen!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5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- 2019-10-15 10:07:00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Otak kita sebenarnya mengenali sensasi pedas sebagai kebakaran atau kepanasan. Sebab itulah kita akan berpeluh ketika menikmati makanan pedas kerana otak kita ingin menyejukkan badan.​
#InfoButtercup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28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1D981-5B8C-43F0-A84A-9D4CB659B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76850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08519-763D-4AF2-AFDF-AE33608B8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7668A2-9C80-4DC4-83F8-DEA2D1D72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54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59578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879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0184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1605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437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934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3446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039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0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- 2019-10-13 11:06:00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Lauk ini tentu akan menjadi kegemaran anda selepas ini. Cubalah dahulu!​
#ResipiButtercup​
Daging Goreng Berkuah Buttercup​
Bahan-bahan:​
500 gram daging batang pinang​
1/2 sudu teh minyak bijan​
1/2 sudu teh perencah pati ayam​
1 biji telur​
Secubit soda bikarbonat​
Garam secukup rasa​
Sedikit gula​
Minyak untuk menggoreng​
Bahan-bahan lain (gaul rata):​
2 cawan tepung jagung​
2 sudu teh serbuk cili​
2 sudu teh serbuk lada hitam​
Garam​
Kuah Buttercup​:
100 gram Buttercup​
2 tangkai daun kari​
4 biji cili padi, dihiris ​
1/2 biji bawang besar, dicincang ​
Sedikit gula​
Arahan:​
1. Ketuk daging dengan bahagian belakang pisau.​
2. Kemudian, campurkan daging bersama minyak bijan, perencah pati ayam, telur, soda bikarbonat, garam dan gula secukup rasa. Gaul rata. Perap sekurang-kurangnya selama 1 jam.​
3. Panaskan minyak di dalam kuali. ​
4. Saluti daging dengan bahan-bahan lain, kemudian goreng daging hingga masak kekuningan. Angkat dan toskan minyaknya.​
5. Cairkan Buttercup dan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356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EBD97-0905-4525-9368-25966B5FF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954594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744EC-D335-46F4-96B0-FD52819DE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E9F8E-BAC2-479C-8117-C341C4BA3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377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87866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5569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813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244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936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630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6848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771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0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- 2019-10-11 10:03:00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Hidangan pasta yang lemak berkrim haruslah dimasak dengan ​Buttercup!
#Butterlicious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9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- 2019-10-09 10:02:00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Apa yang membuatkan cili pedas, ya?​
Kalau anda ingin tahu, cili adalah pedas kerana kapsaisin yang terkandung di dalamnya. Sebenarnya, pedas itu bukanlah sesuatu 'rasa', tetapi sesuatu sensasi yang diberitahu oleh otak apabila anda memakan cili.​
#InfoButtercup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46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- 2019-10-07 15:41:06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2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- 2019-10-07 15:12:54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5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- 2019-10-07 15:12:29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27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- 2019-10-07 10:50:10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609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D76F1-D3CB-43F7-B5BD-A3E41FB66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6069429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507D5-38FF-437B-8250-E6AAE520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1BA9E-AC43-4EF0-9018-A05954DDD0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655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36416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7016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968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450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697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2752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001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223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25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- 2019-10-07 10:01:00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Cornflake madu sudah biasa dibuat kudapan, cuba conrnflake madu yang pedas pula!​
#ResipiButtercup​
Cornflake Madu Pedas Rangup​
Bahan-bahan:​
100 gram Buttercup​
1 bungkus cornflake
1 bungkus kacang panggang​
6 biji bawang merah, ditumbuk​
4 ulas bawang putih, ditumbuk​
Sedikit cili giling atau kisar​
Madu secukupnya
Arahan:​
1. Cairkan Buttercup di dalam kuali besar. Tumis bawang merah dan bawang putih hingga garing. ​
2. Masukkan cili giling atau kisar dan tumis lagi hingga garing.​
3. Masukkan madu dan kacau sebati.​
4. Masukkan kacang tanah dan kacau lagi. Kemudian, masukkan cornflake dan gaul rata. Goreng hingga garing keemasan. ​
5. Sementara itu, panaskan ketuhar pada suhu 170C-180C. ​
6. Sediakan dulang pembakar, taburkan cornflake tadi di atasnya dan ratakan. ​
7. Bakar selama 5-7 minit atau sehingga garing keemasan.​
Sumber: http://dayangjack.blogspot.com/2011/09/cornflake-madu-pedas-rangup.html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641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21E7A-F46E-4F38-9074-32056A5C50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9947198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AE171-06AF-4100-A4A5-C205A6B67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E00501-A585-4EDA-B995-3C6E024D6B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4828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8788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7458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6051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9012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23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804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870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66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1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- 2019-10-05 11:57:00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Ingin masak telur dadar yang istimewa? Masak dengan Buttercup dan tambahkan cili untuk rasa yang umph!​
#ResipiButtercup​
Telur Dadar Buttercup Pedas​
Bahan-bahan:​
2 sudu makan Buttercup​
2 biji telur​
1 batang daun bawang, cincang halus​
Sedikit serbuk perasa​
2 biji cili padi, hiris halus
Arahan:​
1. Pukul telur sehingga bahagian kuning dan putihnya bercampur.​
2. Tambahkan 1 sudu makan Buttercup, serbuk perasa, daun bawang dan cili padi di dalamnya dan kacau rata.​
3. Panaskan 1 sudu makan Buttercup di atas kuali dan tuangkan telur. ​
4. Masak telur sehingga sempurna.​
Sumber: ​
https://www.fimela.com/lifestyle-relationship/read/3777490/resep-praktis-telur-dadar-mentega-pedas-enaknya-keterlaluan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64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39B46-7018-4677-827C-E1D550E36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1197202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734AB-D778-4C8C-8502-90A4F3999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A3E50-CAEF-4C21-BF53-5D80E9BEF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571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16649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49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341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313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660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1373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338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177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8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- 2019-10-03 12:11:36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23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- 2019-10-03 12:10:21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46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- 2019-10-03 09:55:00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Hari ini baru Admin tahu, rupa-rupanya cili dikategorikan sebagai buah-buahan, bukannya sayur-sayuran! Ini kerana cili berasal daripada bunga dan mempunyai biji. ​
#InfoButtercup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3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- 2019-10-01 13:08:36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Tahniah kepada pemenang-pemenang peraduan #MeriahnyaRayaButtercup. Buttercup ingin mengucapkan terima kasih atas sokongan anda semua! 
Pastikan anda Like dan Follow Buttercup Malaysia untuk menyertai peraduan seterusnya dari kami.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307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9C609-4A14-4960-A4BD-508C07BCB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698204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E4A7E-2830-4368-B170-662D1FC08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CC95C5-016E-4876-BE01-FB8F943AF3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259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43453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639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6926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489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340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741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2801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0557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81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- 2019-10-01 09:38:00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Mesti ramai yang gemar makanan pedas, bukan? Sebab itu Buttercup ingin berkongsi resipi makanan yang pedas kali ini.​
#ResipiButtercup​
Kuih Siput Rangup Pedas​
Bahan-bahan:​
8 sudu makan Buttercup, cair​
1kg tepung gandum​
Secukup rasa garam, gula dan serbuk perasa ​
1 sudu makan serbuk kari​
4 tangkai daun kari​
Minyak untuk menggoreng​
Bahan Kisar:​
2 sudu teh jintan manis​
200gram udang kering goreng​
15 tangkai cili kering​
4 ulas bawang kecil​
2 ulas bawang putih
Arahan:​
1. Campurkan semua bahan-bahan kisar dan kisar dengan sedikit air. Sementara itu, cairkan Buttercup di atas api kecil dan biarkan sejuk.​
2. Campurkan tepung bersama serbuk kari. Kemudian, masukkan Buttercup cair yang telah sejuk tadi ke dalamnya dan gaul sebati. ​
3. Selepas itu, masukkan bahan kisar tadi sedikit demi sedikit dan uli menjadi doh.​
4. Ambil sedikit doh dan gentelkan bulat-bulat  lebih kurang 1cm dan golekkan di atas acuan. Ulang sehingga doh habis.​
5. Panaskan minyak yang banyak dalam kual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87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9F1FE-D47B-4222-A568-1CC3F051B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594774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2CCDE-013A-44AE-B8E0-9E07EC3EA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Reach (Collumn Chart)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1AD6A1-67E1-4954-B1C6-8217D30EBC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0308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251A5-1B65-4E9D-9BE6-C6163040F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E43AC-B857-4958-82EA-71B462F1F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007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73BF3-B2A6-46DC-9FF1-3B4A4F82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3EB797-AC59-4E7C-AD5E-B7A6AB8F9A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5327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3719C-C2F7-4ECA-A178-34E28433D6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536A8-2C2B-452F-8766-483A99B14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702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2FE18-149B-47D4-A1B4-0DE9EE82C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over Time (monthly)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B1DAC5-0C84-4244-9BA5-C94D7E7A31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603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47782-C7E7-44F2-9DF8-934ECB18D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34BF8-B8EF-4AC8-86D7-089944696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203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1267</Words>
  <Application>Microsoft Office PowerPoint</Application>
  <PresentationFormat>On-screen Show (4:3)</PresentationFormat>
  <Paragraphs>568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quintly_template</vt:lpstr>
      <vt:lpstr>MASTER TEMPLATE</vt:lpstr>
      <vt:lpstr>Facebook Key Metrics Table | Buttercup Malaysia</vt:lpstr>
      <vt:lpstr>Facebook Reach | Buttercup Malaysia</vt:lpstr>
      <vt:lpstr>Facebook Engaged Users | Buttercup Malaysia</vt:lpstr>
      <vt:lpstr>Facebook Average Reactions Per Post | Buttercup Malaysia</vt:lpstr>
      <vt:lpstr>Facebook Interactions Distribution | Buttercup Malaysia</vt:lpstr>
      <vt:lpstr>Facebook Interaction Rate By Weekday | Buttercup Malaysia</vt:lpstr>
      <vt:lpstr>Facebook (FB) Custom Own Posts Table (new) | Buttercup Malaysia - 1 of 6</vt:lpstr>
      <vt:lpstr>Facebook (FB) Custom Own Posts Table (new) | Buttercup Malaysia - 2 of 6</vt:lpstr>
      <vt:lpstr>Facebook (FB) Custom Own Posts Table (new) | Buttercup Malaysia - 3 of 6</vt:lpstr>
      <vt:lpstr>Facebook (FB) Custom Own Posts Table (new) | Buttercup Malaysia - 4 of 6</vt:lpstr>
      <vt:lpstr>Facebook (FB) Custom Own Posts Table (new) | Buttercup Malaysia - 5 of 6</vt:lpstr>
      <vt:lpstr>Facebook (FB) Custom Own Posts Table (new) | Buttercup Malaysia - 6 of 6</vt:lpstr>
      <vt:lpstr>Facebook Fan Demographics | Buttercup Malaysia</vt:lpstr>
      <vt:lpstr>Facebook Interaction Rate | Buttercup Malaysia</vt:lpstr>
      <vt:lpstr>Facebook Fans Total | Buttercup Malaysia</vt:lpstr>
      <vt:lpstr>Facebook Page Views | Buttercup Malaysia</vt:lpstr>
      <vt:lpstr>Facebook Fans By City Table | Buttercup Malaysia - 1 of 3</vt:lpstr>
      <vt:lpstr>Facebook Fans By City Table | Buttercup Malaysia - 2 of 3</vt:lpstr>
      <vt:lpstr>Facebook Fans By City Table | Buttercup Malaysia - 3 of 3</vt:lpstr>
      <vt:lpstr>Facebook Own Posts Table | Buttercup Malaysia - 1 of 14</vt:lpstr>
      <vt:lpstr>Facebook Own Posts Table | Buttercup Malaysia - 2 of 14</vt:lpstr>
      <vt:lpstr>Facebook Own Posts Table | Buttercup Malaysia - 3 of 14</vt:lpstr>
      <vt:lpstr>Facebook Own Posts Table | Buttercup Malaysia - 4 of 14</vt:lpstr>
      <vt:lpstr>Facebook Own Posts Table | Buttercup Malaysia - 5 of 14</vt:lpstr>
      <vt:lpstr>Facebook Own Posts Table | Buttercup Malaysia - 6 of 14</vt:lpstr>
      <vt:lpstr>Facebook Own Posts Table | Buttercup Malaysia - 7 of 14</vt:lpstr>
      <vt:lpstr>Facebook Own Posts Table | Buttercup Malaysia - 8 of 14</vt:lpstr>
      <vt:lpstr>Facebook Own Posts Table | Buttercup Malaysia - 9 of 14</vt:lpstr>
      <vt:lpstr>Facebook Own Posts Table | Buttercup Malaysia - 10 of 14</vt:lpstr>
      <vt:lpstr>Facebook Own Posts Table | Buttercup Malaysia - 11 of 14</vt:lpstr>
      <vt:lpstr>Facebook Own Posts Table | Buttercup Malaysia - 12 of 14</vt:lpstr>
      <vt:lpstr>Facebook Own Posts Table | Buttercup Malaysia - 13 of 14</vt:lpstr>
      <vt:lpstr>Facebook Own Posts Table | Buttercup Malaysia - 14 of 14</vt:lpstr>
      <vt:lpstr>Facebook Custom Reach (Collumn Chart) | Buttercup Malaysia</vt:lpstr>
      <vt:lpstr>Facebook Total Engagements | Buttercup Malaysia</vt:lpstr>
      <vt:lpstr>Facebook Total Engagements over Time (monthly)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2019-11-01T04:35:10Z</dcterms:created>
  <dcterms:modified xsi:type="dcterms:W3CDTF">2019-11-01T04:36:26Z</dcterms:modified>
</cp:coreProperties>
</file>