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7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9DA38-59A6-4406-A4D5-50531AF6C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Shoes - 1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103FB2-0C10-448D-8E0A-E031794EF7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4863131"/>
              </p:ext>
            </p:extLst>
          </p:nvPr>
        </p:nvGraphicFramePr>
        <p:xfrm>
          <a:off x="457200" y="1731963"/>
          <a:ext cx="9452864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55990458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713506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79454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0383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39397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09586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10004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38688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79040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45807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8597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31125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75772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53004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27572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18999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2346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935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56232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45996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91472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058292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86996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2175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85549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32637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4514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36996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90390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58025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84646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2863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D56402-5479-43A0-A0A7-669F1DBB62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09/09/2019 - 10/13/2019</a:t>
            </a:r>
          </a:p>
        </p:txBody>
      </p:sp>
    </p:spTree>
    <p:extLst>
      <p:ext uri="{BB962C8B-B14F-4D97-AF65-F5344CB8AC3E}">
        <p14:creationId xmlns:p14="http://schemas.microsoft.com/office/powerpoint/2010/main" val="1459254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0DCFF-1F3F-4093-B4F5-F86131406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Shoes - 2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021A23-3E86-401A-A523-622B126733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28840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70235448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080161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6624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51196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3066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491681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46244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8113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19180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47844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99513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77974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73197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632878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19280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86255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55802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8718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01171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53452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36221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45195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41355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9116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55804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40454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64035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53266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90535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18471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25333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491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- 2019-10-13 12:00:00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perfect combination of art and science, the Tri Verve is made to move. #Trigenic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https://scontent.xx.fbcdn.net/v/t15.13418-10/p720x720/69513081_2626826004048591_3135586173464870912_n.jpeg?_nc_cat=109&amp;_nc_oc=AQnJ5XHgDWUXcUEw8-J3xrj3y1Qr3OFnaDdbXzIUf2p1FXhVTygHW8tGt2Cf7fhPxXY&amp;_nc_ht=scontent.xx&amp;oh=e43b336a5d68427f5b877c166cac840b&amp;oe=5E239DA4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10/24/2019 17:16:58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3.5492 %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17252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AFE9DD-5957-4F45-8151-1EA5D72232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09/09/2019 - 10/13/2019</a:t>
            </a:r>
          </a:p>
        </p:txBody>
      </p:sp>
    </p:spTree>
    <p:extLst>
      <p:ext uri="{BB962C8B-B14F-4D97-AF65-F5344CB8AC3E}">
        <p14:creationId xmlns:p14="http://schemas.microsoft.com/office/powerpoint/2010/main" val="3497062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A1C36-8CF8-48BA-8EB7-D8712FDA4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Shoes - 3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3E9EBE-7BE0-432F-B956-15739EAB04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87418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87977654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038966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35732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629062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127317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72157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86732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20608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38127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86147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09056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83543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82149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76813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10055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7899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05899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02673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20640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42771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353151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81951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18474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56164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91007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884779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11487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44534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24062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98235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43509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580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- 2019-10-12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recycled plastic bottles to create our new Tri Native, so now they’re not only made to move but #madetolast as well! #Trigenic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https://scontent.xx.fbcdn.net/v/t1.0-9/p720x720/70418673_2609441955754596_2121623778759802880_o.jpg?_nc_cat=100&amp;_nc_oc=AQlYHrUH7KSXcDDC0-hhguN9yTDaGaO9VgGeKD6aIO7kcWYczVUqQVk1RExJwuGhmCw&amp;_nc_ht=scontent.xx&amp;oh=e3ea8be230e51caa38ed6997307c8ed9&amp;oe=5E19FE17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10/24/2019 17:16:58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3.5146 %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5648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E9C8B1-DA60-4EAD-ACC4-44E4B9D83D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09/09/2019 - 10/13/2019</a:t>
            </a:r>
          </a:p>
        </p:txBody>
      </p:sp>
    </p:spTree>
    <p:extLst>
      <p:ext uri="{BB962C8B-B14F-4D97-AF65-F5344CB8AC3E}">
        <p14:creationId xmlns:p14="http://schemas.microsoft.com/office/powerpoint/2010/main" val="1175736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20FD5-AF7A-430C-AC56-C5975435D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Shoes - 4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B50E99-DAC7-4103-B03C-97FD3D6BD1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38377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99951952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286690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80318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23891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67496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08536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09315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42549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721249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60000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585494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73182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19008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71465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6025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39243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419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20368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57162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53211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1362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56407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5141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92504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397827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62435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91742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76246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5911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87266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79555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25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- 2019-10-11 18:00:00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Tri Clara. Change the way you move. #Trigenic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https://scontent.xx.fbcdn.net/v/t1.0-9/p720x720/70579249_2609437439088381_4499353949119184896_o.jpg?_nc_cat=109&amp;_nc_oc=AQnCMzz36q94TTgs7hedzm2NwlokcJfmo95-hu_evkk4cfUaSo0UwDy0zx8e5Kw3iOo&amp;_nc_ht=scontent.xx&amp;oh=c97c6e7b996da61c5336ee90eb50ad43&amp;oe=5E609FD3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10/24/2019 17:16:58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2.2853 %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98570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843E00-2E80-4809-8FFF-B8C8F34FC4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09/09/2019 - 10/13/2019</a:t>
            </a:r>
          </a:p>
        </p:txBody>
      </p:sp>
    </p:spTree>
    <p:extLst>
      <p:ext uri="{BB962C8B-B14F-4D97-AF65-F5344CB8AC3E}">
        <p14:creationId xmlns:p14="http://schemas.microsoft.com/office/powerpoint/2010/main" val="2104268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9CD39-F43D-4D7F-94F5-5217E69F6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Shoes - 5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3DE9FB-712E-4BC9-8414-1CFDB83030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81351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9014576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174858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15459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924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35851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34032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20743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21367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97744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90884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4127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27249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01661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3662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27070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7738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48646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57976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53171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58827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2968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2702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28315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15679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300092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3202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1822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84411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71601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64847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28374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776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- 2019-10-09 13:30:00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Targeted flex points optimise the foot’s natural motion. #Trigenic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https://scontent.xx.fbcdn.net/v/t15.13418-10/p720x720/69360571_774892402928411_7772109927635484672_n.jpeg?_nc_cat=105&amp;_nc_oc=AQlwtA9HVLVC59CJHJaC3Fgns8_T-X-qBg3AGboxXPZA8NADXJgTDNCTlr3M-HJ1_V0&amp;_nc_ht=scontent.xx&amp;oh=6a881980da6d056b4098aeebe1d648d9&amp;oe=5E257079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10/24/2019 17:16:58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4.1192 %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9587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D17469-0918-43CD-8F61-5CF6BF50C4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09/09/2019 - 10/13/2019</a:t>
            </a:r>
          </a:p>
        </p:txBody>
      </p:sp>
    </p:spTree>
    <p:extLst>
      <p:ext uri="{BB962C8B-B14F-4D97-AF65-F5344CB8AC3E}">
        <p14:creationId xmlns:p14="http://schemas.microsoft.com/office/powerpoint/2010/main" val="28591109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BF8A3-DE47-44B1-84BC-FE5E8C31F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Shoes - 6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582BEE-F887-464C-8DC1-B73FF8CCEF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62091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66924620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488051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65712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48257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76077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37397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37179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991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32666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62621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12990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35355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8997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52237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14386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44294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96004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86237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24899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21807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04026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33478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02047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17729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29577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01278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85419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29207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38769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16391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54396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242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- 2019-10-07 18:30:00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Jump into life. @tom.moutchi in the Tri Solar. #Trigenic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https://scontent.xx.fbcdn.net/v/t1.0-9/p720x720/71151211_2609409339091191_1741591856795353088_o.jpg?_nc_cat=107&amp;_nc_oc=AQmoMRA9jzRi1JgqFN7QYPv2x7EP3rndcdjWIei9xwXoffQIiJ2vQwIcP1lg6_cIrr0&amp;_nc_ht=scontent.xx&amp;oh=f3be459eae4543700189347d34e76020&amp;oe=5E62EC28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10/24/2019 17:16:58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8212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65AA76-7941-4163-9095-8BD79333A6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09/09/2019 - 10/13/2019</a:t>
            </a:r>
          </a:p>
        </p:txBody>
      </p:sp>
    </p:spTree>
    <p:extLst>
      <p:ext uri="{BB962C8B-B14F-4D97-AF65-F5344CB8AC3E}">
        <p14:creationId xmlns:p14="http://schemas.microsoft.com/office/powerpoint/2010/main" val="35519236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B4A7D-DEBC-4DA2-B946-C744EA943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Shoes - 7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878DCF-E724-4D60-A264-153FE94CE7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6121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72322639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447151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08684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60427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44866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19816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56312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20781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17073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15528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81004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57306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21748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252051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32443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40066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8675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45595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21678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43602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51873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88603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393873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27506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359151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78901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70645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22097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7720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61093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04966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357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- 2019-10-07 13:21:36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https://scontent.xx.fbcdn.net/v/t1.0-9/s720x720/72777055_2670267913005333_4183171148416024576_n.jpg?_nc_cat=105&amp;_nc_oc=AQm3LppLw96wFttlvA1RFsWdwcFIIIk-5lQjpml3ABzkQFmtFB3I6fA61z_FUN3AyR8&amp;_nc_ht=scontent.xx&amp;oh=abe64c5879679b79eebe8ed3a369ed76&amp;oe=5E62553B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10/24/2019 17:16:58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3.1461 %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6613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E34865-FB05-424C-BB16-F66B7B8376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09/09/2019 - 10/13/2019</a:t>
            </a:r>
          </a:p>
        </p:txBody>
      </p:sp>
    </p:spTree>
    <p:extLst>
      <p:ext uri="{BB962C8B-B14F-4D97-AF65-F5344CB8AC3E}">
        <p14:creationId xmlns:p14="http://schemas.microsoft.com/office/powerpoint/2010/main" val="3475598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BDD67-C1CF-4BAB-A421-22F1AA8BA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Shoes - 8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7000D3-4B3C-41D5-B52F-8FA577BE16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84886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88469166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31447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8030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00071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97273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30759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35912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95436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88680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50279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166743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05296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63322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39251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41647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67930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01066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02574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16870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88069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9698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146478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05752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68777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059202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94632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30205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4275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6248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1370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95741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339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- 2019-10-05 11:00:00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Step, stride, stroll, slide or saunter into this Saturday more naturally with our Trigenic range - made to move. #Trigenic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https://scontent.xx.fbcdn.net/v/t1.0-9/p720x720/70657350_2609403229091802_2939647231390646272_o.jpg?_nc_cat=107&amp;_nc_oc=AQkEJPsHmGx7Q75CD2qP9jP2hpI9NuHfFgRP1qHT1ra8E-comkzeCy8j2EB0JHgmfY8&amp;_nc_ht=scontent.xx&amp;oh=84447f457c3ea52f565ea58fb38b7612&amp;oe=5E170E08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10/24/2019 17:16:58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3.0754 %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395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FCB490-2815-4646-BBAF-724CD207E5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09/09/2019 - 10/13/2019</a:t>
            </a:r>
          </a:p>
        </p:txBody>
      </p:sp>
    </p:spTree>
    <p:extLst>
      <p:ext uri="{BB962C8B-B14F-4D97-AF65-F5344CB8AC3E}">
        <p14:creationId xmlns:p14="http://schemas.microsoft.com/office/powerpoint/2010/main" val="40125633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F9819-A9D8-43AB-A840-E2FEED143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Shoes - 9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AD7CB9-562E-4B33-A602-594D473957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14945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66009033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254428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56007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11672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2457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57498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93786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06519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26729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3276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89146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42962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13440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85411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82886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0490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68937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21662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25752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97771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654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97455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73087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8553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90295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79334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74101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449511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10729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26339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7542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885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- 2019-10-03 16:30:00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Our Tri Spark is made to move. But that doesn’t mean you have to. #Trigenic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https://scontent.xx.fbcdn.net/v/t1.0-9/p720x720/71671154_2609394969092628_3296385303735959552_o.jpg?_nc_cat=106&amp;_nc_oc=AQlHStd4fpCNuIEIjp8A0vVHprymedAxgTzIMbUAssEOjsF9WXaVOuBfXFjCjCz0ff0&amp;_nc_ht=scontent.xx&amp;oh=ebd7418b75a49dd2bba077e903c99e81&amp;oe=5E292F4C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10/24/2019 17:16:58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4.2568 %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96448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B56B2E-9EC2-4CF0-A0CD-28E3303B2B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09/09/2019 - 10/13/2019</a:t>
            </a:r>
          </a:p>
        </p:txBody>
      </p:sp>
    </p:spTree>
    <p:extLst>
      <p:ext uri="{BB962C8B-B14F-4D97-AF65-F5344CB8AC3E}">
        <p14:creationId xmlns:p14="http://schemas.microsoft.com/office/powerpoint/2010/main" val="13092319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47556-0381-43FB-B098-307AF4F63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Shoes - 10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1D133E-F48C-4F59-A69A-D298EF9510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21508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09697081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971100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13948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66848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11781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19947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72956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19049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97406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96306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50764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49602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064263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21134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73817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8359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54858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58258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21313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21343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9964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48719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00202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26346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72407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04757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89151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327872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99061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55344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10425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515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- 2019-10-01 13:30:00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Natural movement is as easy as 1 2 3 with our Trigenic range. #Trigenic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https://scontent.xx.fbcdn.net/v/t1.0-9/p720x720/70514367_2609373702428088_6657249581392199680_o.jpg?_nc_cat=101&amp;_nc_oc=AQkTeZOqNGLp_smfuEhApAymWoih9voJEz6D9FxfQjHULA8Sek8YbC5LzT91GbPIUvM&amp;_nc_ht=scontent.xx&amp;oh=e2d490e277dee24642408fa5d279644d&amp;oe=5E6289E7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10/24/2019 17:16:58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3.1902 %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096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518170-998C-4629-AEAC-047A869D1D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09/09/2019 - 10/13/2019</a:t>
            </a:r>
          </a:p>
        </p:txBody>
      </p:sp>
    </p:spTree>
    <p:extLst>
      <p:ext uri="{BB962C8B-B14F-4D97-AF65-F5344CB8AC3E}">
        <p14:creationId xmlns:p14="http://schemas.microsoft.com/office/powerpoint/2010/main" val="23399764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674DE-C9B2-490E-BE2A-AA3FAE295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Shoes - 11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4A0E7A-D433-4817-AD05-691304E5BA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36777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87389975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163797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24029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88754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8466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96698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97335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57153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62250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88647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47641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87074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08763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2632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10606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17754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52309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07171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286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79562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32192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83372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50085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55565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14247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97201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61569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41292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97315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37756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94272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551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- 2019-09-29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With 80% recycled knit from used plastic bottles, Tri Native are made to move and #madetolast #Trigenic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https://scontent.xx.fbcdn.net/v/t15.5256-10/p720x720/69736119_740029926418687_6245115201251704832_n.jpg?_nc_cat=103&amp;_nc_oc=AQkx9MQ5yY8srGT_AMY2P1G5DkMm6zHKLPwo1ABoXzNp6rifZGZ6SrYqF9qCEsgGDl0&amp;_nc_ht=scontent.xx&amp;oh=a960807fcf0338720537868de8e64c4a&amp;oe=5E2BA2B5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10/24/2019 17:16:58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2.1528 %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03070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A211D-DEBC-41CE-891E-DEE8EA076E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09/09/2019 - 10/13/2019</a:t>
            </a:r>
          </a:p>
        </p:txBody>
      </p:sp>
    </p:spTree>
    <p:extLst>
      <p:ext uri="{BB962C8B-B14F-4D97-AF65-F5344CB8AC3E}">
        <p14:creationId xmlns:p14="http://schemas.microsoft.com/office/powerpoint/2010/main" val="39909824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1A99A-2C9A-423E-8447-00B1B68B7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Shoes - 12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1F055A-FCCB-43D5-A958-84E0495C35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28456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93652410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241858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91861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352730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14111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15565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89694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32164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8943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584477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87867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17657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378092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06932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63657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0625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5966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7857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6604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96891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12043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90982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7463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32849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21103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75767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33726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43635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62583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5953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63294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445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- 2019-09-27 17:30:00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Tri Spark. Ultimate flexibility. Ultimate comfort. Ultimate style. #Trigenic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https://scontent.xx.fbcdn.net/v/t1.0-9/p720x720/70231891_2609343362431122_2577899891443367936_o.jpg?_nc_cat=106&amp;_nc_oc=AQnREoSAPgOtV96UctOYSKTFGO-4DqUHd-wwiqSPHpY84flmNqKmxMnRRXob-mbC3_k&amp;_nc_ht=scontent.xx&amp;oh=549df6df4a469447ce05c47979941c18&amp;oe=5E214CC1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10/24/2019 17:16:58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2.9778 %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3342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401ADD-70C0-4809-858E-FDF15874D8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09/09/2019 - 10/13/2019</a:t>
            </a:r>
          </a:p>
        </p:txBody>
      </p:sp>
    </p:spTree>
    <p:extLst>
      <p:ext uri="{BB962C8B-B14F-4D97-AF65-F5344CB8AC3E}">
        <p14:creationId xmlns:p14="http://schemas.microsoft.com/office/powerpoint/2010/main" val="21986859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5C23C-EAC5-4BC3-82A0-A8DADCC06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Shoes - 13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8645D5-0561-4132-BFD5-671118DDB8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48221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97349175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223358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27161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5088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84752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51879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24517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53027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9608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92554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27533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55327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17186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12094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54243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09774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81077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06128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78715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97386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68539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89149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4214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78414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36589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32027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42083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84712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52558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7221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45477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687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- 2019-09-25 18:00:01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Tri Solar. Move without limits. #Trigenic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https://scontent.xx.fbcdn.net/v/t1.0-9/p720x720/70802318_2609318815766910_3559714790945325056_o.jpg?_nc_cat=106&amp;_nc_oc=AQkAcculSRwoIhUIMoHa3oHhoxCBmaPz7YhkCxDAh0O7C9V-ntxT_GDsn7EdTieqIAw&amp;_nc_ht=scontent.xx&amp;oh=6b94fac18dc361153be7ae51eefbf9ba&amp;oe=5E1A5AE5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10/24/2019 17:16:58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1.9802 %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3278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016186-21E8-42AB-B614-34A8F94A39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09/09/2019 - 10/13/2019</a:t>
            </a:r>
          </a:p>
        </p:txBody>
      </p:sp>
    </p:spTree>
    <p:extLst>
      <p:ext uri="{BB962C8B-B14F-4D97-AF65-F5344CB8AC3E}">
        <p14:creationId xmlns:p14="http://schemas.microsoft.com/office/powerpoint/2010/main" val="21323526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08219-A41C-4840-8FE9-533862B73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Shoes - 14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3C1D23-133F-4B8B-BF70-12A01AF327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77671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74622597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053803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2187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38844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9899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6483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17759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6169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05663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3408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80774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364473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72735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56382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39119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249686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99627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07316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62442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7081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26069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5445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77047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62151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59293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04138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61220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07241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91529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38547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47764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210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- 2019-09-23 13:00:00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Monday’s are made for moving. Just like our Trigenic range. #MondayMotivation #Trigenic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https://scontent.xx.fbcdn.net/v/t15.5256-10/p720x720/68641381_964328527247237_3581985021008805888_n.jpg?_nc_cat=108&amp;_nc_oc=AQlDDvNya4-tnUdaYcdwiVqB-WVC5mz-wYgAQOkKzrAfrMdbC5Hv0n7_xei6nsvqi1I&amp;_nc_ht=scontent.xx&amp;oh=aadb15cbfde0ad9e90a930979cea97f0&amp;oe=5E2287F3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10/24/2019 17:16:58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3.3972 %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8760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43F06A-7E87-46A3-9B27-1CB3F78E17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09/09/2019 - 10/13/2019</a:t>
            </a:r>
          </a:p>
        </p:txBody>
      </p:sp>
    </p:spTree>
    <p:extLst>
      <p:ext uri="{BB962C8B-B14F-4D97-AF65-F5344CB8AC3E}">
        <p14:creationId xmlns:p14="http://schemas.microsoft.com/office/powerpoint/2010/main" val="29636719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E9DFB-ACB7-4C50-8483-B6C71208A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Shoes - 15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F8E0EA-4BD8-4201-AE04-E51A308424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86053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06260831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981300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71466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16946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86815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73729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17110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46038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23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7616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48378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98887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79541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32442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87090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60401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64456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52772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66343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1344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70488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2377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44550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86590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16029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35422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3355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53466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48612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63141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78680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470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- 2019-09-21 10:00:22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Big or small, feet are made to move. Just like our Trigenic range. #Trigenic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https://scontent.xx.fbcdn.net/v/t1.0-9/p720x720/70597514_2609305535768238_7866913599753551872_o.jpg?_nc_cat=101&amp;_nc_oc=AQls4uemOYCZ4istdU7lAuwONCuttdn3De7-zVW2qPEv5mOcYn2NEH2xYQ53EN_4gJk&amp;_nc_ht=scontent.xx&amp;oh=dbf2097af85d4d47dcaeb2d6092f857e&amp;oe=5E593F70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10/24/2019 17:16:58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05510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1E3802-8FBD-4AC5-ADE9-A1EEEA8FC9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09/09/2019 - 10/13/2019</a:t>
            </a:r>
          </a:p>
        </p:txBody>
      </p:sp>
    </p:spTree>
    <p:extLst>
      <p:ext uri="{BB962C8B-B14F-4D97-AF65-F5344CB8AC3E}">
        <p14:creationId xmlns:p14="http://schemas.microsoft.com/office/powerpoint/2010/main" val="9755834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C5A5E-9386-4DDC-AA0B-1F6FABD98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Shoes - 16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7713A0-86F0-4E5D-A5E6-9889A4CFC7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24962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00550705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312292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29572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19974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09436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21850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03752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22292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78807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15887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56677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11320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10937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36616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89693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266779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84651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35309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41572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96043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08607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82282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51083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76925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33648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82985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01038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13060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167881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54484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98871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3578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- 2019-09-19 14:48:29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https://scontent.xx.fbcdn.net/v/t1.0-9/s720x720/70754346_2613030162062442_2854409465053052928_n.jpg?_nc_cat=102&amp;_nc_oc=AQmB_dE8wa5wOmcDMCJ3ZQ2T-SiI7b2gpe0DsLKVoz22TBrDKEeUlEyOfe_8Hsb_Nd0&amp;_nc_ht=scontent.xx&amp;oh=019181783217b869cceb611d35b6b992&amp;oe=5E2364A4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10/24/2019 17:16:58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5274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241A2C-BE3A-4B3E-A6F6-E1D942ADC5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09/09/2019 - 10/13/2019</a:t>
            </a:r>
          </a:p>
        </p:txBody>
      </p:sp>
    </p:spTree>
    <p:extLst>
      <p:ext uri="{BB962C8B-B14F-4D97-AF65-F5344CB8AC3E}">
        <p14:creationId xmlns:p14="http://schemas.microsoft.com/office/powerpoint/2010/main" val="42175214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1F7F9-38C8-4E9D-A955-70C5A46D6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Shoes - 17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2F93C8-C0BB-4333-BD70-EBCC1AC492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12606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79894035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649597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84152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63551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64660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95511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20815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85590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09146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62039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60963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1462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35776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51040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648573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73078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52293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38922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40413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901368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06606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05512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67827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26671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47005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38257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16809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88198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96163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83602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63124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682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- 2019-09-19 13:30:00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There’s poetry in motion. Tri Verve. #Trigenic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https://scontent.xx.fbcdn.net/v/t15.13418-10/p720x720/69755825_756235618148292_3099607545958891520_n.jpeg?_nc_cat=106&amp;_nc_oc=AQmIC7LaGZp6T5BJx8K0YoJA0DTiC2W2-0xIP8foejPdvTFQVECBeMCnl-C0qMJ9s3I&amp;_nc_ht=scontent.xx&amp;oh=d90e2a6c306710141d671c7a72000b0c&amp;oe=5E5EA9D0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10/24/2019 17:16:58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3.5692 %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5473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2B8677-70C0-4F23-8BB8-164EE3872A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09/09/2019 - 10/13/2019</a:t>
            </a:r>
          </a:p>
        </p:txBody>
      </p:sp>
    </p:spTree>
    <p:extLst>
      <p:ext uri="{BB962C8B-B14F-4D97-AF65-F5344CB8AC3E}">
        <p14:creationId xmlns:p14="http://schemas.microsoft.com/office/powerpoint/2010/main" val="38248365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7130A-8614-41CA-8757-11D093B6E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Shoes - 18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0D193D-C2DA-4C40-9D02-3E68114615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27379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94546549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626821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98359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72213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99295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89206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84959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61610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33073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19457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35679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26492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88536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80793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38209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09121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470706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42169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15274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47186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79379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1267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62828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90543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26143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32080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41086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1252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21901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1975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11162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571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- 2019-09-18 18:30:00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Brad Pitt in our iconic Wallabee for @gq ⚡
Stylist: @georgecortina
Photography: @lachlanbailey
#Wallabee #ClarksOriginals #Clarks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10/24/2019 17:16:58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5.4545 %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1634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149198-4197-407E-ADC1-4B75C7E0C5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09/09/2019 - 10/13/2019</a:t>
            </a:r>
          </a:p>
        </p:txBody>
      </p:sp>
    </p:spTree>
    <p:extLst>
      <p:ext uri="{BB962C8B-B14F-4D97-AF65-F5344CB8AC3E}">
        <p14:creationId xmlns:p14="http://schemas.microsoft.com/office/powerpoint/2010/main" val="9919969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6B7B3-CE9E-4505-98A7-5AD7A13AE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Shoes - 19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FF51BF-E29B-40FF-B5D4-D04A3F8FFA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41393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28715758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926124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59558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74844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94274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89256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76178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37041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71459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17237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86524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47826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94956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46698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66232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318722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07817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068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04639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3676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83005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43352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6282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8498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27969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73360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60593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46134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71260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37197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25582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9472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- 2019-09-17 16:21:56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Respect the foot. We do. #Trigenic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https://scontent.xx.fbcdn.net/v/t15.13418-10/p720x720/68893607_2505664893049498_7762772608604438528_n.jpeg?_nc_cat=110&amp;_nc_oc=AQldj8vaKTZBH7DCegOnbx6u0UTYk2HS_aZBTryBTwNzN1qgrEJSs6Wl1dMj4Xn0j8I&amp;_nc_ht=scontent.xx&amp;oh=367155b9d04d4f6a73463da423958126&amp;oe=5E5F17FC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10/24/2019 17:16:58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2.6923 %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55977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76907C-D15C-4208-BF7F-CEB1FBB609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09/09/2019 - 10/13/2019</a:t>
            </a:r>
          </a:p>
        </p:txBody>
      </p:sp>
    </p:spTree>
    <p:extLst>
      <p:ext uri="{BB962C8B-B14F-4D97-AF65-F5344CB8AC3E}">
        <p14:creationId xmlns:p14="http://schemas.microsoft.com/office/powerpoint/2010/main" val="11955490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19F69-8354-4AE6-ADE2-445D57E0B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Shoes - 20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E1BA57-98CD-487F-A0BE-940AF6E788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54969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66319832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810298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1684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334093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11949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65309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78016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31584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52729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2727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86380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82101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05255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49187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70036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59408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57931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055870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92449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9896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74530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2106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80403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34221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82192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53199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72745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99484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84928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41878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5017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298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- 2019-09-15 11:00:02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Live life in motion. @charlottedecarle in the Tri Spark. #Trigenic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https://scontent.xx.fbcdn.net/v/t1.0-9/p720x720/70398365_2604644209567704_2880885919798263808_o.jpg?_nc_cat=110&amp;_nc_oc=AQmU8OilG0pVP4UbDaMOhBjd7maKwUnv4jNlihzD3W-F2vD29-scFlgdXz7Ap9fBMjs&amp;_nc_ht=scontent.xx&amp;oh=c9a09e60ec3f10a475578006c41b8347&amp;oe=5E59EE48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10/24/2019 17:16:58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2.4833 %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97862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05E016-34F4-4107-9BF7-C549F4E5A1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09/09/2019 - 10/13/2019</a:t>
            </a:r>
          </a:p>
        </p:txBody>
      </p:sp>
    </p:spTree>
    <p:extLst>
      <p:ext uri="{BB962C8B-B14F-4D97-AF65-F5344CB8AC3E}">
        <p14:creationId xmlns:p14="http://schemas.microsoft.com/office/powerpoint/2010/main" val="19565148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EA2F5-5CE0-44C2-871D-E06A83285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Shoes - 21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DAC5A3-BF79-4128-8913-057D843E82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02137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61164259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606119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4571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48219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42384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30975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57981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856176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16626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23918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56616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52623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64784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53529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26396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97824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86727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72016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8356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5960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7852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38159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14572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46335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67443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53581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04966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90904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39071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38314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77684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877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- 2019-09-13 19:31:27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Our Trigenic range has been designed to do one thing – move you, naturally. #Trigenic #Clarks #ClarksMY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https://scontent.xx.fbcdn.net/v/t1.0-9/s720x720/70062121_2601603589871766_6757145074678628352_o.jpg?_nc_cat=101&amp;_nc_oc=AQkKeM_y4KiWK9a_COkrmEcYG4kdniyo8fOcL-0lRMTRt-SohNYnvd7j-4sCtbJH5Vw&amp;_nc_ht=scontent.xx&amp;oh=9be5371d212cbdf5199d6afd37004129&amp;oe=5E1A0374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10/24/2019 17:16:58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7168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377FD7-4C7F-4A1E-97A2-9C350E184C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09/09/2019 - 10/13/2019</a:t>
            </a:r>
          </a:p>
        </p:txBody>
      </p:sp>
    </p:spTree>
    <p:extLst>
      <p:ext uri="{BB962C8B-B14F-4D97-AF65-F5344CB8AC3E}">
        <p14:creationId xmlns:p14="http://schemas.microsoft.com/office/powerpoint/2010/main" val="33140817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19</TotalTime>
  <Words>3137</Words>
  <Application>Microsoft Office PowerPoint</Application>
  <PresentationFormat>On-screen Show (4:3)</PresentationFormat>
  <Paragraphs>1312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quintly_template</vt:lpstr>
      <vt:lpstr>Facebook Own Posts Table | Clarks Shoes - 1 of 21</vt:lpstr>
      <vt:lpstr>Facebook Own Posts Table | Clarks Shoes - 2 of 21</vt:lpstr>
      <vt:lpstr>Facebook Own Posts Table | Clarks Shoes - 3 of 21</vt:lpstr>
      <vt:lpstr>Facebook Own Posts Table | Clarks Shoes - 4 of 21</vt:lpstr>
      <vt:lpstr>Facebook Own Posts Table | Clarks Shoes - 5 of 21</vt:lpstr>
      <vt:lpstr>Facebook Own Posts Table | Clarks Shoes - 6 of 21</vt:lpstr>
      <vt:lpstr>Facebook Own Posts Table | Clarks Shoes - 7 of 21</vt:lpstr>
      <vt:lpstr>Facebook Own Posts Table | Clarks Shoes - 8 of 21</vt:lpstr>
      <vt:lpstr>Facebook Own Posts Table | Clarks Shoes - 9 of 21</vt:lpstr>
      <vt:lpstr>Facebook Own Posts Table | Clarks Shoes - 10 of 21</vt:lpstr>
      <vt:lpstr>Facebook Own Posts Table | Clarks Shoes - 11 of 21</vt:lpstr>
      <vt:lpstr>Facebook Own Posts Table | Clarks Shoes - 12 of 21</vt:lpstr>
      <vt:lpstr>Facebook Own Posts Table | Clarks Shoes - 13 of 21</vt:lpstr>
      <vt:lpstr>Facebook Own Posts Table | Clarks Shoes - 14 of 21</vt:lpstr>
      <vt:lpstr>Facebook Own Posts Table | Clarks Shoes - 15 of 21</vt:lpstr>
      <vt:lpstr>Facebook Own Posts Table | Clarks Shoes - 16 of 21</vt:lpstr>
      <vt:lpstr>Facebook Own Posts Table | Clarks Shoes - 17 of 21</vt:lpstr>
      <vt:lpstr>Facebook Own Posts Table | Clarks Shoes - 18 of 21</vt:lpstr>
      <vt:lpstr>Facebook Own Posts Table | Clarks Shoes - 19 of 21</vt:lpstr>
      <vt:lpstr>Facebook Own Posts Table | Clarks Shoes - 20 of 21</vt:lpstr>
      <vt:lpstr>Facebook Own Posts Table | Clarks Shoes - 21 of 21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Frederik Peiniger</dc:creator>
  <cp:lastModifiedBy>Frederik Peiniger</cp:lastModifiedBy>
  <cp:revision>3</cp:revision>
  <dcterms:created xsi:type="dcterms:W3CDTF">2019-10-24T10:24:15Z</dcterms:created>
  <dcterms:modified xsi:type="dcterms:W3CDTF">2019-10-24T10:44:13Z</dcterms:modified>
</cp:coreProperties>
</file>