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7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6F7D0-217E-4D60-9796-CB1D3C275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6AC4B3-B806-465D-A027-0DD53F6087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9263614"/>
              </p:ext>
            </p:extLst>
          </p:nvPr>
        </p:nvGraphicFramePr>
        <p:xfrm>
          <a:off x="457200" y="1731963"/>
          <a:ext cx="9452864" cy="734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332177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4271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6762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4571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5858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1885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423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284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7311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6144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4542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694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1631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6501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8014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7698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1353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434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5003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7998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7465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4746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6342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5718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4188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6651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506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9975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908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850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7249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61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Clarks Shoes - 2019-09-13 19:31:27</a:t>
                      </a:r>
                      <a:r>
                        <a:rPr lang="en-US" sz="1000"/>
                        <a:t>
 Our Trigenic range has been designed to do one thing – move you, naturally.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https://scontent.xx.fbcdn.net/v/t1.0-9/s720x720/70062121_2601603589871766_6757145074678628352_o.jpg?_nc_cat=101&amp;_nc_oc=AQkKeM_y4KiWK9a_COkrmEcYG4kdniyo8fOcL-0lRMTRt-SohNYnvd7j-4sCtbJH5Vw&amp;_nc_ht=scontent.xx&amp;oh=9be5371d212cbdf5199d6afd37004129&amp;oe=5E1A0374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734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04C37-F537-44B7-B5A1-A023D7C66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09/09/2019 - 09/13/2019</a:t>
            </a:r>
          </a:p>
        </p:txBody>
      </p:sp>
    </p:spTree>
    <p:extLst>
      <p:ext uri="{BB962C8B-B14F-4D97-AF65-F5344CB8AC3E}">
        <p14:creationId xmlns:p14="http://schemas.microsoft.com/office/powerpoint/2010/main" val="1274359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152</Words>
  <Application>Microsoft Office PowerPoint</Application>
  <PresentationFormat>On-screen Show (4:3)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 | Clarks Shoes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Clarks Shoes</dc:title>
  <dc:creator>Frederik Peiniger</dc:creator>
  <cp:lastModifiedBy>Frederik Peiniger</cp:lastModifiedBy>
  <cp:revision>1</cp:revision>
  <dcterms:created xsi:type="dcterms:W3CDTF">2019-10-24T10:23:38Z</dcterms:created>
  <dcterms:modified xsi:type="dcterms:W3CDTF">2019-10-24T10:23:56Z</dcterms:modified>
</cp:coreProperties>
</file>