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</c:f>
            </c:multiLvlStrRef>
          </c:cat>
          <c:val>
            <c:numRef>
              <c:f>Sheet1!$B$2:$B$36</c:f>
            </c:numRef>
          </c:val>
          <c:smooth val="0"/>
          <c:extLst>
            <c:ext xmlns:c16="http://schemas.microsoft.com/office/drawing/2014/chart" uri="{C3380CC4-5D6E-409C-BE32-E72D297353CC}">
              <c16:uniqueId val="{00000000-7196-4895-8AC0-5BB25EE6A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88944"/>
        <c:axId val="298590256"/>
      </c:lineChart>
      <c:catAx>
        <c:axId val="29858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90256"/>
        <c:crosses val="autoZero"/>
        <c:auto val="1"/>
        <c:lblAlgn val="ctr"/>
        <c:lblOffset val="100"/>
        <c:noMultiLvlLbl val="0"/>
      </c:catAx>
      <c:valAx>
        <c:axId val="29859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8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905D2-45DA-4680-9E7D-B13A7F3A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B367D-D517-4C88-B557-8F42072A3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224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4FDEE-E28E-4044-8E2F-A4D96CB7C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A7D9E-327C-4289-AF4A-B47B61937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07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Clarks Shoes</dc:title>
  <dc:creator>Frederik Peiniger</dc:creator>
  <cp:lastModifiedBy>Frederik Peiniger</cp:lastModifiedBy>
  <cp:revision>1</cp:revision>
  <dcterms:created xsi:type="dcterms:W3CDTF">2019-10-24T10:13:50Z</dcterms:created>
  <dcterms:modified xsi:type="dcterms:W3CDTF">2019-10-24T10:13:55Z</dcterms:modified>
</cp:coreProperties>
</file>