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94CD-AFF3-4797-8A4A-4A25776E7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Clarks Shoes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DC312A-8080-48BE-A941-F6857CD51A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4681493"/>
              </p:ext>
            </p:extLst>
          </p:nvPr>
        </p:nvGraphicFramePr>
        <p:xfrm>
          <a:off x="457200" y="1731963"/>
          <a:ext cx="8372856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563794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1609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4315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1584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9163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1276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4605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3983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4075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6780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7345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7408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2334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2968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6562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227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5259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471796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427283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4145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0768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076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974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9880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3946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6946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3852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1857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1992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0045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6605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7015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9913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4001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1463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0391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6913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7585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656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5157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01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170812.92857143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5469252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145142.53333333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133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8EE20-36D1-4245-A38B-C5B1DD76B6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6421893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133</Words>
  <Application>Microsoft Office PowerPoint</Application>
  <PresentationFormat>On-screen Show (4:3)</PresentationFormat>
  <Paragraphs>82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Clarks Shoes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Clarks Shoes</dc:title>
  <dc:creator>Frederik Peiniger</dc:creator>
  <cp:lastModifiedBy>Frederik Peiniger</cp:lastModifiedBy>
  <cp:revision>1</cp:revision>
  <dcterms:created xsi:type="dcterms:W3CDTF">2019-10-24T09:59:32Z</dcterms:created>
  <dcterms:modified xsi:type="dcterms:W3CDTF">2019-10-24T09:59:57Z</dcterms:modified>
</cp:coreProperties>
</file>