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6"/>
      <p:bold r:id="rId27"/>
      <p:italic r:id="rId28"/>
      <p:boldItalic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Fans Change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Your Page</c:v>
                </c:pt>
                <c:pt idx="1">
                  <c:v>Restored Likes from Reactivated Accounts</c:v>
                </c:pt>
                <c:pt idx="2">
                  <c:v>Search</c:v>
                </c:pt>
                <c:pt idx="3">
                  <c:v>News Feed</c:v>
                </c:pt>
                <c:pt idx="4">
                  <c:v>Ads</c:v>
                </c:pt>
                <c:pt idx="5">
                  <c:v>Suspicious Account Removals</c:v>
                </c:pt>
                <c:pt idx="6">
                  <c:v>Unlikes from Page, Posts, or News Feed</c:v>
                </c:pt>
                <c:pt idx="7">
                  <c:v>Deactivated or Memorialized Account Removals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76</c:v>
                </c:pt>
                <c:pt idx="1">
                  <c:v>8</c:v>
                </c:pt>
                <c:pt idx="2">
                  <c:v>5</c:v>
                </c:pt>
                <c:pt idx="3">
                  <c:v>2</c:v>
                </c:pt>
                <c:pt idx="4">
                  <c:v>1</c:v>
                </c:pt>
                <c:pt idx="5">
                  <c:v>-5</c:v>
                </c:pt>
                <c:pt idx="6">
                  <c:v>-9</c:v>
                </c:pt>
                <c:pt idx="7">
                  <c:v>-28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F5E-4F89-A512-4491FA77B9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5442992"/>
        <c:axId val="305443976"/>
      </c:barChart>
      <c:catAx>
        <c:axId val="305442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443976"/>
        <c:crosses val="autoZero"/>
        <c:auto val="1"/>
        <c:lblAlgn val="ctr"/>
        <c:lblOffset val="100"/>
        <c:noMultiLvlLbl val="0"/>
      </c:catAx>
      <c:valAx>
        <c:axId val="305443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442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Clarks Shoes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43709</c:v>
                </c:pt>
                <c:pt idx="1">
                  <c:v>43710</c:v>
                </c:pt>
                <c:pt idx="2">
                  <c:v>43711</c:v>
                </c:pt>
                <c:pt idx="3">
                  <c:v>43712</c:v>
                </c:pt>
                <c:pt idx="4">
                  <c:v>43713</c:v>
                </c:pt>
                <c:pt idx="5">
                  <c:v>43714</c:v>
                </c:pt>
                <c:pt idx="6">
                  <c:v>43715</c:v>
                </c:pt>
                <c:pt idx="7">
                  <c:v>43716</c:v>
                </c:pt>
                <c:pt idx="8">
                  <c:v>43717</c:v>
                </c:pt>
                <c:pt idx="9">
                  <c:v>43718</c:v>
                </c:pt>
                <c:pt idx="10">
                  <c:v>43719</c:v>
                </c:pt>
                <c:pt idx="11">
                  <c:v>43720</c:v>
                </c:pt>
                <c:pt idx="12">
                  <c:v>43721</c:v>
                </c:pt>
                <c:pt idx="13">
                  <c:v>43722</c:v>
                </c:pt>
                <c:pt idx="14">
                  <c:v>43723</c:v>
                </c:pt>
                <c:pt idx="15">
                  <c:v>43724</c:v>
                </c:pt>
                <c:pt idx="16">
                  <c:v>43725</c:v>
                </c:pt>
                <c:pt idx="17">
                  <c:v>43726</c:v>
                </c:pt>
                <c:pt idx="18">
                  <c:v>43727</c:v>
                </c:pt>
                <c:pt idx="19">
                  <c:v>43728</c:v>
                </c:pt>
                <c:pt idx="20">
                  <c:v>43729</c:v>
                </c:pt>
                <c:pt idx="21">
                  <c:v>43730</c:v>
                </c:pt>
                <c:pt idx="22">
                  <c:v>43731</c:v>
                </c:pt>
                <c:pt idx="23">
                  <c:v>43732</c:v>
                </c:pt>
                <c:pt idx="24">
                  <c:v>43733</c:v>
                </c:pt>
                <c:pt idx="25">
                  <c:v>43734</c:v>
                </c:pt>
                <c:pt idx="26">
                  <c:v>43735</c:v>
                </c:pt>
                <c:pt idx="27">
                  <c:v>43736</c:v>
                </c:pt>
                <c:pt idx="28">
                  <c:v>43737</c:v>
                </c:pt>
                <c:pt idx="29">
                  <c:v>43738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2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13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3</c:v>
                </c:pt>
                <c:pt idx="23">
                  <c:v>0</c:v>
                </c:pt>
                <c:pt idx="24">
                  <c:v>4</c:v>
                </c:pt>
                <c:pt idx="25">
                  <c:v>3</c:v>
                </c:pt>
                <c:pt idx="26">
                  <c:v>0</c:v>
                </c:pt>
                <c:pt idx="27">
                  <c:v>2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861-416C-A8F3-61B6ADC415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5968248"/>
        <c:axId val="305970216"/>
      </c:lineChart>
      <c:dateAx>
        <c:axId val="3059682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970216"/>
        <c:crosses val="autoZero"/>
        <c:auto val="1"/>
        <c:lblOffset val="100"/>
        <c:baseTimeUnit val="days"/>
      </c:dateAx>
      <c:valAx>
        <c:axId val="305970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968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11</c:v>
                </c:pt>
                <c:pt idx="1">
                  <c:v>242</c:v>
                </c:pt>
                <c:pt idx="2">
                  <c:v>3214</c:v>
                </c:pt>
                <c:pt idx="3">
                  <c:v>2829</c:v>
                </c:pt>
                <c:pt idx="4">
                  <c:v>1191</c:v>
                </c:pt>
                <c:pt idx="5">
                  <c:v>143</c:v>
                </c:pt>
                <c:pt idx="6">
                  <c:v>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1BC-49F8-95D3-508CED9C86E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13</c:v>
                </c:pt>
                <c:pt idx="1">
                  <c:v>286</c:v>
                </c:pt>
                <c:pt idx="2">
                  <c:v>4288</c:v>
                </c:pt>
                <c:pt idx="3">
                  <c:v>5178</c:v>
                </c:pt>
                <c:pt idx="4">
                  <c:v>2326</c:v>
                </c:pt>
                <c:pt idx="5">
                  <c:v>297</c:v>
                </c:pt>
                <c:pt idx="6">
                  <c:v>165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1BC-49F8-95D3-508CED9C86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5443648"/>
        <c:axId val="305438400"/>
      </c:barChart>
      <c:catAx>
        <c:axId val="305443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438400"/>
        <c:crosses val="autoZero"/>
        <c:auto val="1"/>
        <c:lblAlgn val="ctr"/>
        <c:lblOffset val="100"/>
        <c:noMultiLvlLbl val="0"/>
      </c:catAx>
      <c:valAx>
        <c:axId val="305438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443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Clarks Shoes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0.00E+00</c:formatCode>
                <c:ptCount val="3"/>
                <c:pt idx="0" formatCode="General">
                  <c:v>3.02272486124793E-4</c:v>
                </c:pt>
                <c:pt idx="1">
                  <c:v>9.3929241530026205E-5</c:v>
                </c:pt>
                <c:pt idx="2">
                  <c:v>1.6820249562042799E-5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228-41F7-9CC3-EC3973B8A4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2079016"/>
        <c:axId val="312077704"/>
      </c:barChart>
      <c:catAx>
        <c:axId val="312079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077704"/>
        <c:crosses val="autoZero"/>
        <c:auto val="1"/>
        <c:lblAlgn val="ctr"/>
        <c:lblOffset val="100"/>
        <c:noMultiLvlLbl val="0"/>
      </c:catAx>
      <c:valAx>
        <c:axId val="312077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079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Clarks Shoes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177-4A12-9D23-9537456318E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Clarks Shoes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177-4A12-9D23-9537456318E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Clarks Shoes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177-4A12-9D23-9537456318E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Clarks Shoes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177-4A12-9D23-9537456318E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Clarks Shoes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177-4A12-9D23-9537456318E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Clarks Shoes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177-4A12-9D23-9537456318E1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Clarks Shoes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177-4A12-9D23-9537456318E1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Clarks Shoes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C177-4A12-9D23-9537456318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25480280"/>
        <c:axId val="425480936"/>
      </c:barChart>
      <c:catAx>
        <c:axId val="425480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480936"/>
        <c:crosses val="autoZero"/>
        <c:auto val="1"/>
        <c:lblAlgn val="ctr"/>
        <c:lblOffset val="100"/>
        <c:noMultiLvlLbl val="0"/>
      </c:catAx>
      <c:valAx>
        <c:axId val="425480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480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Clarks Shoes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43709</c:v>
                </c:pt>
                <c:pt idx="1">
                  <c:v>43710</c:v>
                </c:pt>
                <c:pt idx="2">
                  <c:v>43711</c:v>
                </c:pt>
                <c:pt idx="3">
                  <c:v>43712</c:v>
                </c:pt>
                <c:pt idx="4">
                  <c:v>43713</c:v>
                </c:pt>
                <c:pt idx="5">
                  <c:v>43714</c:v>
                </c:pt>
                <c:pt idx="6">
                  <c:v>43715</c:v>
                </c:pt>
                <c:pt idx="7">
                  <c:v>43716</c:v>
                </c:pt>
                <c:pt idx="8">
                  <c:v>43717</c:v>
                </c:pt>
                <c:pt idx="9">
                  <c:v>43718</c:v>
                </c:pt>
                <c:pt idx="10">
                  <c:v>43719</c:v>
                </c:pt>
                <c:pt idx="11">
                  <c:v>43720</c:v>
                </c:pt>
                <c:pt idx="12">
                  <c:v>43721</c:v>
                </c:pt>
                <c:pt idx="13">
                  <c:v>43722</c:v>
                </c:pt>
                <c:pt idx="14">
                  <c:v>43723</c:v>
                </c:pt>
                <c:pt idx="15">
                  <c:v>43724</c:v>
                </c:pt>
                <c:pt idx="16">
                  <c:v>43725</c:v>
                </c:pt>
                <c:pt idx="17">
                  <c:v>43726</c:v>
                </c:pt>
                <c:pt idx="18">
                  <c:v>43727</c:v>
                </c:pt>
                <c:pt idx="19">
                  <c:v>43728</c:v>
                </c:pt>
                <c:pt idx="20">
                  <c:v>43729</c:v>
                </c:pt>
                <c:pt idx="21">
                  <c:v>43730</c:v>
                </c:pt>
                <c:pt idx="22">
                  <c:v>43731</c:v>
                </c:pt>
                <c:pt idx="23">
                  <c:v>43732</c:v>
                </c:pt>
                <c:pt idx="24">
                  <c:v>43733</c:v>
                </c:pt>
                <c:pt idx="25">
                  <c:v>43734</c:v>
                </c:pt>
                <c:pt idx="26">
                  <c:v>43735</c:v>
                </c:pt>
                <c:pt idx="27">
                  <c:v>43736</c:v>
                </c:pt>
                <c:pt idx="28">
                  <c:v>43737</c:v>
                </c:pt>
                <c:pt idx="29">
                  <c:v>43738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697</c:v>
                </c:pt>
                <c:pt idx="1">
                  <c:v>387</c:v>
                </c:pt>
                <c:pt idx="2">
                  <c:v>26195</c:v>
                </c:pt>
                <c:pt idx="3">
                  <c:v>36252</c:v>
                </c:pt>
                <c:pt idx="4">
                  <c:v>43160</c:v>
                </c:pt>
                <c:pt idx="5">
                  <c:v>40871</c:v>
                </c:pt>
                <c:pt idx="6">
                  <c:v>35852</c:v>
                </c:pt>
                <c:pt idx="7">
                  <c:v>36665</c:v>
                </c:pt>
                <c:pt idx="8">
                  <c:v>73187</c:v>
                </c:pt>
                <c:pt idx="9">
                  <c:v>78380</c:v>
                </c:pt>
                <c:pt idx="10">
                  <c:v>71</c:v>
                </c:pt>
                <c:pt idx="11">
                  <c:v>86</c:v>
                </c:pt>
                <c:pt idx="12">
                  <c:v>60</c:v>
                </c:pt>
                <c:pt idx="13">
                  <c:v>16</c:v>
                </c:pt>
                <c:pt idx="14">
                  <c:v>29555</c:v>
                </c:pt>
                <c:pt idx="15">
                  <c:v>88582</c:v>
                </c:pt>
                <c:pt idx="16">
                  <c:v>89075</c:v>
                </c:pt>
                <c:pt idx="17">
                  <c:v>87094</c:v>
                </c:pt>
                <c:pt idx="18">
                  <c:v>86573</c:v>
                </c:pt>
                <c:pt idx="19">
                  <c:v>80742</c:v>
                </c:pt>
                <c:pt idx="20">
                  <c:v>32255</c:v>
                </c:pt>
                <c:pt idx="21">
                  <c:v>89155</c:v>
                </c:pt>
                <c:pt idx="22">
                  <c:v>112119</c:v>
                </c:pt>
                <c:pt idx="23">
                  <c:v>97580</c:v>
                </c:pt>
                <c:pt idx="24">
                  <c:v>98507</c:v>
                </c:pt>
                <c:pt idx="25">
                  <c:v>98120</c:v>
                </c:pt>
                <c:pt idx="26">
                  <c:v>93371</c:v>
                </c:pt>
                <c:pt idx="27">
                  <c:v>95641</c:v>
                </c:pt>
                <c:pt idx="28">
                  <c:v>105918</c:v>
                </c:pt>
                <c:pt idx="29">
                  <c:v>102048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F29-4EBD-96F1-FAE398650E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5482576"/>
        <c:axId val="425477000"/>
      </c:lineChart>
      <c:dateAx>
        <c:axId val="4254825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477000"/>
        <c:crosses val="autoZero"/>
        <c:auto val="1"/>
        <c:lblOffset val="100"/>
        <c:baseTimeUnit val="days"/>
      </c:dateAx>
      <c:valAx>
        <c:axId val="425477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482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8BE4A2-BD7D-4F4B-BB09-FB5D907E4C1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 2019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00369DB-51EC-46A5-80BE-0F1F61CFF8F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Jolene Ching</a:t>
            </a:r>
          </a:p>
        </p:txBody>
      </p:sp>
    </p:spTree>
    <p:extLst>
      <p:ext uri="{BB962C8B-B14F-4D97-AF65-F5344CB8AC3E}">
        <p14:creationId xmlns:p14="http://schemas.microsoft.com/office/powerpoint/2010/main" val="38786954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AD42C5-9DCB-4ED4-B915-A790ED5CBE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Clarks Shoes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87837D7-4752-4EE3-9979-DE3416C5579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099389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36328966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1670031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4610981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3971250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9642821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4559446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1618185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027573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1933518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4797305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5551482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3064153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7908600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0533893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8101452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8518454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8093314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2901777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4935052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9678257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2646004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0801323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860624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8774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Clarks Shoes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2096419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-280796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71361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405EC2-4CCC-4538-BCA5-EDC1516781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41998846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29D7D8-FEDE-47C2-B150-232D603AD7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by Like/Unlike Source | Clarks Shoes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B357075-E13C-4DB2-BC6A-8034403762D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162131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87DCE3-47A8-44A3-B4C5-E76F5049E8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DDE1C1-F486-47FF-B91E-D8272DE268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38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3991CC-5CDA-4CB3-B0DF-F193C1928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Clarks Shoes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C21CDC6-F677-46C4-91BC-9630E0B1017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896508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E4E34B-689F-4A4C-B176-1845EFA27C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FF8845-95DE-4100-9615-21D1EE4E0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40337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A326DB-7948-42AB-87B0-C18C841FDF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Clarks Shoes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B441DAB-37B5-407B-B4E3-120C00FF909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424043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D8BC7F-AD61-42B3-B6DE-3C20EA7985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2A2B1E-DE1B-4160-8E9B-20A3430F0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99058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68F088-3323-473F-97EB-A71F2B6286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Clarks Shoes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2FCCFFD-D729-4DA9-9309-3BFC5792ABB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353394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698D90-5E41-4324-A742-0120929DDE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4E2503-F60F-409E-A8A0-7F279A85DA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22248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99C99-6B5C-4157-BC78-8E5E6BCAF9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City Table | Clarks Shoes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B111733-3B26-442A-93A1-4A18EB02A9A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886587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47748204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25218281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5041353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2519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Singapore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6068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Woodlands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7470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Tampines New Town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5153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Yishun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0744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Johor Bahru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5170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Yangon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7672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Jurong West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7267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Kuala Lumpur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5994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Choa Chu Kang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7396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Bedok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78200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D73A2F-F7A0-46B4-95E5-428A2100BA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41109073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01F261-21DE-48E9-8A22-04366F9FC0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City Table | Clarks Shoes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3BDE216-6852-4E25-AD48-2E5B5CAB22D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120790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30420444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01920179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2611236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7418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Boon 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71783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Hougang New Town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5854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3044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Toa Payoh New Town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9307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Bukit Panjang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8350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Petaling Jaya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3191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Jurong East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0549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Yio Chu Kang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6618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Bukit Batok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79567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Bukit Merah Estate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63542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CE2ECD-EA61-44F5-9828-FC1AE9F77C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36507981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9036BD-3DE2-4885-A7E0-8DE629B948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City Table | Clarks Shoes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3B5FD2-867C-4439-8A64-B229858C484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082601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3714716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36830439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6549574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3017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Toa Payoh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7458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Bukit Timah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3758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Punggol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0578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Phnom Penh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6465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Marsiling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61444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23AB72-E886-4368-A5A4-401CB1CE56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41720146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0BACE4-6722-45FB-902A-88D5E97EC5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Shoes - 1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0B5B093-A0EA-4546-8F4E-0E8A569F49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942123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352501303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0401815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783733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165716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196516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159259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165404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258038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02912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181120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393363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347857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857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750007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584204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915473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484510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169048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69420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E1ED2A-AC76-4E20-AD12-7E53CC3FAD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26515765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1CF41E-3B20-4F9C-831E-4324B1133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Shoes - 2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C706B8B-8FF4-44FF-B83D-17BE72AE201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866341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418300924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033413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739246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783773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657069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2385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256266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629468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854671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709841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29982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399605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052726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294211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461607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512493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394460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276910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39493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- 2019-09-30 09:00:01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Monday’s are made for moving. Just like our Trigenic range. Visit our website to find out more: http://bit.ly/2mPEQtB
#MondayMotivation #Trigenic #Clarks #ClarksSG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https://scontent.xx.fbcdn.net/v/t15.5256-10/p720x720/69339310_717610002084640_4751277811371606016_n.jpg?_nc_cat=100&amp;_nc_oc=AQmWZo86fRQCwz43DGrAtJVz90dP4fxhDAfB0xHMOGWuqo7JW92NXZ0_BjB-kj7yFjo&amp;_nc_ht=scontent.xx&amp;oh=a4e56390fb511b3468bbce453d9d32b3&amp;oe=5E181473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10/18/2019 17:49:43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00940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4E9D84-5609-45A3-94EC-5989F2F6F6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29104119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3F6EFC-32E6-4083-9ECD-53C5FCC3F0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Shoes - 3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B7AC7F8-2342-4628-A3B7-1A14962A437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344597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37049322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0897532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203756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75884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252362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296425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579669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61559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539737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783072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625077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885233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913174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990371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199545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630482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308569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932072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914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- 2019-09-28 12:00:00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Tri Solar. Move without limits. Visit our website to find out more: http://bit.ly/2mPEQtB
 #Trigenic #Clarks #ClarksSG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https://scontent.xx.fbcdn.net/v/t1.0-9/p720x720/70576319_2047564198677212_158312627674546176_o.jpg?_nc_cat=107&amp;_nc_oc=AQloGddojjL8cjhAr1a5Gf4WT8xgs1zX1GpSLZolCIrv7n67PyvdWyoYrfn4dosLmZc&amp;_nc_ht=scontent.xx&amp;oh=cd7e40ef6954984fbc937b7026f7292d&amp;oe=5E5F351E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10/18/2019 17:49:43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49289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1168E1-E896-49B1-B2A7-5C3E375960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38462671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F7B11C-134F-4D70-A1A8-48FEE7BD9B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Shoes - 4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C90E854-7C0B-444B-88C6-6716E26772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758814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57023733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7655423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366986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22498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109319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924936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395979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485755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071855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985847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170792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033659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440478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829427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392726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083076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600015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941600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3588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- 2019-09-27 18:00:01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There’s poetry in motion. Tri Verve. Visit our website to find out more: http://bit.ly/2mPEQtB
#Trigenic #Clarks #ClarksSG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https://scontent.xx.fbcdn.net/v/t15.13418-10/p720x720/68905034_532371900864821_5959911565862895616_n.jpeg?_nc_cat=104&amp;_nc_oc=AQmzqpu6qNy56_Dur1wskVJfUB1EEDgrszSSc1w8u9BShbE6izayRKwymj3AoZcJMtw&amp;_nc_ht=scontent.xx&amp;oh=c5317bbc43cab7910d2ca8d43350dba2&amp;oe=5E31B6F1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10/18/2019 17:49:43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33741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22E8C0-7779-4535-88C9-7B6520003A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975658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F40541-A2EF-417C-9475-3DE1B24380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Shoes - 5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927402-5977-401F-801F-3017BA53A0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240537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374000197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8588437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397309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73940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705700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031255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43227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706089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427671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951587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75220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447912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181221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22417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310225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729142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373702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754325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3534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- 2019-09-26 14:00:01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Big or small, feet are made to move. Just like our Trigenic range. Visit our website to find out more: http://bit.ly/2mPEQtB
 #Trigenic #Clarks #ClarksSG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https://scontent.xx.fbcdn.net/v/t1.0-9/p720x720/69645397_2047559088677723_8795014165077950464_o.jpg?_nc_cat=107&amp;_nc_oc=AQnFWai93ErlEK5HaLSKlQqSiewwatKNXSrnNmuY1CEdy2x9MQpOG2kj8fTKlVxRye4&amp;_nc_ht=scontent.xx&amp;oh=04d4430d009f8e0f5086ebbafcb89127&amp;oe=5E1A1FF8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10/18/2019 17:49:43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52998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C11D1B-A8F0-46A4-AC2F-C26E03070D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3387070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395C06-E88F-4F49-B134-F28386715E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Shoes - 6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226F5C4-AB97-4956-9C1C-83C7C35E6EC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802436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32166764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5138703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777597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868466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529285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085462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510825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382611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374236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432806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841978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208134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6156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242636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123074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719754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164611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232716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2097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- 2019-09-25 16:30:00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Live life in motion. @charlottedecarle in the Tri Spark. Visit our website to find out more: http://bit.ly/2mPEQtB
 #Trigenic #Clarks #ClarksSG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10/18/2019 17:49:43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40057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A96E73-AABA-4824-889D-CB8AFD1881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25083751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8E299D-BE53-4EA3-8BA4-634D65310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Shoes - 7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27D677-F839-4628-866A-DED695956BB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667709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124083070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577350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551101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814325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151802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942810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21033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201390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27852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33467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765484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203731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16662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610526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822665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441486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36932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506875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979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- 2019-09-24 13:30:00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Move. 24/7/365. Tri Rev. Visit our website to find out more: http://bit.ly/2mPEQtB
#Trigenic #Clarks #ClarksSG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https://scontent.xx.fbcdn.net/v/t15.13418-10/p720x720/69498822_535300847235174_6611553478709870592_n.jpeg?_nc_cat=107&amp;_nc_oc=AQnrT1tpaVJ_e0gKamGB0RihdUeDxNBrf-_W24V58LGyD9hqIsAyS2_Iw34JBtv8uMk&amp;_nc_ht=scontent.xx&amp;oh=beaafffb811705c57b46462c468edb88&amp;oe=5E2D014F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10/18/2019 17:49:43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24639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00D010-557A-41AF-8208-0D6069DFB9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17887944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0B7ADB-EBE3-440D-BB09-F1B88B750D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Shoes - 8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BB661C-5CCA-42EC-800E-5C369FA70E1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2706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111434588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9017597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537344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936135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77564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926582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149771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977976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505760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12795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537227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630841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874732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950433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957793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019644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193651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77196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0234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- 2019-09-23 19:14:37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Our Trigenic range has been designed to do one thing – move you, naturally. #Trigenic #Clarks #ClarksSG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https://scontent.xx.fbcdn.net/v/t1.0-9/s720x720/71556935_2047546788678953_682951245182271488_o.jpg?_nc_cat=104&amp;_nc_oc=AQmOaUpMmKQzEczQVsJHtj5phVlPwJ6jtRReEWReNbD_K8epmIAS5uFdyESbLPPuX-U&amp;_nc_ht=scontent.xx&amp;oh=3bc545ea38e179bd2f3ec7422063bb86&amp;oe=5E2BD55F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10/18/2019 17:49:43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81409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9C19C5-AD59-459C-B2D4-1F88C0C4C8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42479998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C20357-57D6-4B12-BD35-E7A842B5C2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Shoes - 9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A8AEF52-527B-451D-87AE-47E9EF0C08B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366748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143744427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9116912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641631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754371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137488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556377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639012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28156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260702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509902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176590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05452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232322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39483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52628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601383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476406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03910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06473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- 2019-09-19 14:48:43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https://scontent.xx.fbcdn.net/v/t1.0-9/s720x720/71106687_2039756156124683_2667916843984879616_n.jpg?_nc_cat=103&amp;_nc_oc=AQnT6WnsyQXZEIeLbLvEl91Mogi9P0HSivDrNXsN2Y7de3rqdDzRDMGJTaT9W1d9i2A&amp;_nc_ht=scontent.xx&amp;oh=e51d21ddd3ca07f2f0493aa381c1ada0&amp;oe=5E1C1007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10/18/2019 17:49:43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86384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609277-9484-4257-B662-2FEA403D25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13227047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C66402-1D7B-4DF0-9C30-D150296433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Shoes - 10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0942F7-7331-4430-B146-653EDF7BC5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375467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67876917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1443877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892750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474557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58568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498524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473884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834348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542180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24005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624816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24034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385751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922214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475112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147112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232064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415563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038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- 2019-09-18 19:11:28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Brad Pitt in our iconic Wallabee for @gq ⚡
Stylist: @georgecortina
Photography: @lachlanbailey
#Wallabee #ClarksOriginals #Clarks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10/18/2019 17:49:43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79738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385D55-0FA3-448A-9E38-8CB30D6BF2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2744745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92B290-1ADB-4CDA-8D47-56BEDA9A48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Shoes - 11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AE25C9-D2BF-4F52-80C0-FF78077937F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480632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70895672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511770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10159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442144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401883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392048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258761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38647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846109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310821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61636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314233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786598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096749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93539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386170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502828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783757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0323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- 2019-09-09 09:30:00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This is what it looks like when style meets comfort. The new Sense Lula. @darth_bador #Clarks #ClarksforLife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https://scontent.xx.fbcdn.net/v/t15.5256-10/s720x720/66851761_1259411274229741_8181577807395028992_n.jpg?_nc_cat=100&amp;_nc_oc=AQl8aizz36CL16j5YQwpRlWYOfKTOP6AsR8x1t8H6EI2lPTgkPfeX0DqouRpim4tT1M&amp;_nc_ht=scontent.xx&amp;oh=f5380a00d765ce625039c9831826ea96&amp;oe=5E2DABF9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10/18/2019 17:49:43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04736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628ADC-BF89-4C78-94E4-4BEB36DD4D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28931997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EEB2C4-93CD-4F61-898D-E6990B1190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Shoes - 12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F0301B-35D5-4333-9056-4373A9A34E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421905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142476448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8857936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263301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975098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174428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03335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368188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552828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585029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766971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149931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092657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369832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3244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351534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533153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332335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721286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9866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- 2019-09-06 02:10:00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Pure Tone - perfect for every occasion. @darth_bador #Clarks #ClarksforLife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https://scontent.xx.fbcdn.net/v/t15.13418-10/s720x720/66484847_2151333931655147_1670055744801603584_n.jpeg?_nc_cat=100&amp;_nc_oc=AQmSo9hLqjQvpzl9BSoW6mqWFKk3v9Np9SzwcTjwtid0q1USa-1j1qNvfPSqHAv6RcE&amp;_nc_ht=scontent.xx&amp;oh=6f549b057dfc8cdc32cabd8ec5ce6e68&amp;oe=5E2B2FDB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10/18/2019 17:49:43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49735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FD7DD6-7610-42A7-AE31-86F5861947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37329392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32A38D-CFB2-4BBA-A63B-69FFC55515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Shoes - 13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1208DC4-F61E-46AC-84AB-B91B1E5573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629432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118156560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5231659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258900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735297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377457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149487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215319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17756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806431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620159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153571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105753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482334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0787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266302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773306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130186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458455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34416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- 2019-09-01 09:00:00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Code Step will take you from day to night in comfort and style. As worn by @gwneff. #Clarks #ClarksforLife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10/18/2019 17:49:43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53343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E2DCC9-92E4-462F-9946-4579C006B3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37956491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A22027-2441-4C3B-AFDD-6F8DF23F08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Clarks Shoes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585CB5F-05C8-4602-9016-AF7E7A4205D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222412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578FFA-CD5A-47CC-8E4F-1D280F2005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907F44-3A51-49BF-9F4E-1CC511B07E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575055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3BDE00-9B58-41AF-BE70-CAAEBE7787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Clarks Shoes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10668E2-3A54-41FD-96E5-AA56C0D8B4C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935614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8B3B39-BD3F-4EBB-AC39-784CA060D8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0169AF-4BDF-4E4C-9BC2-907F32FAA0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157865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1558</Words>
  <Application>Microsoft Office PowerPoint</Application>
  <PresentationFormat>On-screen Show (4:3)</PresentationFormat>
  <Paragraphs>634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quintly_template</vt:lpstr>
      <vt:lpstr>Facebook 2019</vt:lpstr>
      <vt:lpstr>Facebook Key Metrics Table | Clarks Shoes</vt:lpstr>
      <vt:lpstr>Facebook Fans Change by Like/Unlike Source | Clarks Shoes</vt:lpstr>
      <vt:lpstr>Facebook Average Interactions Per Post | Clarks Shoes</vt:lpstr>
      <vt:lpstr>Facebook Fan Demographics | Clarks Shoes</vt:lpstr>
      <vt:lpstr>Facebook Interaction Rate By Post Type | Clarks Shoes</vt:lpstr>
      <vt:lpstr>Facebook Fans By City Table | Clarks Shoes - 1 of 3</vt:lpstr>
      <vt:lpstr>Facebook Fans By City Table | Clarks Shoes - 2 of 3</vt:lpstr>
      <vt:lpstr>Facebook Fans By City Table | Clarks Shoes - 3 of 3</vt:lpstr>
      <vt:lpstr>Facebook Own Posts Table | Clarks Shoes - 1 of 13</vt:lpstr>
      <vt:lpstr>Facebook Own Posts Table | Clarks Shoes - 2 of 13</vt:lpstr>
      <vt:lpstr>Facebook Own Posts Table | Clarks Shoes - 3 of 13</vt:lpstr>
      <vt:lpstr>Facebook Own Posts Table | Clarks Shoes - 4 of 13</vt:lpstr>
      <vt:lpstr>Facebook Own Posts Table | Clarks Shoes - 5 of 13</vt:lpstr>
      <vt:lpstr>Facebook Own Posts Table | Clarks Shoes - 6 of 13</vt:lpstr>
      <vt:lpstr>Facebook Own Posts Table | Clarks Shoes - 7 of 13</vt:lpstr>
      <vt:lpstr>Facebook Own Posts Table | Clarks Shoes - 8 of 13</vt:lpstr>
      <vt:lpstr>Facebook Own Posts Table | Clarks Shoes - 9 of 13</vt:lpstr>
      <vt:lpstr>Facebook Own Posts Table | Clarks Shoes - 10 of 13</vt:lpstr>
      <vt:lpstr>Facebook Own Posts Table | Clarks Shoes - 11 of 13</vt:lpstr>
      <vt:lpstr>Facebook Own Posts Table | Clarks Shoes - 12 of 13</vt:lpstr>
      <vt:lpstr>Facebook Own Posts Table | Clarks Shoes - 13 of 13</vt:lpstr>
      <vt:lpstr>Facebook Interactions Distribution | Clarks Shoes</vt:lpstr>
      <vt:lpstr>Facebook Reach | Clarks Shoes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2019</dc:title>
  <dc:creator>Frederik Peiniger</dc:creator>
  <cp:lastModifiedBy>Frederik Peiniger</cp:lastModifiedBy>
  <cp:revision>1</cp:revision>
  <dcterms:created xsi:type="dcterms:W3CDTF">2019-10-24T08:27:23Z</dcterms:created>
  <dcterms:modified xsi:type="dcterms:W3CDTF">2019-10-24T08:28:28Z</dcterms:modified>
</cp:coreProperties>
</file>