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Fans Change</c:v>
                </c:pt>
              </c:strCache>
            </c:strRef>
          </c:tx>
          <c:spPr>
            <a:solidFill>
              <a:schemeClr val="accent1"/>
            </a:solidFill>
            <a:ln>
              <a:noFill/>
            </a:ln>
            <a:effectLst/>
          </c:spPr>
          <c:invertIfNegative val="0"/>
          <c:cat>
            <c:strRef>
              <c:f>Sheet1!$A$2:$A$7</c:f>
              <c:strCache>
                <c:ptCount val="6"/>
                <c:pt idx="0">
                  <c:v>Your Page</c:v>
                </c:pt>
                <c:pt idx="1">
                  <c:v>Restored Likes from Reactivated Accounts</c:v>
                </c:pt>
                <c:pt idx="2">
                  <c:v>Other</c:v>
                </c:pt>
                <c:pt idx="3">
                  <c:v>Suspicious Account Removals</c:v>
                </c:pt>
                <c:pt idx="4">
                  <c:v>Unlikes from Page, Posts, or News Feed</c:v>
                </c:pt>
                <c:pt idx="5">
                  <c:v>Deactivated or Memorialized Account Removals</c:v>
                </c:pt>
              </c:strCache>
            </c:strRef>
          </c:cat>
          <c:val>
            <c:numRef>
              <c:f>Sheet1!$B$2:$B$7</c:f>
              <c:numCache>
                <c:formatCode>General</c:formatCode>
                <c:ptCount val="6"/>
                <c:pt idx="0">
                  <c:v>11</c:v>
                </c:pt>
                <c:pt idx="1">
                  <c:v>8</c:v>
                </c:pt>
                <c:pt idx="2">
                  <c:v>-3</c:v>
                </c:pt>
                <c:pt idx="3">
                  <c:v>-3</c:v>
                </c:pt>
                <c:pt idx="4">
                  <c:v>-7</c:v>
                </c:pt>
                <c:pt idx="5">
                  <c:v>-20</c:v>
                </c:pt>
              </c:numCache>
            </c:numRef>
          </c:val>
          <c:extLst>
            <c:ext xmlns:c16="http://schemas.microsoft.com/office/drawing/2014/chart" uri="{C3380CC4-5D6E-409C-BE32-E72D297353CC}">
              <c16:uniqueId val="{00000000-7F8A-459E-B98F-EEAEBACBC560}"/>
            </c:ext>
          </c:extLst>
        </c:ser>
        <c:dLbls>
          <c:showLegendKey val="0"/>
          <c:showVal val="0"/>
          <c:showCatName val="0"/>
          <c:showSerName val="0"/>
          <c:showPercent val="0"/>
          <c:showBubbleSize val="0"/>
        </c:dLbls>
        <c:gapWidth val="219"/>
        <c:overlap val="-27"/>
        <c:axId val="244841728"/>
        <c:axId val="302705320"/>
      </c:barChart>
      <c:catAx>
        <c:axId val="244841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705320"/>
        <c:crosses val="autoZero"/>
        <c:auto val="1"/>
        <c:lblAlgn val="ctr"/>
        <c:lblOffset val="100"/>
        <c:noMultiLvlLbl val="0"/>
      </c:catAx>
      <c:valAx>
        <c:axId val="302705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841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Clarks Shoes</c:v>
                </c:pt>
              </c:strCache>
            </c:strRef>
          </c:tx>
          <c:spPr>
            <a:ln w="28575" cap="rnd">
              <a:solidFill>
                <a:schemeClr val="accent1"/>
              </a:solidFill>
              <a:round/>
            </a:ln>
            <a:effectLst/>
          </c:spPr>
          <c:marker>
            <c:symbol val="none"/>
          </c:marker>
          <c:cat>
            <c:numRef>
              <c:f>Sheet1!$A$2:$A$23</c:f>
              <c:numCache>
                <c:formatCode>m/d/yyyy</c:formatCode>
                <c:ptCount val="22"/>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numCache>
            </c:numRef>
          </c:cat>
          <c:val>
            <c:numRef>
              <c:f>Sheet1!$B$2:$B$23</c:f>
              <c:numCache>
                <c:formatCode>General</c:formatCode>
                <c:ptCount val="22"/>
                <c:pt idx="0">
                  <c:v>1</c:v>
                </c:pt>
                <c:pt idx="1">
                  <c:v>0</c:v>
                </c:pt>
                <c:pt idx="2">
                  <c:v>0</c:v>
                </c:pt>
                <c:pt idx="3">
                  <c:v>5</c:v>
                </c:pt>
                <c:pt idx="4">
                  <c:v>3</c:v>
                </c:pt>
                <c:pt idx="5">
                  <c:v>0</c:v>
                </c:pt>
                <c:pt idx="6">
                  <c:v>0</c:v>
                </c:pt>
                <c:pt idx="7">
                  <c:v>0</c:v>
                </c:pt>
                <c:pt idx="8">
                  <c:v>0</c:v>
                </c:pt>
                <c:pt idx="9">
                  <c:v>0</c:v>
                </c:pt>
                <c:pt idx="10">
                  <c:v>0</c:v>
                </c:pt>
                <c:pt idx="11">
                  <c:v>0</c:v>
                </c:pt>
                <c:pt idx="12">
                  <c:v>0</c:v>
                </c:pt>
                <c:pt idx="13">
                  <c:v>1</c:v>
                </c:pt>
                <c:pt idx="14">
                  <c:v>0</c:v>
                </c:pt>
                <c:pt idx="15">
                  <c:v>1</c:v>
                </c:pt>
                <c:pt idx="16">
                  <c:v>0</c:v>
                </c:pt>
                <c:pt idx="17">
                  <c:v>2</c:v>
                </c:pt>
                <c:pt idx="18">
                  <c:v>2</c:v>
                </c:pt>
                <c:pt idx="19">
                  <c:v>7</c:v>
                </c:pt>
                <c:pt idx="20">
                  <c:v>1</c:v>
                </c:pt>
                <c:pt idx="21">
                  <c:v>1</c:v>
                </c:pt>
              </c:numCache>
            </c:numRef>
          </c:val>
          <c:smooth val="0"/>
          <c:extLst>
            <c:ext xmlns:c16="http://schemas.microsoft.com/office/drawing/2014/chart" uri="{C3380CC4-5D6E-409C-BE32-E72D297353CC}">
              <c16:uniqueId val="{00000000-1EAC-42E8-9322-C2C675F550F9}"/>
            </c:ext>
          </c:extLst>
        </c:ser>
        <c:dLbls>
          <c:showLegendKey val="0"/>
          <c:showVal val="0"/>
          <c:showCatName val="0"/>
          <c:showSerName val="0"/>
          <c:showPercent val="0"/>
          <c:showBubbleSize val="0"/>
        </c:dLbls>
        <c:smooth val="0"/>
        <c:axId val="302703352"/>
        <c:axId val="302704336"/>
      </c:lineChart>
      <c:dateAx>
        <c:axId val="302703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704336"/>
        <c:crosses val="autoZero"/>
        <c:auto val="1"/>
        <c:lblOffset val="100"/>
        <c:baseTimeUnit val="days"/>
      </c:dateAx>
      <c:valAx>
        <c:axId val="302704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703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12</c:v>
                </c:pt>
                <c:pt idx="1">
                  <c:v>240</c:v>
                </c:pt>
                <c:pt idx="2">
                  <c:v>3193</c:v>
                </c:pt>
                <c:pt idx="3">
                  <c:v>2840</c:v>
                </c:pt>
                <c:pt idx="4">
                  <c:v>1203</c:v>
                </c:pt>
                <c:pt idx="5">
                  <c:v>146</c:v>
                </c:pt>
                <c:pt idx="6">
                  <c:v>95</c:v>
                </c:pt>
              </c:numCache>
            </c:numRef>
          </c:val>
          <c:extLst>
            <c:ext xmlns:c16="http://schemas.microsoft.com/office/drawing/2014/chart" uri="{C3380CC4-5D6E-409C-BE32-E72D297353CC}">
              <c16:uniqueId val="{00000000-5A1B-45F9-B1A3-8C525EB17E42}"/>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12</c:v>
                </c:pt>
                <c:pt idx="1">
                  <c:v>286</c:v>
                </c:pt>
                <c:pt idx="2">
                  <c:v>4257</c:v>
                </c:pt>
                <c:pt idx="3">
                  <c:v>5184</c:v>
                </c:pt>
                <c:pt idx="4">
                  <c:v>2339</c:v>
                </c:pt>
                <c:pt idx="5">
                  <c:v>298</c:v>
                </c:pt>
                <c:pt idx="6">
                  <c:v>164</c:v>
                </c:pt>
              </c:numCache>
            </c:numRef>
          </c:val>
          <c:extLst>
            <c:ext xmlns:c16="http://schemas.microsoft.com/office/drawing/2014/chart" uri="{C3380CC4-5D6E-409C-BE32-E72D297353CC}">
              <c16:uniqueId val="{00000001-5A1B-45F9-B1A3-8C525EB17E42}"/>
            </c:ext>
          </c:extLst>
        </c:ser>
        <c:dLbls>
          <c:showLegendKey val="0"/>
          <c:showVal val="0"/>
          <c:showCatName val="0"/>
          <c:showSerName val="0"/>
          <c:showPercent val="0"/>
          <c:showBubbleSize val="0"/>
        </c:dLbls>
        <c:gapWidth val="219"/>
        <c:overlap val="-27"/>
        <c:axId val="302701712"/>
        <c:axId val="297603448"/>
      </c:barChart>
      <c:catAx>
        <c:axId val="302701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603448"/>
        <c:crosses val="autoZero"/>
        <c:auto val="1"/>
        <c:lblAlgn val="ctr"/>
        <c:lblOffset val="100"/>
        <c:noMultiLvlLbl val="0"/>
      </c:catAx>
      <c:valAx>
        <c:axId val="297603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701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Clarks Shoes</c:v>
                </c:pt>
              </c:strCache>
            </c:strRef>
          </c:tx>
          <c:spPr>
            <a:solidFill>
              <a:schemeClr val="accent1"/>
            </a:solidFill>
            <a:ln>
              <a:noFill/>
            </a:ln>
            <a:effectLst/>
          </c:spPr>
          <c:invertIfNegative val="0"/>
          <c:cat>
            <c:strRef>
              <c:f>Sheet1!$A$2:$A$5</c:f>
              <c:strCache>
                <c:ptCount val="4"/>
                <c:pt idx="0">
                  <c:v>Album</c:v>
                </c:pt>
                <c:pt idx="1">
                  <c:v>Link</c:v>
                </c:pt>
                <c:pt idx="2">
                  <c:v>Photo</c:v>
                </c:pt>
                <c:pt idx="3">
                  <c:v>Video</c:v>
                </c:pt>
              </c:strCache>
            </c:strRef>
          </c:cat>
          <c:val>
            <c:numRef>
              <c:f>Sheet1!$B$2:$B$5</c:f>
              <c:numCache>
                <c:formatCode>General</c:formatCode>
                <c:ptCount val="4"/>
                <c:pt idx="0" formatCode="0.00E+00">
                  <c:v>5.5404254780519002E-5</c:v>
                </c:pt>
                <c:pt idx="1">
                  <c:v>0</c:v>
                </c:pt>
                <c:pt idx="2">
                  <c:v>1.26880065443005E-4</c:v>
                </c:pt>
                <c:pt idx="3" formatCode="0.00E+00">
                  <c:v>4.0721079732375303E-5</c:v>
                </c:pt>
              </c:numCache>
            </c:numRef>
          </c:val>
          <c:extLst>
            <c:ext xmlns:c16="http://schemas.microsoft.com/office/drawing/2014/chart" uri="{C3380CC4-5D6E-409C-BE32-E72D297353CC}">
              <c16:uniqueId val="{00000000-EBBF-40A5-833A-78E453D0507B}"/>
            </c:ext>
          </c:extLst>
        </c:ser>
        <c:dLbls>
          <c:showLegendKey val="0"/>
          <c:showVal val="0"/>
          <c:showCatName val="0"/>
          <c:showSerName val="0"/>
          <c:showPercent val="0"/>
          <c:showBubbleSize val="0"/>
        </c:dLbls>
        <c:gapWidth val="219"/>
        <c:overlap val="-27"/>
        <c:axId val="302421072"/>
        <c:axId val="302421400"/>
      </c:barChart>
      <c:catAx>
        <c:axId val="302421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421400"/>
        <c:crosses val="autoZero"/>
        <c:auto val="1"/>
        <c:lblAlgn val="ctr"/>
        <c:lblOffset val="100"/>
        <c:noMultiLvlLbl val="0"/>
      </c:catAx>
      <c:valAx>
        <c:axId val="302421400"/>
        <c:scaling>
          <c:orientation val="minMax"/>
        </c:scaling>
        <c:delete val="0"/>
        <c:axPos val="l"/>
        <c:majorGridlines>
          <c:spPr>
            <a:ln w="9525" cap="flat" cmpd="sng" algn="ctr">
              <a:solidFill>
                <a:schemeClr val="tx1">
                  <a:lumMod val="15000"/>
                  <a:lumOff val="85000"/>
                </a:schemeClr>
              </a:solidFill>
              <a:round/>
            </a:ln>
            <a:effectLst/>
          </c:spPr>
        </c:majorGridlines>
        <c:numFmt formatCode="0.00E+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421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Clarks Shoes</c:v>
                </c:pt>
              </c:strCache>
            </c:strRef>
          </c:cat>
          <c:val>
            <c:numRef>
              <c:f>Sheet1!$B$2</c:f>
              <c:numCache>
                <c:formatCode>General</c:formatCode>
                <c:ptCount val="1"/>
                <c:pt idx="0">
                  <c:v>23</c:v>
                </c:pt>
              </c:numCache>
            </c:numRef>
          </c:val>
          <c:extLst>
            <c:ext xmlns:c16="http://schemas.microsoft.com/office/drawing/2014/chart" uri="{C3380CC4-5D6E-409C-BE32-E72D297353CC}">
              <c16:uniqueId val="{00000000-D226-4F71-8872-AB40D2C1B9BD}"/>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Clarks Shoes</c:v>
                </c:pt>
              </c:strCache>
            </c:strRef>
          </c:cat>
          <c:val>
            <c:numRef>
              <c:f>Sheet1!$C$2</c:f>
              <c:numCache>
                <c:formatCode>General</c:formatCode>
                <c:ptCount val="1"/>
                <c:pt idx="0">
                  <c:v>5</c:v>
                </c:pt>
              </c:numCache>
            </c:numRef>
          </c:val>
          <c:extLst>
            <c:ext xmlns:c16="http://schemas.microsoft.com/office/drawing/2014/chart" uri="{C3380CC4-5D6E-409C-BE32-E72D297353CC}">
              <c16:uniqueId val="{00000001-D226-4F71-8872-AB40D2C1B9BD}"/>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Clarks Shoes</c:v>
                </c:pt>
              </c:strCache>
            </c:strRef>
          </c:cat>
          <c:val>
            <c:numRef>
              <c:f>Sheet1!$D$2</c:f>
              <c:numCache>
                <c:formatCode>General</c:formatCode>
                <c:ptCount val="1"/>
                <c:pt idx="0">
                  <c:v>0</c:v>
                </c:pt>
              </c:numCache>
            </c:numRef>
          </c:val>
          <c:extLst>
            <c:ext xmlns:c16="http://schemas.microsoft.com/office/drawing/2014/chart" uri="{C3380CC4-5D6E-409C-BE32-E72D297353CC}">
              <c16:uniqueId val="{00000002-D226-4F71-8872-AB40D2C1B9BD}"/>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Clarks Shoes</c:v>
                </c:pt>
              </c:strCache>
            </c:strRef>
          </c:cat>
          <c:val>
            <c:numRef>
              <c:f>Sheet1!$E$2</c:f>
              <c:numCache>
                <c:formatCode>General</c:formatCode>
                <c:ptCount val="1"/>
                <c:pt idx="0">
                  <c:v>0</c:v>
                </c:pt>
              </c:numCache>
            </c:numRef>
          </c:val>
          <c:extLst>
            <c:ext xmlns:c16="http://schemas.microsoft.com/office/drawing/2014/chart" uri="{C3380CC4-5D6E-409C-BE32-E72D297353CC}">
              <c16:uniqueId val="{00000003-D226-4F71-8872-AB40D2C1B9BD}"/>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Clarks Shoes</c:v>
                </c:pt>
              </c:strCache>
            </c:strRef>
          </c:cat>
          <c:val>
            <c:numRef>
              <c:f>Sheet1!$F$2</c:f>
              <c:numCache>
                <c:formatCode>General</c:formatCode>
                <c:ptCount val="1"/>
                <c:pt idx="0">
                  <c:v>0</c:v>
                </c:pt>
              </c:numCache>
            </c:numRef>
          </c:val>
          <c:extLst>
            <c:ext xmlns:c16="http://schemas.microsoft.com/office/drawing/2014/chart" uri="{C3380CC4-5D6E-409C-BE32-E72D297353CC}">
              <c16:uniqueId val="{00000004-D226-4F71-8872-AB40D2C1B9BD}"/>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Clarks Shoes</c:v>
                </c:pt>
              </c:strCache>
            </c:strRef>
          </c:cat>
          <c:val>
            <c:numRef>
              <c:f>Sheet1!$G$2</c:f>
              <c:numCache>
                <c:formatCode>General</c:formatCode>
                <c:ptCount val="1"/>
                <c:pt idx="0">
                  <c:v>0</c:v>
                </c:pt>
              </c:numCache>
            </c:numRef>
          </c:val>
          <c:extLst>
            <c:ext xmlns:c16="http://schemas.microsoft.com/office/drawing/2014/chart" uri="{C3380CC4-5D6E-409C-BE32-E72D297353CC}">
              <c16:uniqueId val="{00000005-D226-4F71-8872-AB40D2C1B9BD}"/>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Clarks Shoes</c:v>
                </c:pt>
              </c:strCache>
            </c:strRef>
          </c:cat>
          <c:val>
            <c:numRef>
              <c:f>Sheet1!$H$2</c:f>
              <c:numCache>
                <c:formatCode>General</c:formatCode>
                <c:ptCount val="1"/>
                <c:pt idx="0">
                  <c:v>0</c:v>
                </c:pt>
              </c:numCache>
            </c:numRef>
          </c:val>
          <c:extLst>
            <c:ext xmlns:c16="http://schemas.microsoft.com/office/drawing/2014/chart" uri="{C3380CC4-5D6E-409C-BE32-E72D297353CC}">
              <c16:uniqueId val="{00000006-D226-4F71-8872-AB40D2C1B9BD}"/>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Clarks Shoes</c:v>
                </c:pt>
              </c:strCache>
            </c:strRef>
          </c:cat>
          <c:val>
            <c:numRef>
              <c:f>Sheet1!$I$2</c:f>
              <c:numCache>
                <c:formatCode>General</c:formatCode>
                <c:ptCount val="1"/>
                <c:pt idx="0">
                  <c:v>1</c:v>
                </c:pt>
              </c:numCache>
            </c:numRef>
          </c:val>
          <c:extLst>
            <c:ext xmlns:c16="http://schemas.microsoft.com/office/drawing/2014/chart" uri="{C3380CC4-5D6E-409C-BE32-E72D297353CC}">
              <c16:uniqueId val="{00000007-D226-4F71-8872-AB40D2C1B9BD}"/>
            </c:ext>
          </c:extLst>
        </c:ser>
        <c:dLbls>
          <c:showLegendKey val="0"/>
          <c:showVal val="0"/>
          <c:showCatName val="0"/>
          <c:showSerName val="0"/>
          <c:showPercent val="0"/>
          <c:showBubbleSize val="0"/>
        </c:dLbls>
        <c:gapWidth val="150"/>
        <c:overlap val="100"/>
        <c:axId val="458935280"/>
        <c:axId val="458932000"/>
      </c:barChart>
      <c:catAx>
        <c:axId val="458935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932000"/>
        <c:crosses val="autoZero"/>
        <c:auto val="1"/>
        <c:lblAlgn val="ctr"/>
        <c:lblOffset val="100"/>
        <c:noMultiLvlLbl val="0"/>
      </c:catAx>
      <c:valAx>
        <c:axId val="4589320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935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Clarks Shoes</c:v>
                </c:pt>
              </c:strCache>
            </c:strRef>
          </c:tx>
          <c:spPr>
            <a:ln w="28575" cap="rnd">
              <a:solidFill>
                <a:schemeClr val="accent1"/>
              </a:solidFill>
              <a:round/>
            </a:ln>
            <a:effectLst/>
          </c:spPr>
          <c:marker>
            <c:symbol val="none"/>
          </c:marker>
          <c:cat>
            <c:numRef>
              <c:f>Sheet1!$A$2:$A$23</c:f>
              <c:numCache>
                <c:formatCode>m/d/yyyy</c:formatCode>
                <c:ptCount val="22"/>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numCache>
            </c:numRef>
          </c:cat>
          <c:val>
            <c:numRef>
              <c:f>Sheet1!$B$2:$B$23</c:f>
              <c:numCache>
                <c:formatCode>General</c:formatCode>
                <c:ptCount val="22"/>
                <c:pt idx="0">
                  <c:v>95473</c:v>
                </c:pt>
                <c:pt idx="1">
                  <c:v>92651</c:v>
                </c:pt>
                <c:pt idx="2">
                  <c:v>92014</c:v>
                </c:pt>
                <c:pt idx="3">
                  <c:v>69979</c:v>
                </c:pt>
                <c:pt idx="4">
                  <c:v>699</c:v>
                </c:pt>
                <c:pt idx="5">
                  <c:v>415</c:v>
                </c:pt>
                <c:pt idx="6">
                  <c:v>176</c:v>
                </c:pt>
                <c:pt idx="7">
                  <c:v>733</c:v>
                </c:pt>
                <c:pt idx="8">
                  <c:v>601</c:v>
                </c:pt>
                <c:pt idx="9">
                  <c:v>727</c:v>
                </c:pt>
                <c:pt idx="10">
                  <c:v>792</c:v>
                </c:pt>
                <c:pt idx="11">
                  <c:v>682</c:v>
                </c:pt>
                <c:pt idx="12">
                  <c:v>199</c:v>
                </c:pt>
                <c:pt idx="13">
                  <c:v>113</c:v>
                </c:pt>
                <c:pt idx="14">
                  <c:v>645</c:v>
                </c:pt>
                <c:pt idx="15">
                  <c:v>248</c:v>
                </c:pt>
                <c:pt idx="16">
                  <c:v>196</c:v>
                </c:pt>
                <c:pt idx="17">
                  <c:v>125</c:v>
                </c:pt>
                <c:pt idx="18">
                  <c:v>264</c:v>
                </c:pt>
                <c:pt idx="19">
                  <c:v>724</c:v>
                </c:pt>
                <c:pt idx="20">
                  <c:v>660</c:v>
                </c:pt>
                <c:pt idx="21">
                  <c:v>218</c:v>
                </c:pt>
              </c:numCache>
            </c:numRef>
          </c:val>
          <c:smooth val="0"/>
          <c:extLst>
            <c:ext xmlns:c16="http://schemas.microsoft.com/office/drawing/2014/chart" uri="{C3380CC4-5D6E-409C-BE32-E72D297353CC}">
              <c16:uniqueId val="{00000000-59DE-4D3D-B79B-D90B63ADA200}"/>
            </c:ext>
          </c:extLst>
        </c:ser>
        <c:dLbls>
          <c:showLegendKey val="0"/>
          <c:showVal val="0"/>
          <c:showCatName val="0"/>
          <c:showSerName val="0"/>
          <c:showPercent val="0"/>
          <c:showBubbleSize val="0"/>
        </c:dLbls>
        <c:smooth val="0"/>
        <c:axId val="458944136"/>
        <c:axId val="458950040"/>
      </c:lineChart>
      <c:dateAx>
        <c:axId val="458944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950040"/>
        <c:crosses val="autoZero"/>
        <c:auto val="1"/>
        <c:lblOffset val="100"/>
        <c:baseTimeUnit val="days"/>
      </c:dateAx>
      <c:valAx>
        <c:axId val="458950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944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10/24/2019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10/24/2019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10/24/2019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78FFC9-9414-4169-9E64-1B9237629779}"/>
              </a:ext>
            </a:extLst>
          </p:cNvPr>
          <p:cNvSpPr>
            <a:spLocks noGrp="1"/>
          </p:cNvSpPr>
          <p:nvPr>
            <p:ph type="ctrTitle"/>
          </p:nvPr>
        </p:nvSpPr>
        <p:spPr/>
        <p:txBody>
          <a:bodyPr/>
          <a:lstStyle/>
          <a:p>
            <a:r>
              <a:rPr lang="en-US"/>
              <a:t>Facebook 2019</a:t>
            </a:r>
          </a:p>
        </p:txBody>
      </p:sp>
      <p:sp>
        <p:nvSpPr>
          <p:cNvPr id="3" name="Subtitle 2">
            <a:extLst>
              <a:ext uri="{FF2B5EF4-FFF2-40B4-BE49-F238E27FC236}">
                <a16:creationId xmlns:a16="http://schemas.microsoft.com/office/drawing/2014/main" id="{4A36B755-4423-43F4-8211-B467D3092E53}"/>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29930397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761A2-77C9-4A07-A8A9-E49BC991ECD3}"/>
              </a:ext>
            </a:extLst>
          </p:cNvPr>
          <p:cNvSpPr>
            <a:spLocks noGrp="1"/>
          </p:cNvSpPr>
          <p:nvPr>
            <p:ph type="title"/>
          </p:nvPr>
        </p:nvSpPr>
        <p:spPr/>
        <p:txBody>
          <a:bodyPr/>
          <a:lstStyle/>
          <a:p>
            <a:r>
              <a:rPr lang="en-US"/>
              <a:t>Facebook Key Metrics Table | Clarks Shoes</a:t>
            </a:r>
          </a:p>
        </p:txBody>
      </p:sp>
      <p:graphicFrame>
        <p:nvGraphicFramePr>
          <p:cNvPr id="5" name="Table Placeholder 4">
            <a:extLst>
              <a:ext uri="{FF2B5EF4-FFF2-40B4-BE49-F238E27FC236}">
                <a16:creationId xmlns:a16="http://schemas.microsoft.com/office/drawing/2014/main" id="{913412B5-CD3E-454A-ADA8-F31F4C839F47}"/>
              </a:ext>
            </a:extLst>
          </p:cNvPr>
          <p:cNvGraphicFramePr>
            <a:graphicFrameLocks noGrp="1"/>
          </p:cNvGraphicFramePr>
          <p:nvPr>
            <p:ph type="tbl" sz="quarter" idx="13"/>
            <p:extLst>
              <p:ext uri="{D42A27DB-BD31-4B8C-83A1-F6EECF244321}">
                <p14:modId xmlns:p14="http://schemas.microsoft.com/office/powerpoint/2010/main" val="22996523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909233719"/>
                    </a:ext>
                  </a:extLst>
                </a:gridCol>
                <a:gridCol w="411480">
                  <a:extLst>
                    <a:ext uri="{9D8B030D-6E8A-4147-A177-3AD203B41FA5}">
                      <a16:colId xmlns:a16="http://schemas.microsoft.com/office/drawing/2014/main" val="2388496508"/>
                    </a:ext>
                  </a:extLst>
                </a:gridCol>
                <a:gridCol w="304495">
                  <a:extLst>
                    <a:ext uri="{9D8B030D-6E8A-4147-A177-3AD203B41FA5}">
                      <a16:colId xmlns:a16="http://schemas.microsoft.com/office/drawing/2014/main" val="3395833564"/>
                    </a:ext>
                  </a:extLst>
                </a:gridCol>
                <a:gridCol w="304495">
                  <a:extLst>
                    <a:ext uri="{9D8B030D-6E8A-4147-A177-3AD203B41FA5}">
                      <a16:colId xmlns:a16="http://schemas.microsoft.com/office/drawing/2014/main" val="2096108311"/>
                    </a:ext>
                  </a:extLst>
                </a:gridCol>
                <a:gridCol w="304495">
                  <a:extLst>
                    <a:ext uri="{9D8B030D-6E8A-4147-A177-3AD203B41FA5}">
                      <a16:colId xmlns:a16="http://schemas.microsoft.com/office/drawing/2014/main" val="542074694"/>
                    </a:ext>
                  </a:extLst>
                </a:gridCol>
                <a:gridCol w="304495">
                  <a:extLst>
                    <a:ext uri="{9D8B030D-6E8A-4147-A177-3AD203B41FA5}">
                      <a16:colId xmlns:a16="http://schemas.microsoft.com/office/drawing/2014/main" val="557079299"/>
                    </a:ext>
                  </a:extLst>
                </a:gridCol>
                <a:gridCol w="304495">
                  <a:extLst>
                    <a:ext uri="{9D8B030D-6E8A-4147-A177-3AD203B41FA5}">
                      <a16:colId xmlns:a16="http://schemas.microsoft.com/office/drawing/2014/main" val="3929464972"/>
                    </a:ext>
                  </a:extLst>
                </a:gridCol>
                <a:gridCol w="304495">
                  <a:extLst>
                    <a:ext uri="{9D8B030D-6E8A-4147-A177-3AD203B41FA5}">
                      <a16:colId xmlns:a16="http://schemas.microsoft.com/office/drawing/2014/main" val="4061566627"/>
                    </a:ext>
                  </a:extLst>
                </a:gridCol>
                <a:gridCol w="304495">
                  <a:extLst>
                    <a:ext uri="{9D8B030D-6E8A-4147-A177-3AD203B41FA5}">
                      <a16:colId xmlns:a16="http://schemas.microsoft.com/office/drawing/2014/main" val="812746594"/>
                    </a:ext>
                  </a:extLst>
                </a:gridCol>
                <a:gridCol w="304495">
                  <a:extLst>
                    <a:ext uri="{9D8B030D-6E8A-4147-A177-3AD203B41FA5}">
                      <a16:colId xmlns:a16="http://schemas.microsoft.com/office/drawing/2014/main" val="2872825908"/>
                    </a:ext>
                  </a:extLst>
                </a:gridCol>
                <a:gridCol w="304495">
                  <a:extLst>
                    <a:ext uri="{9D8B030D-6E8A-4147-A177-3AD203B41FA5}">
                      <a16:colId xmlns:a16="http://schemas.microsoft.com/office/drawing/2014/main" val="1502425127"/>
                    </a:ext>
                  </a:extLst>
                </a:gridCol>
                <a:gridCol w="304495">
                  <a:extLst>
                    <a:ext uri="{9D8B030D-6E8A-4147-A177-3AD203B41FA5}">
                      <a16:colId xmlns:a16="http://schemas.microsoft.com/office/drawing/2014/main" val="280851014"/>
                    </a:ext>
                  </a:extLst>
                </a:gridCol>
                <a:gridCol w="304495">
                  <a:extLst>
                    <a:ext uri="{9D8B030D-6E8A-4147-A177-3AD203B41FA5}">
                      <a16:colId xmlns:a16="http://schemas.microsoft.com/office/drawing/2014/main" val="3378413621"/>
                    </a:ext>
                  </a:extLst>
                </a:gridCol>
                <a:gridCol w="304495">
                  <a:extLst>
                    <a:ext uri="{9D8B030D-6E8A-4147-A177-3AD203B41FA5}">
                      <a16:colId xmlns:a16="http://schemas.microsoft.com/office/drawing/2014/main" val="1815474740"/>
                    </a:ext>
                  </a:extLst>
                </a:gridCol>
                <a:gridCol w="304495">
                  <a:extLst>
                    <a:ext uri="{9D8B030D-6E8A-4147-A177-3AD203B41FA5}">
                      <a16:colId xmlns:a16="http://schemas.microsoft.com/office/drawing/2014/main" val="3221287781"/>
                    </a:ext>
                  </a:extLst>
                </a:gridCol>
                <a:gridCol w="304495">
                  <a:extLst>
                    <a:ext uri="{9D8B030D-6E8A-4147-A177-3AD203B41FA5}">
                      <a16:colId xmlns:a16="http://schemas.microsoft.com/office/drawing/2014/main" val="1586513546"/>
                    </a:ext>
                  </a:extLst>
                </a:gridCol>
                <a:gridCol w="304495">
                  <a:extLst>
                    <a:ext uri="{9D8B030D-6E8A-4147-A177-3AD203B41FA5}">
                      <a16:colId xmlns:a16="http://schemas.microsoft.com/office/drawing/2014/main" val="3126864700"/>
                    </a:ext>
                  </a:extLst>
                </a:gridCol>
                <a:gridCol w="304495">
                  <a:extLst>
                    <a:ext uri="{9D8B030D-6E8A-4147-A177-3AD203B41FA5}">
                      <a16:colId xmlns:a16="http://schemas.microsoft.com/office/drawing/2014/main" val="1381009826"/>
                    </a:ext>
                  </a:extLst>
                </a:gridCol>
                <a:gridCol w="304495">
                  <a:extLst>
                    <a:ext uri="{9D8B030D-6E8A-4147-A177-3AD203B41FA5}">
                      <a16:colId xmlns:a16="http://schemas.microsoft.com/office/drawing/2014/main" val="1830267307"/>
                    </a:ext>
                  </a:extLst>
                </a:gridCol>
                <a:gridCol w="304495">
                  <a:extLst>
                    <a:ext uri="{9D8B030D-6E8A-4147-A177-3AD203B41FA5}">
                      <a16:colId xmlns:a16="http://schemas.microsoft.com/office/drawing/2014/main" val="741974423"/>
                    </a:ext>
                  </a:extLst>
                </a:gridCol>
                <a:gridCol w="304495">
                  <a:extLst>
                    <a:ext uri="{9D8B030D-6E8A-4147-A177-3AD203B41FA5}">
                      <a16:colId xmlns:a16="http://schemas.microsoft.com/office/drawing/2014/main" val="4163039995"/>
                    </a:ext>
                  </a:extLst>
                </a:gridCol>
                <a:gridCol w="304495">
                  <a:extLst>
                    <a:ext uri="{9D8B030D-6E8A-4147-A177-3AD203B41FA5}">
                      <a16:colId xmlns:a16="http://schemas.microsoft.com/office/drawing/2014/main" val="122760735"/>
                    </a:ext>
                  </a:extLst>
                </a:gridCol>
                <a:gridCol w="304495">
                  <a:extLst>
                    <a:ext uri="{9D8B030D-6E8A-4147-A177-3AD203B41FA5}">
                      <a16:colId xmlns:a16="http://schemas.microsoft.com/office/drawing/2014/main" val="143997294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312904421"/>
                  </a:ext>
                </a:extLst>
              </a:tr>
              <a:tr h="370840">
                <a:tc>
                  <a:txBody>
                    <a:bodyPr/>
                    <a:lstStyle/>
                    <a:p>
                      <a:r>
                        <a:rPr lang="en-US" sz="1000"/>
                        <a:t>Clarks Shoes</a:t>
                      </a:r>
                    </a:p>
                  </a:txBody>
                  <a:tcPr/>
                </a:tc>
                <a:tc>
                  <a:txBody>
                    <a:bodyPr/>
                    <a:lstStyle/>
                    <a:p>
                      <a:r>
                        <a:rPr lang="en-US" sz="1000"/>
                        <a:t>2106027</a:t>
                      </a:r>
                    </a:p>
                  </a:txBody>
                  <a:tcPr/>
                </a:tc>
                <a:tc>
                  <a:txBody>
                    <a:bodyPr/>
                    <a:lstStyle/>
                    <a:p>
                      <a:r>
                        <a:rPr lang="en-US" sz="1000"/>
                        <a:t>9608</a:t>
                      </a:r>
                    </a:p>
                  </a:txBody>
                  <a:tcPr/>
                </a:tc>
                <a:tc>
                  <a:txBody>
                    <a:bodyPr/>
                    <a:lstStyle/>
                    <a:p>
                      <a:r>
                        <a:rPr lang="en-US" sz="1000"/>
                        <a:t>20</a:t>
                      </a:r>
                    </a:p>
                  </a:txBody>
                  <a:tcPr/>
                </a:tc>
                <a:tc>
                  <a:txBody>
                    <a:bodyPr/>
                    <a:lstStyle/>
                    <a:p>
                      <a:r>
                        <a:rPr lang="en-US" sz="1000"/>
                        <a:t>1</a:t>
                      </a:r>
                    </a:p>
                  </a:txBody>
                  <a:tcPr/>
                </a:tc>
                <a:tc>
                  <a:txBody>
                    <a:bodyPr/>
                    <a:lstStyle/>
                    <a:p>
                      <a:r>
                        <a:rPr lang="en-US" sz="1000"/>
                        <a:t>6</a:t>
                      </a:r>
                    </a:p>
                  </a:txBody>
                  <a:tcPr/>
                </a:tc>
                <a:tc>
                  <a:txBody>
                    <a:bodyPr/>
                    <a:lstStyle/>
                    <a:p>
                      <a:r>
                        <a:rPr lang="en-US" sz="1000"/>
                        <a:t>0</a:t>
                      </a:r>
                    </a:p>
                  </a:txBody>
                  <a:tcPr/>
                </a:tc>
                <a:tc>
                  <a:txBody>
                    <a:bodyPr/>
                    <a:lstStyle/>
                    <a:p>
                      <a:r>
                        <a:rPr lang="en-US" sz="1000"/>
                        <a:t>7</a:t>
                      </a:r>
                    </a:p>
                  </a:txBody>
                  <a:tcPr/>
                </a:tc>
                <a:tc>
                  <a:txBody>
                    <a:bodyPr/>
                    <a:lstStyle/>
                    <a:p>
                      <a:r>
                        <a:rPr lang="en-US" sz="1000"/>
                        <a:t>28</a:t>
                      </a:r>
                    </a:p>
                  </a:txBody>
                  <a:tcPr/>
                </a:tc>
                <a:tc>
                  <a:txBody>
                    <a:bodyPr/>
                    <a:lstStyle/>
                    <a:p>
                      <a:r>
                        <a:rPr lang="en-US" sz="1000"/>
                        <a:t>0</a:t>
                      </a:r>
                    </a:p>
                  </a:txBody>
                  <a:tcPr/>
                </a:tc>
                <a:tc>
                  <a:txBody>
                    <a:bodyPr/>
                    <a:lstStyle/>
                    <a:p>
                      <a:r>
                        <a:rPr lang="en-US" sz="1000"/>
                        <a:t>23</a:t>
                      </a:r>
                    </a:p>
                  </a:txBody>
                  <a:tcPr/>
                </a:tc>
                <a:tc>
                  <a:txBody>
                    <a:bodyPr/>
                    <a:lstStyle/>
                    <a:p>
                      <a:r>
                        <a:rPr lang="en-US" sz="1000"/>
                        <a:t>5</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29</a:t>
                      </a:r>
                    </a:p>
                  </a:txBody>
                  <a:tcPr/>
                </a:tc>
                <a:tc>
                  <a:txBody>
                    <a:bodyPr/>
                    <a:lstStyle/>
                    <a:p>
                      <a:r>
                        <a:rPr lang="en-US" sz="1000"/>
                        <a:t>0</a:t>
                      </a:r>
                    </a:p>
                  </a:txBody>
                  <a:tcPr/>
                </a:tc>
                <a:tc>
                  <a:txBody>
                    <a:bodyPr/>
                    <a:lstStyle/>
                    <a:p>
                      <a:r>
                        <a:rPr lang="en-US" sz="1000"/>
                        <a:t>0</a:t>
                      </a:r>
                    </a:p>
                  </a:txBody>
                  <a:tcPr/>
                </a:tc>
                <a:tc>
                  <a:txBody>
                    <a:bodyPr/>
                    <a:lstStyle/>
                    <a:p>
                      <a:r>
                        <a:rPr lang="en-US" sz="1000"/>
                        <a:t>0.0001 %</a:t>
                      </a:r>
                    </a:p>
                  </a:txBody>
                  <a:tcPr/>
                </a:tc>
                <a:tc>
                  <a:txBody>
                    <a:bodyPr/>
                    <a:lstStyle/>
                    <a:p>
                      <a:r>
                        <a:rPr lang="en-US" sz="1000"/>
                        <a:t>0.0 %</a:t>
                      </a:r>
                    </a:p>
                  </a:txBody>
                  <a:tcPr/>
                </a:tc>
                <a:extLst>
                  <a:ext uri="{0D108BD9-81ED-4DB2-BD59-A6C34878D82A}">
                    <a16:rowId xmlns:a16="http://schemas.microsoft.com/office/drawing/2014/main" val="937864981"/>
                  </a:ext>
                </a:extLst>
              </a:tr>
            </a:tbl>
          </a:graphicData>
        </a:graphic>
      </p:graphicFrame>
      <p:sp>
        <p:nvSpPr>
          <p:cNvPr id="4" name="Text Placeholder 3">
            <a:extLst>
              <a:ext uri="{FF2B5EF4-FFF2-40B4-BE49-F238E27FC236}">
                <a16:creationId xmlns:a16="http://schemas.microsoft.com/office/drawing/2014/main" id="{0C3E65C8-FE41-4E90-8F2E-C8CB8E943D2D}"/>
              </a:ext>
            </a:extLst>
          </p:cNvPr>
          <p:cNvSpPr>
            <a:spLocks noGrp="1"/>
          </p:cNvSpPr>
          <p:nvPr>
            <p:ph type="body" sz="quarter" idx="14"/>
          </p:nvPr>
        </p:nvSpPr>
        <p:spPr/>
        <p:txBody>
          <a:bodyPr/>
          <a:lstStyle/>
          <a:p>
            <a:r>
              <a:rPr lang="en-US"/>
              <a:t>10/01/2019 - 10/22/2019</a:t>
            </a:r>
          </a:p>
        </p:txBody>
      </p:sp>
    </p:spTree>
    <p:extLst>
      <p:ext uri="{BB962C8B-B14F-4D97-AF65-F5344CB8AC3E}">
        <p14:creationId xmlns:p14="http://schemas.microsoft.com/office/powerpoint/2010/main" val="21737419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59EA6-5941-40C0-A69A-456ED0ACD6CA}"/>
              </a:ext>
            </a:extLst>
          </p:cNvPr>
          <p:cNvSpPr>
            <a:spLocks noGrp="1"/>
          </p:cNvSpPr>
          <p:nvPr>
            <p:ph type="title"/>
          </p:nvPr>
        </p:nvSpPr>
        <p:spPr/>
        <p:txBody>
          <a:bodyPr/>
          <a:lstStyle/>
          <a:p>
            <a:r>
              <a:rPr lang="en-US"/>
              <a:t>Facebook Fans Change by Like/Unlike Source | Clarks Shoes</a:t>
            </a:r>
          </a:p>
        </p:txBody>
      </p:sp>
      <p:graphicFrame>
        <p:nvGraphicFramePr>
          <p:cNvPr id="6" name="Chart Placeholder 5">
            <a:extLst>
              <a:ext uri="{FF2B5EF4-FFF2-40B4-BE49-F238E27FC236}">
                <a16:creationId xmlns:a16="http://schemas.microsoft.com/office/drawing/2014/main" id="{B26B16A3-9E09-4DAD-B6B0-486037C1498B}"/>
              </a:ext>
            </a:extLst>
          </p:cNvPr>
          <p:cNvGraphicFramePr>
            <a:graphicFrameLocks noGrp="1"/>
          </p:cNvGraphicFramePr>
          <p:nvPr>
            <p:ph type="chart" sz="quarter" idx="13"/>
            <p:extLst>
              <p:ext uri="{D42A27DB-BD31-4B8C-83A1-F6EECF244321}">
                <p14:modId xmlns:p14="http://schemas.microsoft.com/office/powerpoint/2010/main" val="38257836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EA099C-CAE1-403E-B1F4-90B430DCC509}"/>
              </a:ext>
            </a:extLst>
          </p:cNvPr>
          <p:cNvSpPr>
            <a:spLocks noGrp="1"/>
          </p:cNvSpPr>
          <p:nvPr>
            <p:ph type="body" sz="quarter" idx="14"/>
          </p:nvPr>
        </p:nvSpPr>
        <p:spPr/>
        <p:txBody>
          <a:bodyPr/>
          <a:lstStyle/>
          <a:p>
            <a:r>
              <a:rPr lang="en-US"/>
              <a:t>10/01/2019 - 10/22/2019</a:t>
            </a:r>
          </a:p>
        </p:txBody>
      </p:sp>
      <p:sp>
        <p:nvSpPr>
          <p:cNvPr id="5" name="Footer Placeholder 4">
            <a:extLst>
              <a:ext uri="{FF2B5EF4-FFF2-40B4-BE49-F238E27FC236}">
                <a16:creationId xmlns:a16="http://schemas.microsoft.com/office/drawing/2014/main" id="{055745FE-6A48-4854-8F77-14816857AE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29249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70139-7E47-4307-91FA-2F964C9F535B}"/>
              </a:ext>
            </a:extLst>
          </p:cNvPr>
          <p:cNvSpPr>
            <a:spLocks noGrp="1"/>
          </p:cNvSpPr>
          <p:nvPr>
            <p:ph type="title"/>
          </p:nvPr>
        </p:nvSpPr>
        <p:spPr/>
        <p:txBody>
          <a:bodyPr/>
          <a:lstStyle/>
          <a:p>
            <a:r>
              <a:rPr lang="en-US"/>
              <a:t>Facebook Average Interactions Per Post | Clarks Shoes</a:t>
            </a:r>
          </a:p>
        </p:txBody>
      </p:sp>
      <p:graphicFrame>
        <p:nvGraphicFramePr>
          <p:cNvPr id="6" name="Chart Placeholder 5">
            <a:extLst>
              <a:ext uri="{FF2B5EF4-FFF2-40B4-BE49-F238E27FC236}">
                <a16:creationId xmlns:a16="http://schemas.microsoft.com/office/drawing/2014/main" id="{B2E4B350-3E6D-41DA-9771-C0330CE94ED6}"/>
              </a:ext>
            </a:extLst>
          </p:cNvPr>
          <p:cNvGraphicFramePr>
            <a:graphicFrameLocks noGrp="1"/>
          </p:cNvGraphicFramePr>
          <p:nvPr>
            <p:ph type="chart" sz="quarter" idx="13"/>
            <p:extLst>
              <p:ext uri="{D42A27DB-BD31-4B8C-83A1-F6EECF244321}">
                <p14:modId xmlns:p14="http://schemas.microsoft.com/office/powerpoint/2010/main" val="37058410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DA4EBF-3F65-430B-B964-D3521CBF5378}"/>
              </a:ext>
            </a:extLst>
          </p:cNvPr>
          <p:cNvSpPr>
            <a:spLocks noGrp="1"/>
          </p:cNvSpPr>
          <p:nvPr>
            <p:ph type="body" sz="quarter" idx="14"/>
          </p:nvPr>
        </p:nvSpPr>
        <p:spPr/>
        <p:txBody>
          <a:bodyPr/>
          <a:lstStyle/>
          <a:p>
            <a:r>
              <a:rPr lang="en-US"/>
              <a:t>10/01/2019 - 10/22/2019</a:t>
            </a:r>
          </a:p>
        </p:txBody>
      </p:sp>
      <p:sp>
        <p:nvSpPr>
          <p:cNvPr id="5" name="Footer Placeholder 4">
            <a:extLst>
              <a:ext uri="{FF2B5EF4-FFF2-40B4-BE49-F238E27FC236}">
                <a16:creationId xmlns:a16="http://schemas.microsoft.com/office/drawing/2014/main" id="{EBC202DF-FF3A-4CA3-ACF7-468D3EED13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44609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DCEDA3-8A64-4BEF-B325-DF26B8020364}"/>
              </a:ext>
            </a:extLst>
          </p:cNvPr>
          <p:cNvSpPr>
            <a:spLocks noGrp="1"/>
          </p:cNvSpPr>
          <p:nvPr>
            <p:ph type="title"/>
          </p:nvPr>
        </p:nvSpPr>
        <p:spPr/>
        <p:txBody>
          <a:bodyPr/>
          <a:lstStyle/>
          <a:p>
            <a:r>
              <a:rPr lang="en-US"/>
              <a:t>Facebook Fan Demographics | Clarks Shoes</a:t>
            </a:r>
          </a:p>
        </p:txBody>
      </p:sp>
      <p:graphicFrame>
        <p:nvGraphicFramePr>
          <p:cNvPr id="6" name="Chart Placeholder 5">
            <a:extLst>
              <a:ext uri="{FF2B5EF4-FFF2-40B4-BE49-F238E27FC236}">
                <a16:creationId xmlns:a16="http://schemas.microsoft.com/office/drawing/2014/main" id="{E12A9235-F4AA-47F6-9CAC-02283E1133A5}"/>
              </a:ext>
            </a:extLst>
          </p:cNvPr>
          <p:cNvGraphicFramePr>
            <a:graphicFrameLocks noGrp="1"/>
          </p:cNvGraphicFramePr>
          <p:nvPr>
            <p:ph type="chart" sz="quarter" idx="13"/>
            <p:extLst>
              <p:ext uri="{D42A27DB-BD31-4B8C-83A1-F6EECF244321}">
                <p14:modId xmlns:p14="http://schemas.microsoft.com/office/powerpoint/2010/main" val="3559718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FCE42F-79DF-4930-8217-1C5156580625}"/>
              </a:ext>
            </a:extLst>
          </p:cNvPr>
          <p:cNvSpPr>
            <a:spLocks noGrp="1"/>
          </p:cNvSpPr>
          <p:nvPr>
            <p:ph type="body" sz="quarter" idx="14"/>
          </p:nvPr>
        </p:nvSpPr>
        <p:spPr/>
        <p:txBody>
          <a:bodyPr/>
          <a:lstStyle/>
          <a:p>
            <a:r>
              <a:rPr lang="en-US"/>
              <a:t>10/01/2019 - 10/22/2019</a:t>
            </a:r>
          </a:p>
        </p:txBody>
      </p:sp>
      <p:sp>
        <p:nvSpPr>
          <p:cNvPr id="5" name="Footer Placeholder 4">
            <a:extLst>
              <a:ext uri="{FF2B5EF4-FFF2-40B4-BE49-F238E27FC236}">
                <a16:creationId xmlns:a16="http://schemas.microsoft.com/office/drawing/2014/main" id="{E2EB6B6F-B2F4-47C1-81E1-64355C10F1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134337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1BA1E-50A2-4CF7-91A0-8634EC9FEFE4}"/>
              </a:ext>
            </a:extLst>
          </p:cNvPr>
          <p:cNvSpPr>
            <a:spLocks noGrp="1"/>
          </p:cNvSpPr>
          <p:nvPr>
            <p:ph type="title"/>
          </p:nvPr>
        </p:nvSpPr>
        <p:spPr/>
        <p:txBody>
          <a:bodyPr/>
          <a:lstStyle/>
          <a:p>
            <a:r>
              <a:rPr lang="en-US"/>
              <a:t>Facebook Interaction Rate By Post Type | Clarks Shoes</a:t>
            </a:r>
          </a:p>
        </p:txBody>
      </p:sp>
      <p:graphicFrame>
        <p:nvGraphicFramePr>
          <p:cNvPr id="6" name="Chart Placeholder 5">
            <a:extLst>
              <a:ext uri="{FF2B5EF4-FFF2-40B4-BE49-F238E27FC236}">
                <a16:creationId xmlns:a16="http://schemas.microsoft.com/office/drawing/2014/main" id="{F105B0A2-C69C-4AD2-A226-4D8CA05FBDA2}"/>
              </a:ext>
            </a:extLst>
          </p:cNvPr>
          <p:cNvGraphicFramePr>
            <a:graphicFrameLocks noGrp="1"/>
          </p:cNvGraphicFramePr>
          <p:nvPr>
            <p:ph type="chart" sz="quarter" idx="13"/>
            <p:extLst>
              <p:ext uri="{D42A27DB-BD31-4B8C-83A1-F6EECF244321}">
                <p14:modId xmlns:p14="http://schemas.microsoft.com/office/powerpoint/2010/main" val="33022018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CE81D3-896F-4028-AF01-D24561330195}"/>
              </a:ext>
            </a:extLst>
          </p:cNvPr>
          <p:cNvSpPr>
            <a:spLocks noGrp="1"/>
          </p:cNvSpPr>
          <p:nvPr>
            <p:ph type="body" sz="quarter" idx="14"/>
          </p:nvPr>
        </p:nvSpPr>
        <p:spPr/>
        <p:txBody>
          <a:bodyPr/>
          <a:lstStyle/>
          <a:p>
            <a:r>
              <a:rPr lang="en-US"/>
              <a:t>10/01/2019 - 10/22/2019</a:t>
            </a:r>
          </a:p>
        </p:txBody>
      </p:sp>
      <p:sp>
        <p:nvSpPr>
          <p:cNvPr id="5" name="Footer Placeholder 4">
            <a:extLst>
              <a:ext uri="{FF2B5EF4-FFF2-40B4-BE49-F238E27FC236}">
                <a16:creationId xmlns:a16="http://schemas.microsoft.com/office/drawing/2014/main" id="{FEB2959A-2145-4712-9C9E-E26A94F093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92778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FFD5C-5ACD-47BB-A38D-BDFAB9E6FB5F}"/>
              </a:ext>
            </a:extLst>
          </p:cNvPr>
          <p:cNvSpPr>
            <a:spLocks noGrp="1"/>
          </p:cNvSpPr>
          <p:nvPr>
            <p:ph type="title"/>
          </p:nvPr>
        </p:nvSpPr>
        <p:spPr/>
        <p:txBody>
          <a:bodyPr/>
          <a:lstStyle/>
          <a:p>
            <a:r>
              <a:rPr lang="en-US"/>
              <a:t>Facebook Fans By City Table | Clarks Shoes - 1 of 3</a:t>
            </a:r>
          </a:p>
        </p:txBody>
      </p:sp>
      <p:graphicFrame>
        <p:nvGraphicFramePr>
          <p:cNvPr id="5" name="Table Placeholder 4">
            <a:extLst>
              <a:ext uri="{FF2B5EF4-FFF2-40B4-BE49-F238E27FC236}">
                <a16:creationId xmlns:a16="http://schemas.microsoft.com/office/drawing/2014/main" id="{CED3AF9F-D415-4EC7-AA84-DD9E3E46C72C}"/>
              </a:ext>
            </a:extLst>
          </p:cNvPr>
          <p:cNvGraphicFramePr>
            <a:graphicFrameLocks noGrp="1"/>
          </p:cNvGraphicFramePr>
          <p:nvPr>
            <p:ph type="tbl" sz="quarter" idx="13"/>
            <p:extLst>
              <p:ext uri="{D42A27DB-BD31-4B8C-83A1-F6EECF244321}">
                <p14:modId xmlns:p14="http://schemas.microsoft.com/office/powerpoint/2010/main" val="7210281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673792309"/>
                    </a:ext>
                  </a:extLst>
                </a:gridCol>
                <a:gridCol w="1645920">
                  <a:extLst>
                    <a:ext uri="{9D8B030D-6E8A-4147-A177-3AD203B41FA5}">
                      <a16:colId xmlns:a16="http://schemas.microsoft.com/office/drawing/2014/main" val="1212725679"/>
                    </a:ext>
                  </a:extLst>
                </a:gridCol>
                <a:gridCol w="1645920">
                  <a:extLst>
                    <a:ext uri="{9D8B030D-6E8A-4147-A177-3AD203B41FA5}">
                      <a16:colId xmlns:a16="http://schemas.microsoft.com/office/drawing/2014/main" val="24472448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058981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4173877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Woodlands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4115951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Tampines New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639202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Yishun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554904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Yangon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425981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Jurong West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714650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831187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Choa Chu Kang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411205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Bedok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672186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Boon 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987726728"/>
                  </a:ext>
                </a:extLst>
              </a:tr>
            </a:tbl>
          </a:graphicData>
        </a:graphic>
      </p:graphicFrame>
      <p:sp>
        <p:nvSpPr>
          <p:cNvPr id="4" name="Text Placeholder 3">
            <a:extLst>
              <a:ext uri="{FF2B5EF4-FFF2-40B4-BE49-F238E27FC236}">
                <a16:creationId xmlns:a16="http://schemas.microsoft.com/office/drawing/2014/main" id="{75DD0B77-8AFC-4C60-B66E-32D9F380F295}"/>
              </a:ext>
            </a:extLst>
          </p:cNvPr>
          <p:cNvSpPr>
            <a:spLocks noGrp="1"/>
          </p:cNvSpPr>
          <p:nvPr>
            <p:ph type="body" sz="quarter" idx="14"/>
          </p:nvPr>
        </p:nvSpPr>
        <p:spPr/>
        <p:txBody>
          <a:bodyPr/>
          <a:lstStyle/>
          <a:p>
            <a:r>
              <a:rPr lang="en-US"/>
              <a:t>10/01/2019 - 10/22/2019</a:t>
            </a:r>
          </a:p>
        </p:txBody>
      </p:sp>
    </p:spTree>
    <p:extLst>
      <p:ext uri="{BB962C8B-B14F-4D97-AF65-F5344CB8AC3E}">
        <p14:creationId xmlns:p14="http://schemas.microsoft.com/office/powerpoint/2010/main" val="34114875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0379B-93C5-4AB1-B73F-A3DA96A965F5}"/>
              </a:ext>
            </a:extLst>
          </p:cNvPr>
          <p:cNvSpPr>
            <a:spLocks noGrp="1"/>
          </p:cNvSpPr>
          <p:nvPr>
            <p:ph type="title"/>
          </p:nvPr>
        </p:nvSpPr>
        <p:spPr/>
        <p:txBody>
          <a:bodyPr/>
          <a:lstStyle/>
          <a:p>
            <a:r>
              <a:rPr lang="en-US"/>
              <a:t>Facebook Fans By City Table | Clarks Shoes - 2 of 3</a:t>
            </a:r>
          </a:p>
        </p:txBody>
      </p:sp>
      <p:graphicFrame>
        <p:nvGraphicFramePr>
          <p:cNvPr id="5" name="Table Placeholder 4">
            <a:extLst>
              <a:ext uri="{FF2B5EF4-FFF2-40B4-BE49-F238E27FC236}">
                <a16:creationId xmlns:a16="http://schemas.microsoft.com/office/drawing/2014/main" id="{32867BB9-B682-4991-8329-EF4862D665A3}"/>
              </a:ext>
            </a:extLst>
          </p:cNvPr>
          <p:cNvGraphicFramePr>
            <a:graphicFrameLocks noGrp="1"/>
          </p:cNvGraphicFramePr>
          <p:nvPr>
            <p:ph type="tbl" sz="quarter" idx="13"/>
            <p:extLst>
              <p:ext uri="{D42A27DB-BD31-4B8C-83A1-F6EECF244321}">
                <p14:modId xmlns:p14="http://schemas.microsoft.com/office/powerpoint/2010/main" val="18842958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914489852"/>
                    </a:ext>
                  </a:extLst>
                </a:gridCol>
                <a:gridCol w="1645920">
                  <a:extLst>
                    <a:ext uri="{9D8B030D-6E8A-4147-A177-3AD203B41FA5}">
                      <a16:colId xmlns:a16="http://schemas.microsoft.com/office/drawing/2014/main" val="437948963"/>
                    </a:ext>
                  </a:extLst>
                </a:gridCol>
                <a:gridCol w="1645920">
                  <a:extLst>
                    <a:ext uri="{9D8B030D-6E8A-4147-A177-3AD203B41FA5}">
                      <a16:colId xmlns:a16="http://schemas.microsoft.com/office/drawing/2014/main" val="30316303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613010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Hougang New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723342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Changi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732683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483768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Panjang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449070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Jurong East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4019709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Toa Payoh New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922324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Kampong Tanah Merah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968278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567425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Phnom Penh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146428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70804694"/>
                  </a:ext>
                </a:extLst>
              </a:tr>
            </a:tbl>
          </a:graphicData>
        </a:graphic>
      </p:graphicFrame>
      <p:sp>
        <p:nvSpPr>
          <p:cNvPr id="4" name="Text Placeholder 3">
            <a:extLst>
              <a:ext uri="{FF2B5EF4-FFF2-40B4-BE49-F238E27FC236}">
                <a16:creationId xmlns:a16="http://schemas.microsoft.com/office/drawing/2014/main" id="{4C34895A-7A1F-4DD5-81B3-8C548E96EF86}"/>
              </a:ext>
            </a:extLst>
          </p:cNvPr>
          <p:cNvSpPr>
            <a:spLocks noGrp="1"/>
          </p:cNvSpPr>
          <p:nvPr>
            <p:ph type="body" sz="quarter" idx="14"/>
          </p:nvPr>
        </p:nvSpPr>
        <p:spPr/>
        <p:txBody>
          <a:bodyPr/>
          <a:lstStyle/>
          <a:p>
            <a:r>
              <a:rPr lang="en-US"/>
              <a:t>10/01/2019 - 10/22/2019</a:t>
            </a:r>
          </a:p>
        </p:txBody>
      </p:sp>
    </p:spTree>
    <p:extLst>
      <p:ext uri="{BB962C8B-B14F-4D97-AF65-F5344CB8AC3E}">
        <p14:creationId xmlns:p14="http://schemas.microsoft.com/office/powerpoint/2010/main" val="32844524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2B9DD-25AE-4B6D-8A63-A889042C1156}"/>
              </a:ext>
            </a:extLst>
          </p:cNvPr>
          <p:cNvSpPr>
            <a:spLocks noGrp="1"/>
          </p:cNvSpPr>
          <p:nvPr>
            <p:ph type="title"/>
          </p:nvPr>
        </p:nvSpPr>
        <p:spPr/>
        <p:txBody>
          <a:bodyPr/>
          <a:lstStyle/>
          <a:p>
            <a:r>
              <a:rPr lang="en-US"/>
              <a:t>Facebook Fans By City Table | Clarks Shoes - 3 of 3</a:t>
            </a:r>
          </a:p>
        </p:txBody>
      </p:sp>
      <p:graphicFrame>
        <p:nvGraphicFramePr>
          <p:cNvPr id="5" name="Table Placeholder 4">
            <a:extLst>
              <a:ext uri="{FF2B5EF4-FFF2-40B4-BE49-F238E27FC236}">
                <a16:creationId xmlns:a16="http://schemas.microsoft.com/office/drawing/2014/main" id="{3FA1C6B8-6114-4A66-9146-1DA2DA59AA9A}"/>
              </a:ext>
            </a:extLst>
          </p:cNvPr>
          <p:cNvGraphicFramePr>
            <a:graphicFrameLocks noGrp="1"/>
          </p:cNvGraphicFramePr>
          <p:nvPr>
            <p:ph type="tbl" sz="quarter" idx="13"/>
            <p:extLst>
              <p:ext uri="{D42A27DB-BD31-4B8C-83A1-F6EECF244321}">
                <p14:modId xmlns:p14="http://schemas.microsoft.com/office/powerpoint/2010/main" val="19458426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790291244"/>
                    </a:ext>
                  </a:extLst>
                </a:gridCol>
                <a:gridCol w="1645920">
                  <a:extLst>
                    <a:ext uri="{9D8B030D-6E8A-4147-A177-3AD203B41FA5}">
                      <a16:colId xmlns:a16="http://schemas.microsoft.com/office/drawing/2014/main" val="364133972"/>
                    </a:ext>
                  </a:extLst>
                </a:gridCol>
                <a:gridCol w="1645920">
                  <a:extLst>
                    <a:ext uri="{9D8B030D-6E8A-4147-A177-3AD203B41FA5}">
                      <a16:colId xmlns:a16="http://schemas.microsoft.com/office/drawing/2014/main" val="12670366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792362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Punggol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528761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Kampong Sungai Pandan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4097228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Toa Payoh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649453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040198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Marsiling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002896757"/>
                  </a:ext>
                </a:extLst>
              </a:tr>
            </a:tbl>
          </a:graphicData>
        </a:graphic>
      </p:graphicFrame>
      <p:sp>
        <p:nvSpPr>
          <p:cNvPr id="4" name="Text Placeholder 3">
            <a:extLst>
              <a:ext uri="{FF2B5EF4-FFF2-40B4-BE49-F238E27FC236}">
                <a16:creationId xmlns:a16="http://schemas.microsoft.com/office/drawing/2014/main" id="{9BDC1820-339A-4701-A669-65655319B0F4}"/>
              </a:ext>
            </a:extLst>
          </p:cNvPr>
          <p:cNvSpPr>
            <a:spLocks noGrp="1"/>
          </p:cNvSpPr>
          <p:nvPr>
            <p:ph type="body" sz="quarter" idx="14"/>
          </p:nvPr>
        </p:nvSpPr>
        <p:spPr/>
        <p:txBody>
          <a:bodyPr/>
          <a:lstStyle/>
          <a:p>
            <a:r>
              <a:rPr lang="en-US"/>
              <a:t>10/01/2019 - 10/22/2019</a:t>
            </a:r>
          </a:p>
        </p:txBody>
      </p:sp>
    </p:spTree>
    <p:extLst>
      <p:ext uri="{BB962C8B-B14F-4D97-AF65-F5344CB8AC3E}">
        <p14:creationId xmlns:p14="http://schemas.microsoft.com/office/powerpoint/2010/main" val="35472262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2A11A-BB90-46E5-8E5D-383987CACC15}"/>
              </a:ext>
            </a:extLst>
          </p:cNvPr>
          <p:cNvSpPr>
            <a:spLocks noGrp="1"/>
          </p:cNvSpPr>
          <p:nvPr>
            <p:ph type="title"/>
          </p:nvPr>
        </p:nvSpPr>
        <p:spPr/>
        <p:txBody>
          <a:bodyPr/>
          <a:lstStyle/>
          <a:p>
            <a:r>
              <a:rPr lang="en-US"/>
              <a:t>Facebook Own Posts Table | Clarks Shoes - 1 of 19</a:t>
            </a:r>
          </a:p>
        </p:txBody>
      </p:sp>
      <p:graphicFrame>
        <p:nvGraphicFramePr>
          <p:cNvPr id="5" name="Table Placeholder 4">
            <a:extLst>
              <a:ext uri="{FF2B5EF4-FFF2-40B4-BE49-F238E27FC236}">
                <a16:creationId xmlns:a16="http://schemas.microsoft.com/office/drawing/2014/main" id="{00AB8DD9-9E0F-4050-9F0D-D9602E1CF9E9}"/>
              </a:ext>
            </a:extLst>
          </p:cNvPr>
          <p:cNvGraphicFramePr>
            <a:graphicFrameLocks noGrp="1"/>
          </p:cNvGraphicFramePr>
          <p:nvPr>
            <p:ph type="tbl" sz="quarter" idx="13"/>
            <p:extLst>
              <p:ext uri="{D42A27DB-BD31-4B8C-83A1-F6EECF244321}">
                <p14:modId xmlns:p14="http://schemas.microsoft.com/office/powerpoint/2010/main" val="1066911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470490324"/>
                    </a:ext>
                  </a:extLst>
                </a:gridCol>
                <a:gridCol w="905256">
                  <a:extLst>
                    <a:ext uri="{9D8B030D-6E8A-4147-A177-3AD203B41FA5}">
                      <a16:colId xmlns:a16="http://schemas.microsoft.com/office/drawing/2014/main" val="2670087884"/>
                    </a:ext>
                  </a:extLst>
                </a:gridCol>
                <a:gridCol w="658368">
                  <a:extLst>
                    <a:ext uri="{9D8B030D-6E8A-4147-A177-3AD203B41FA5}">
                      <a16:colId xmlns:a16="http://schemas.microsoft.com/office/drawing/2014/main" val="3187585201"/>
                    </a:ext>
                  </a:extLst>
                </a:gridCol>
                <a:gridCol w="329184">
                  <a:extLst>
                    <a:ext uri="{9D8B030D-6E8A-4147-A177-3AD203B41FA5}">
                      <a16:colId xmlns:a16="http://schemas.microsoft.com/office/drawing/2014/main" val="3537427327"/>
                    </a:ext>
                  </a:extLst>
                </a:gridCol>
                <a:gridCol w="329184">
                  <a:extLst>
                    <a:ext uri="{9D8B030D-6E8A-4147-A177-3AD203B41FA5}">
                      <a16:colId xmlns:a16="http://schemas.microsoft.com/office/drawing/2014/main" val="3380118398"/>
                    </a:ext>
                  </a:extLst>
                </a:gridCol>
                <a:gridCol w="329184">
                  <a:extLst>
                    <a:ext uri="{9D8B030D-6E8A-4147-A177-3AD203B41FA5}">
                      <a16:colId xmlns:a16="http://schemas.microsoft.com/office/drawing/2014/main" val="3311330219"/>
                    </a:ext>
                  </a:extLst>
                </a:gridCol>
                <a:gridCol w="329184">
                  <a:extLst>
                    <a:ext uri="{9D8B030D-6E8A-4147-A177-3AD203B41FA5}">
                      <a16:colId xmlns:a16="http://schemas.microsoft.com/office/drawing/2014/main" val="635001772"/>
                    </a:ext>
                  </a:extLst>
                </a:gridCol>
                <a:gridCol w="329184">
                  <a:extLst>
                    <a:ext uri="{9D8B030D-6E8A-4147-A177-3AD203B41FA5}">
                      <a16:colId xmlns:a16="http://schemas.microsoft.com/office/drawing/2014/main" val="983785282"/>
                    </a:ext>
                  </a:extLst>
                </a:gridCol>
                <a:gridCol w="329184">
                  <a:extLst>
                    <a:ext uri="{9D8B030D-6E8A-4147-A177-3AD203B41FA5}">
                      <a16:colId xmlns:a16="http://schemas.microsoft.com/office/drawing/2014/main" val="3012004031"/>
                    </a:ext>
                  </a:extLst>
                </a:gridCol>
                <a:gridCol w="329184">
                  <a:extLst>
                    <a:ext uri="{9D8B030D-6E8A-4147-A177-3AD203B41FA5}">
                      <a16:colId xmlns:a16="http://schemas.microsoft.com/office/drawing/2014/main" val="2355080209"/>
                    </a:ext>
                  </a:extLst>
                </a:gridCol>
                <a:gridCol w="329184">
                  <a:extLst>
                    <a:ext uri="{9D8B030D-6E8A-4147-A177-3AD203B41FA5}">
                      <a16:colId xmlns:a16="http://schemas.microsoft.com/office/drawing/2014/main" val="3683192961"/>
                    </a:ext>
                  </a:extLst>
                </a:gridCol>
                <a:gridCol w="329184">
                  <a:extLst>
                    <a:ext uri="{9D8B030D-6E8A-4147-A177-3AD203B41FA5}">
                      <a16:colId xmlns:a16="http://schemas.microsoft.com/office/drawing/2014/main" val="1188527486"/>
                    </a:ext>
                  </a:extLst>
                </a:gridCol>
                <a:gridCol w="329184">
                  <a:extLst>
                    <a:ext uri="{9D8B030D-6E8A-4147-A177-3AD203B41FA5}">
                      <a16:colId xmlns:a16="http://schemas.microsoft.com/office/drawing/2014/main" val="909278213"/>
                    </a:ext>
                  </a:extLst>
                </a:gridCol>
                <a:gridCol w="329184">
                  <a:extLst>
                    <a:ext uri="{9D8B030D-6E8A-4147-A177-3AD203B41FA5}">
                      <a16:colId xmlns:a16="http://schemas.microsoft.com/office/drawing/2014/main" val="698645427"/>
                    </a:ext>
                  </a:extLst>
                </a:gridCol>
                <a:gridCol w="329184">
                  <a:extLst>
                    <a:ext uri="{9D8B030D-6E8A-4147-A177-3AD203B41FA5}">
                      <a16:colId xmlns:a16="http://schemas.microsoft.com/office/drawing/2014/main" val="1269432028"/>
                    </a:ext>
                  </a:extLst>
                </a:gridCol>
                <a:gridCol w="329184">
                  <a:extLst>
                    <a:ext uri="{9D8B030D-6E8A-4147-A177-3AD203B41FA5}">
                      <a16:colId xmlns:a16="http://schemas.microsoft.com/office/drawing/2014/main" val="2574206599"/>
                    </a:ext>
                  </a:extLst>
                </a:gridCol>
                <a:gridCol w="329184">
                  <a:extLst>
                    <a:ext uri="{9D8B030D-6E8A-4147-A177-3AD203B41FA5}">
                      <a16:colId xmlns:a16="http://schemas.microsoft.com/office/drawing/2014/main" val="671624983"/>
                    </a:ext>
                  </a:extLst>
                </a:gridCol>
                <a:gridCol w="329184">
                  <a:extLst>
                    <a:ext uri="{9D8B030D-6E8A-4147-A177-3AD203B41FA5}">
                      <a16:colId xmlns:a16="http://schemas.microsoft.com/office/drawing/2014/main" val="22022174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53973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Clarks Shoes - 2019-10-22 18:00:01</a:t>
                      </a:r>
                      <a:r>
                        <a:rPr kumimoji="0" lang="en-US" sz="1000" b="0" i="0" u="none" strike="noStrike" kern="1200" cap="none" spc="0" normalizeH="0" baseline="0" noProof="0">
                          <a:ln>
                            <a:noFill/>
                          </a:ln>
                          <a:solidFill>
                            <a:prstClr val="black"/>
                          </a:solidFill>
                          <a:effectLst/>
                          <a:uLnTx/>
                          <a:uFillTx/>
                          <a:latin typeface="+mn-lt"/>
                          <a:ea typeface="+mn-ea"/>
                          <a:cs typeface="+mn-cs"/>
                        </a:rPr>
                        <a:t>
 Comfort and style are fundamental to our quality of life. Freida Pinto has got all bases covered in our Clarkdale Arlo. #Clarks #ClarksSG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10/23/2019 16:18:13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880516625"/>
                  </a:ext>
                </a:extLst>
              </a:tr>
            </a:tbl>
          </a:graphicData>
        </a:graphic>
      </p:graphicFrame>
      <p:sp>
        <p:nvSpPr>
          <p:cNvPr id="4" name="Text Placeholder 3">
            <a:extLst>
              <a:ext uri="{FF2B5EF4-FFF2-40B4-BE49-F238E27FC236}">
                <a16:creationId xmlns:a16="http://schemas.microsoft.com/office/drawing/2014/main" id="{14F43E9E-037D-4BE5-957C-F6B3FA228B56}"/>
              </a:ext>
            </a:extLst>
          </p:cNvPr>
          <p:cNvSpPr>
            <a:spLocks noGrp="1"/>
          </p:cNvSpPr>
          <p:nvPr>
            <p:ph type="body" sz="quarter" idx="14"/>
          </p:nvPr>
        </p:nvSpPr>
        <p:spPr/>
        <p:txBody>
          <a:bodyPr/>
          <a:lstStyle/>
          <a:p>
            <a:r>
              <a:rPr lang="en-US"/>
              <a:t>10/01/2019 - 10/22/2019</a:t>
            </a:r>
          </a:p>
        </p:txBody>
      </p:sp>
    </p:spTree>
    <p:extLst>
      <p:ext uri="{BB962C8B-B14F-4D97-AF65-F5344CB8AC3E}">
        <p14:creationId xmlns:p14="http://schemas.microsoft.com/office/powerpoint/2010/main" val="24887943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4F851-D298-44B9-B412-F11B1E6A0668}"/>
              </a:ext>
            </a:extLst>
          </p:cNvPr>
          <p:cNvSpPr>
            <a:spLocks noGrp="1"/>
          </p:cNvSpPr>
          <p:nvPr>
            <p:ph type="title"/>
          </p:nvPr>
        </p:nvSpPr>
        <p:spPr/>
        <p:txBody>
          <a:bodyPr/>
          <a:lstStyle/>
          <a:p>
            <a:r>
              <a:rPr lang="en-US"/>
              <a:t>Facebook Own Posts Table | Clarks Shoes - 2 of 19</a:t>
            </a:r>
          </a:p>
        </p:txBody>
      </p:sp>
      <p:graphicFrame>
        <p:nvGraphicFramePr>
          <p:cNvPr id="5" name="Table Placeholder 4">
            <a:extLst>
              <a:ext uri="{FF2B5EF4-FFF2-40B4-BE49-F238E27FC236}">
                <a16:creationId xmlns:a16="http://schemas.microsoft.com/office/drawing/2014/main" id="{E2F626C0-8E08-43E2-8086-FD559E2F46AD}"/>
              </a:ext>
            </a:extLst>
          </p:cNvPr>
          <p:cNvGraphicFramePr>
            <a:graphicFrameLocks noGrp="1"/>
          </p:cNvGraphicFramePr>
          <p:nvPr>
            <p:ph type="tbl" sz="quarter" idx="13"/>
            <p:extLst>
              <p:ext uri="{D42A27DB-BD31-4B8C-83A1-F6EECF244321}">
                <p14:modId xmlns:p14="http://schemas.microsoft.com/office/powerpoint/2010/main" val="25746394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760603644"/>
                    </a:ext>
                  </a:extLst>
                </a:gridCol>
                <a:gridCol w="905256">
                  <a:extLst>
                    <a:ext uri="{9D8B030D-6E8A-4147-A177-3AD203B41FA5}">
                      <a16:colId xmlns:a16="http://schemas.microsoft.com/office/drawing/2014/main" val="2329504253"/>
                    </a:ext>
                  </a:extLst>
                </a:gridCol>
                <a:gridCol w="658368">
                  <a:extLst>
                    <a:ext uri="{9D8B030D-6E8A-4147-A177-3AD203B41FA5}">
                      <a16:colId xmlns:a16="http://schemas.microsoft.com/office/drawing/2014/main" val="1072883189"/>
                    </a:ext>
                  </a:extLst>
                </a:gridCol>
                <a:gridCol w="329184">
                  <a:extLst>
                    <a:ext uri="{9D8B030D-6E8A-4147-A177-3AD203B41FA5}">
                      <a16:colId xmlns:a16="http://schemas.microsoft.com/office/drawing/2014/main" val="2375809849"/>
                    </a:ext>
                  </a:extLst>
                </a:gridCol>
                <a:gridCol w="329184">
                  <a:extLst>
                    <a:ext uri="{9D8B030D-6E8A-4147-A177-3AD203B41FA5}">
                      <a16:colId xmlns:a16="http://schemas.microsoft.com/office/drawing/2014/main" val="1976204829"/>
                    </a:ext>
                  </a:extLst>
                </a:gridCol>
                <a:gridCol w="329184">
                  <a:extLst>
                    <a:ext uri="{9D8B030D-6E8A-4147-A177-3AD203B41FA5}">
                      <a16:colId xmlns:a16="http://schemas.microsoft.com/office/drawing/2014/main" val="3025031782"/>
                    </a:ext>
                  </a:extLst>
                </a:gridCol>
                <a:gridCol w="329184">
                  <a:extLst>
                    <a:ext uri="{9D8B030D-6E8A-4147-A177-3AD203B41FA5}">
                      <a16:colId xmlns:a16="http://schemas.microsoft.com/office/drawing/2014/main" val="2064809251"/>
                    </a:ext>
                  </a:extLst>
                </a:gridCol>
                <a:gridCol w="329184">
                  <a:extLst>
                    <a:ext uri="{9D8B030D-6E8A-4147-A177-3AD203B41FA5}">
                      <a16:colId xmlns:a16="http://schemas.microsoft.com/office/drawing/2014/main" val="3464987688"/>
                    </a:ext>
                  </a:extLst>
                </a:gridCol>
                <a:gridCol w="329184">
                  <a:extLst>
                    <a:ext uri="{9D8B030D-6E8A-4147-A177-3AD203B41FA5}">
                      <a16:colId xmlns:a16="http://schemas.microsoft.com/office/drawing/2014/main" val="1615028179"/>
                    </a:ext>
                  </a:extLst>
                </a:gridCol>
                <a:gridCol w="329184">
                  <a:extLst>
                    <a:ext uri="{9D8B030D-6E8A-4147-A177-3AD203B41FA5}">
                      <a16:colId xmlns:a16="http://schemas.microsoft.com/office/drawing/2014/main" val="3934900509"/>
                    </a:ext>
                  </a:extLst>
                </a:gridCol>
                <a:gridCol w="329184">
                  <a:extLst>
                    <a:ext uri="{9D8B030D-6E8A-4147-A177-3AD203B41FA5}">
                      <a16:colId xmlns:a16="http://schemas.microsoft.com/office/drawing/2014/main" val="1329186962"/>
                    </a:ext>
                  </a:extLst>
                </a:gridCol>
                <a:gridCol w="329184">
                  <a:extLst>
                    <a:ext uri="{9D8B030D-6E8A-4147-A177-3AD203B41FA5}">
                      <a16:colId xmlns:a16="http://schemas.microsoft.com/office/drawing/2014/main" val="2273222260"/>
                    </a:ext>
                  </a:extLst>
                </a:gridCol>
                <a:gridCol w="329184">
                  <a:extLst>
                    <a:ext uri="{9D8B030D-6E8A-4147-A177-3AD203B41FA5}">
                      <a16:colId xmlns:a16="http://schemas.microsoft.com/office/drawing/2014/main" val="4168734796"/>
                    </a:ext>
                  </a:extLst>
                </a:gridCol>
                <a:gridCol w="329184">
                  <a:extLst>
                    <a:ext uri="{9D8B030D-6E8A-4147-A177-3AD203B41FA5}">
                      <a16:colId xmlns:a16="http://schemas.microsoft.com/office/drawing/2014/main" val="1216577980"/>
                    </a:ext>
                  </a:extLst>
                </a:gridCol>
                <a:gridCol w="329184">
                  <a:extLst>
                    <a:ext uri="{9D8B030D-6E8A-4147-A177-3AD203B41FA5}">
                      <a16:colId xmlns:a16="http://schemas.microsoft.com/office/drawing/2014/main" val="1991655127"/>
                    </a:ext>
                  </a:extLst>
                </a:gridCol>
                <a:gridCol w="329184">
                  <a:extLst>
                    <a:ext uri="{9D8B030D-6E8A-4147-A177-3AD203B41FA5}">
                      <a16:colId xmlns:a16="http://schemas.microsoft.com/office/drawing/2014/main" val="2593079469"/>
                    </a:ext>
                  </a:extLst>
                </a:gridCol>
                <a:gridCol w="329184">
                  <a:extLst>
                    <a:ext uri="{9D8B030D-6E8A-4147-A177-3AD203B41FA5}">
                      <a16:colId xmlns:a16="http://schemas.microsoft.com/office/drawing/2014/main" val="85078763"/>
                    </a:ext>
                  </a:extLst>
                </a:gridCol>
                <a:gridCol w="329184">
                  <a:extLst>
                    <a:ext uri="{9D8B030D-6E8A-4147-A177-3AD203B41FA5}">
                      <a16:colId xmlns:a16="http://schemas.microsoft.com/office/drawing/2014/main" val="32380523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48016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Clarks Shoes - 2019-10-21 13:30:00</a:t>
                      </a:r>
                      <a:r>
                        <a:rPr kumimoji="0" lang="en-US" sz="1000" b="0" i="0" u="none" strike="noStrike" kern="1200" cap="none" spc="0" normalizeH="0" baseline="0" noProof="0">
                          <a:ln>
                            <a:noFill/>
                          </a:ln>
                          <a:solidFill>
                            <a:prstClr val="black"/>
                          </a:solidFill>
                          <a:effectLst/>
                          <a:uLnTx/>
                          <a:uFillTx/>
                          <a:latin typeface="+mn-lt"/>
                          <a:ea typeface="+mn-ea"/>
                          <a:cs typeface="+mn-cs"/>
                        </a:rPr>
                        <a:t>
 We’re excited to announce that we’ve teamed up with actress and activist Freida Pinto to discover exactly why comfort is essential to every day. #Clarks #ClarksSG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https://scontent.xx.fbcdn.net/v/t15.13418-10/s720x720/70286177_2592568317476416_6909893619465846784_n.jpeg?_nc_cat=107&amp;_nc_oc=AQkFx-TeM7BIjw1jZLl_MiQPk0-e6C73p1OtCAGim5n-1JBv6upy8rwo86fkE6m7rw8&amp;_nc_ht=scontent.xx&amp;oh=f19bece31728759bfe5f14993f0593f1&amp;oe=5E58A518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10/21/2019 16:20:19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555443975"/>
                  </a:ext>
                </a:extLst>
              </a:tr>
            </a:tbl>
          </a:graphicData>
        </a:graphic>
      </p:graphicFrame>
      <p:sp>
        <p:nvSpPr>
          <p:cNvPr id="4" name="Text Placeholder 3">
            <a:extLst>
              <a:ext uri="{FF2B5EF4-FFF2-40B4-BE49-F238E27FC236}">
                <a16:creationId xmlns:a16="http://schemas.microsoft.com/office/drawing/2014/main" id="{6A35752F-4E83-4523-B002-B497785E239C}"/>
              </a:ext>
            </a:extLst>
          </p:cNvPr>
          <p:cNvSpPr>
            <a:spLocks noGrp="1"/>
          </p:cNvSpPr>
          <p:nvPr>
            <p:ph type="body" sz="quarter" idx="14"/>
          </p:nvPr>
        </p:nvSpPr>
        <p:spPr/>
        <p:txBody>
          <a:bodyPr/>
          <a:lstStyle/>
          <a:p>
            <a:r>
              <a:rPr lang="en-US"/>
              <a:t>10/01/2019 - 10/22/2019</a:t>
            </a:r>
          </a:p>
        </p:txBody>
      </p:sp>
    </p:spTree>
    <p:extLst>
      <p:ext uri="{BB962C8B-B14F-4D97-AF65-F5344CB8AC3E}">
        <p14:creationId xmlns:p14="http://schemas.microsoft.com/office/powerpoint/2010/main" val="19237031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DA7D2-4479-429D-8922-B22568471753}"/>
              </a:ext>
            </a:extLst>
          </p:cNvPr>
          <p:cNvSpPr>
            <a:spLocks noGrp="1"/>
          </p:cNvSpPr>
          <p:nvPr>
            <p:ph type="title"/>
          </p:nvPr>
        </p:nvSpPr>
        <p:spPr/>
        <p:txBody>
          <a:bodyPr/>
          <a:lstStyle/>
          <a:p>
            <a:r>
              <a:rPr lang="en-US"/>
              <a:t>Facebook Own Posts Table | Clarks Shoes - 3 of 19</a:t>
            </a:r>
          </a:p>
        </p:txBody>
      </p:sp>
      <p:graphicFrame>
        <p:nvGraphicFramePr>
          <p:cNvPr id="5" name="Table Placeholder 4">
            <a:extLst>
              <a:ext uri="{FF2B5EF4-FFF2-40B4-BE49-F238E27FC236}">
                <a16:creationId xmlns:a16="http://schemas.microsoft.com/office/drawing/2014/main" id="{1397FC42-4B46-4A7A-852C-4864BB686397}"/>
              </a:ext>
            </a:extLst>
          </p:cNvPr>
          <p:cNvGraphicFramePr>
            <a:graphicFrameLocks noGrp="1"/>
          </p:cNvGraphicFramePr>
          <p:nvPr>
            <p:ph type="tbl" sz="quarter" idx="13"/>
            <p:extLst>
              <p:ext uri="{D42A27DB-BD31-4B8C-83A1-F6EECF244321}">
                <p14:modId xmlns:p14="http://schemas.microsoft.com/office/powerpoint/2010/main" val="1689015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431481589"/>
                    </a:ext>
                  </a:extLst>
                </a:gridCol>
                <a:gridCol w="905256">
                  <a:extLst>
                    <a:ext uri="{9D8B030D-6E8A-4147-A177-3AD203B41FA5}">
                      <a16:colId xmlns:a16="http://schemas.microsoft.com/office/drawing/2014/main" val="3854590176"/>
                    </a:ext>
                  </a:extLst>
                </a:gridCol>
                <a:gridCol w="658368">
                  <a:extLst>
                    <a:ext uri="{9D8B030D-6E8A-4147-A177-3AD203B41FA5}">
                      <a16:colId xmlns:a16="http://schemas.microsoft.com/office/drawing/2014/main" val="36943152"/>
                    </a:ext>
                  </a:extLst>
                </a:gridCol>
                <a:gridCol w="329184">
                  <a:extLst>
                    <a:ext uri="{9D8B030D-6E8A-4147-A177-3AD203B41FA5}">
                      <a16:colId xmlns:a16="http://schemas.microsoft.com/office/drawing/2014/main" val="1151404175"/>
                    </a:ext>
                  </a:extLst>
                </a:gridCol>
                <a:gridCol w="329184">
                  <a:extLst>
                    <a:ext uri="{9D8B030D-6E8A-4147-A177-3AD203B41FA5}">
                      <a16:colId xmlns:a16="http://schemas.microsoft.com/office/drawing/2014/main" val="2265505444"/>
                    </a:ext>
                  </a:extLst>
                </a:gridCol>
                <a:gridCol w="329184">
                  <a:extLst>
                    <a:ext uri="{9D8B030D-6E8A-4147-A177-3AD203B41FA5}">
                      <a16:colId xmlns:a16="http://schemas.microsoft.com/office/drawing/2014/main" val="2662571075"/>
                    </a:ext>
                  </a:extLst>
                </a:gridCol>
                <a:gridCol w="329184">
                  <a:extLst>
                    <a:ext uri="{9D8B030D-6E8A-4147-A177-3AD203B41FA5}">
                      <a16:colId xmlns:a16="http://schemas.microsoft.com/office/drawing/2014/main" val="4122458084"/>
                    </a:ext>
                  </a:extLst>
                </a:gridCol>
                <a:gridCol w="329184">
                  <a:extLst>
                    <a:ext uri="{9D8B030D-6E8A-4147-A177-3AD203B41FA5}">
                      <a16:colId xmlns:a16="http://schemas.microsoft.com/office/drawing/2014/main" val="2986126171"/>
                    </a:ext>
                  </a:extLst>
                </a:gridCol>
                <a:gridCol w="329184">
                  <a:extLst>
                    <a:ext uri="{9D8B030D-6E8A-4147-A177-3AD203B41FA5}">
                      <a16:colId xmlns:a16="http://schemas.microsoft.com/office/drawing/2014/main" val="3424024819"/>
                    </a:ext>
                  </a:extLst>
                </a:gridCol>
                <a:gridCol w="329184">
                  <a:extLst>
                    <a:ext uri="{9D8B030D-6E8A-4147-A177-3AD203B41FA5}">
                      <a16:colId xmlns:a16="http://schemas.microsoft.com/office/drawing/2014/main" val="124055535"/>
                    </a:ext>
                  </a:extLst>
                </a:gridCol>
                <a:gridCol w="329184">
                  <a:extLst>
                    <a:ext uri="{9D8B030D-6E8A-4147-A177-3AD203B41FA5}">
                      <a16:colId xmlns:a16="http://schemas.microsoft.com/office/drawing/2014/main" val="2459755939"/>
                    </a:ext>
                  </a:extLst>
                </a:gridCol>
                <a:gridCol w="329184">
                  <a:extLst>
                    <a:ext uri="{9D8B030D-6E8A-4147-A177-3AD203B41FA5}">
                      <a16:colId xmlns:a16="http://schemas.microsoft.com/office/drawing/2014/main" val="1921595401"/>
                    </a:ext>
                  </a:extLst>
                </a:gridCol>
                <a:gridCol w="329184">
                  <a:extLst>
                    <a:ext uri="{9D8B030D-6E8A-4147-A177-3AD203B41FA5}">
                      <a16:colId xmlns:a16="http://schemas.microsoft.com/office/drawing/2014/main" val="1438448749"/>
                    </a:ext>
                  </a:extLst>
                </a:gridCol>
                <a:gridCol w="329184">
                  <a:extLst>
                    <a:ext uri="{9D8B030D-6E8A-4147-A177-3AD203B41FA5}">
                      <a16:colId xmlns:a16="http://schemas.microsoft.com/office/drawing/2014/main" val="811486936"/>
                    </a:ext>
                  </a:extLst>
                </a:gridCol>
                <a:gridCol w="329184">
                  <a:extLst>
                    <a:ext uri="{9D8B030D-6E8A-4147-A177-3AD203B41FA5}">
                      <a16:colId xmlns:a16="http://schemas.microsoft.com/office/drawing/2014/main" val="465509671"/>
                    </a:ext>
                  </a:extLst>
                </a:gridCol>
                <a:gridCol w="329184">
                  <a:extLst>
                    <a:ext uri="{9D8B030D-6E8A-4147-A177-3AD203B41FA5}">
                      <a16:colId xmlns:a16="http://schemas.microsoft.com/office/drawing/2014/main" val="936165851"/>
                    </a:ext>
                  </a:extLst>
                </a:gridCol>
                <a:gridCol w="329184">
                  <a:extLst>
                    <a:ext uri="{9D8B030D-6E8A-4147-A177-3AD203B41FA5}">
                      <a16:colId xmlns:a16="http://schemas.microsoft.com/office/drawing/2014/main" val="2135742411"/>
                    </a:ext>
                  </a:extLst>
                </a:gridCol>
                <a:gridCol w="329184">
                  <a:extLst>
                    <a:ext uri="{9D8B030D-6E8A-4147-A177-3AD203B41FA5}">
                      <a16:colId xmlns:a16="http://schemas.microsoft.com/office/drawing/2014/main" val="36894771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6481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Clarks Shoes - 2019-10-20 12:00:00</a:t>
                      </a:r>
                      <a:r>
                        <a:rPr kumimoji="0" lang="en-US" sz="1000" b="0" i="0" u="none" strike="noStrike" kern="1200" cap="none" spc="0" normalizeH="0" baseline="0" noProof="0">
                          <a:ln>
                            <a:noFill/>
                          </a:ln>
                          <a:solidFill>
                            <a:prstClr val="black"/>
                          </a:solidFill>
                          <a:effectLst/>
                          <a:uLnTx/>
                          <a:uFillTx/>
                          <a:latin typeface="+mn-lt"/>
                          <a:ea typeface="+mn-ea"/>
                          <a:cs typeface="+mn-cs"/>
                        </a:rPr>
                        <a:t>
 Trace Pine. Our lightest boot.  #Clarks  #ClarksSG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https://scontent.xx.fbcdn.net/v/t1.0-9/p720x720/72589229_2092933257473639_8099847994251149312_o.jpg?_nc_cat=108&amp;_nc_oc=AQnxLeiad5lRv0AOpTdK--izDOP_osoMr4NprOP4zFmNrUzxWgtRK3PchCQEyPbcNHA&amp;_nc_ht=scontent.xx&amp;oh=8b71c39f9468f28d2f77ba938cee70c7&amp;oe=5E5946E8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10/21/2019 16:20:19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873836484"/>
                  </a:ext>
                </a:extLst>
              </a:tr>
            </a:tbl>
          </a:graphicData>
        </a:graphic>
      </p:graphicFrame>
      <p:sp>
        <p:nvSpPr>
          <p:cNvPr id="4" name="Text Placeholder 3">
            <a:extLst>
              <a:ext uri="{FF2B5EF4-FFF2-40B4-BE49-F238E27FC236}">
                <a16:creationId xmlns:a16="http://schemas.microsoft.com/office/drawing/2014/main" id="{4FA7A22A-5C51-46A0-9B8E-FCBC809BBCF9}"/>
              </a:ext>
            </a:extLst>
          </p:cNvPr>
          <p:cNvSpPr>
            <a:spLocks noGrp="1"/>
          </p:cNvSpPr>
          <p:nvPr>
            <p:ph type="body" sz="quarter" idx="14"/>
          </p:nvPr>
        </p:nvSpPr>
        <p:spPr/>
        <p:txBody>
          <a:bodyPr/>
          <a:lstStyle/>
          <a:p>
            <a:r>
              <a:rPr lang="en-US"/>
              <a:t>10/01/2019 - 10/22/2019</a:t>
            </a:r>
          </a:p>
        </p:txBody>
      </p:sp>
    </p:spTree>
    <p:extLst>
      <p:ext uri="{BB962C8B-B14F-4D97-AF65-F5344CB8AC3E}">
        <p14:creationId xmlns:p14="http://schemas.microsoft.com/office/powerpoint/2010/main" val="28728327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48E07-7FD9-4279-B663-53ED3294A0CB}"/>
              </a:ext>
            </a:extLst>
          </p:cNvPr>
          <p:cNvSpPr>
            <a:spLocks noGrp="1"/>
          </p:cNvSpPr>
          <p:nvPr>
            <p:ph type="title"/>
          </p:nvPr>
        </p:nvSpPr>
        <p:spPr/>
        <p:txBody>
          <a:bodyPr/>
          <a:lstStyle/>
          <a:p>
            <a:r>
              <a:rPr lang="en-US"/>
              <a:t>Facebook Own Posts Table | Clarks Shoes - 4 of 19</a:t>
            </a:r>
          </a:p>
        </p:txBody>
      </p:sp>
      <p:graphicFrame>
        <p:nvGraphicFramePr>
          <p:cNvPr id="5" name="Table Placeholder 4">
            <a:extLst>
              <a:ext uri="{FF2B5EF4-FFF2-40B4-BE49-F238E27FC236}">
                <a16:creationId xmlns:a16="http://schemas.microsoft.com/office/drawing/2014/main" id="{8C4C6799-1FD7-4F6C-9601-F48B5FDD50C7}"/>
              </a:ext>
            </a:extLst>
          </p:cNvPr>
          <p:cNvGraphicFramePr>
            <a:graphicFrameLocks noGrp="1"/>
          </p:cNvGraphicFramePr>
          <p:nvPr>
            <p:ph type="tbl" sz="quarter" idx="13"/>
            <p:extLst>
              <p:ext uri="{D42A27DB-BD31-4B8C-83A1-F6EECF244321}">
                <p14:modId xmlns:p14="http://schemas.microsoft.com/office/powerpoint/2010/main" val="20445940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706484865"/>
                    </a:ext>
                  </a:extLst>
                </a:gridCol>
                <a:gridCol w="905256">
                  <a:extLst>
                    <a:ext uri="{9D8B030D-6E8A-4147-A177-3AD203B41FA5}">
                      <a16:colId xmlns:a16="http://schemas.microsoft.com/office/drawing/2014/main" val="3162180373"/>
                    </a:ext>
                  </a:extLst>
                </a:gridCol>
                <a:gridCol w="658368">
                  <a:extLst>
                    <a:ext uri="{9D8B030D-6E8A-4147-A177-3AD203B41FA5}">
                      <a16:colId xmlns:a16="http://schemas.microsoft.com/office/drawing/2014/main" val="1383145757"/>
                    </a:ext>
                  </a:extLst>
                </a:gridCol>
                <a:gridCol w="329184">
                  <a:extLst>
                    <a:ext uri="{9D8B030D-6E8A-4147-A177-3AD203B41FA5}">
                      <a16:colId xmlns:a16="http://schemas.microsoft.com/office/drawing/2014/main" val="2182444480"/>
                    </a:ext>
                  </a:extLst>
                </a:gridCol>
                <a:gridCol w="329184">
                  <a:extLst>
                    <a:ext uri="{9D8B030D-6E8A-4147-A177-3AD203B41FA5}">
                      <a16:colId xmlns:a16="http://schemas.microsoft.com/office/drawing/2014/main" val="1874817126"/>
                    </a:ext>
                  </a:extLst>
                </a:gridCol>
                <a:gridCol w="329184">
                  <a:extLst>
                    <a:ext uri="{9D8B030D-6E8A-4147-A177-3AD203B41FA5}">
                      <a16:colId xmlns:a16="http://schemas.microsoft.com/office/drawing/2014/main" val="520157534"/>
                    </a:ext>
                  </a:extLst>
                </a:gridCol>
                <a:gridCol w="329184">
                  <a:extLst>
                    <a:ext uri="{9D8B030D-6E8A-4147-A177-3AD203B41FA5}">
                      <a16:colId xmlns:a16="http://schemas.microsoft.com/office/drawing/2014/main" val="2052742383"/>
                    </a:ext>
                  </a:extLst>
                </a:gridCol>
                <a:gridCol w="329184">
                  <a:extLst>
                    <a:ext uri="{9D8B030D-6E8A-4147-A177-3AD203B41FA5}">
                      <a16:colId xmlns:a16="http://schemas.microsoft.com/office/drawing/2014/main" val="1131784725"/>
                    </a:ext>
                  </a:extLst>
                </a:gridCol>
                <a:gridCol w="329184">
                  <a:extLst>
                    <a:ext uri="{9D8B030D-6E8A-4147-A177-3AD203B41FA5}">
                      <a16:colId xmlns:a16="http://schemas.microsoft.com/office/drawing/2014/main" val="1886830175"/>
                    </a:ext>
                  </a:extLst>
                </a:gridCol>
                <a:gridCol w="329184">
                  <a:extLst>
                    <a:ext uri="{9D8B030D-6E8A-4147-A177-3AD203B41FA5}">
                      <a16:colId xmlns:a16="http://schemas.microsoft.com/office/drawing/2014/main" val="187728963"/>
                    </a:ext>
                  </a:extLst>
                </a:gridCol>
                <a:gridCol w="329184">
                  <a:extLst>
                    <a:ext uri="{9D8B030D-6E8A-4147-A177-3AD203B41FA5}">
                      <a16:colId xmlns:a16="http://schemas.microsoft.com/office/drawing/2014/main" val="405862274"/>
                    </a:ext>
                  </a:extLst>
                </a:gridCol>
                <a:gridCol w="329184">
                  <a:extLst>
                    <a:ext uri="{9D8B030D-6E8A-4147-A177-3AD203B41FA5}">
                      <a16:colId xmlns:a16="http://schemas.microsoft.com/office/drawing/2014/main" val="2797477271"/>
                    </a:ext>
                  </a:extLst>
                </a:gridCol>
                <a:gridCol w="329184">
                  <a:extLst>
                    <a:ext uri="{9D8B030D-6E8A-4147-A177-3AD203B41FA5}">
                      <a16:colId xmlns:a16="http://schemas.microsoft.com/office/drawing/2014/main" val="1405739818"/>
                    </a:ext>
                  </a:extLst>
                </a:gridCol>
                <a:gridCol w="329184">
                  <a:extLst>
                    <a:ext uri="{9D8B030D-6E8A-4147-A177-3AD203B41FA5}">
                      <a16:colId xmlns:a16="http://schemas.microsoft.com/office/drawing/2014/main" val="4240149876"/>
                    </a:ext>
                  </a:extLst>
                </a:gridCol>
                <a:gridCol w="329184">
                  <a:extLst>
                    <a:ext uri="{9D8B030D-6E8A-4147-A177-3AD203B41FA5}">
                      <a16:colId xmlns:a16="http://schemas.microsoft.com/office/drawing/2014/main" val="3397593989"/>
                    </a:ext>
                  </a:extLst>
                </a:gridCol>
                <a:gridCol w="329184">
                  <a:extLst>
                    <a:ext uri="{9D8B030D-6E8A-4147-A177-3AD203B41FA5}">
                      <a16:colId xmlns:a16="http://schemas.microsoft.com/office/drawing/2014/main" val="2886280621"/>
                    </a:ext>
                  </a:extLst>
                </a:gridCol>
                <a:gridCol w="329184">
                  <a:extLst>
                    <a:ext uri="{9D8B030D-6E8A-4147-A177-3AD203B41FA5}">
                      <a16:colId xmlns:a16="http://schemas.microsoft.com/office/drawing/2014/main" val="2606775129"/>
                    </a:ext>
                  </a:extLst>
                </a:gridCol>
                <a:gridCol w="329184">
                  <a:extLst>
                    <a:ext uri="{9D8B030D-6E8A-4147-A177-3AD203B41FA5}">
                      <a16:colId xmlns:a16="http://schemas.microsoft.com/office/drawing/2014/main" val="26131659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04697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Clarks Shoes - 2019-10-19 10:00:01</a:t>
                      </a:r>
                      <a:r>
                        <a:rPr kumimoji="0" lang="en-US" sz="1000" b="0" i="0" u="none" strike="noStrike" kern="1200" cap="none" spc="0" normalizeH="0" baseline="0" noProof="0">
                          <a:ln>
                            <a:noFill/>
                          </a:ln>
                          <a:solidFill>
                            <a:prstClr val="black"/>
                          </a:solidFill>
                          <a:effectLst/>
                          <a:uLnTx/>
                          <a:uFillTx/>
                          <a:latin typeface="+mn-lt"/>
                          <a:ea typeface="+mn-ea"/>
                          <a:cs typeface="+mn-cs"/>
                        </a:rPr>
                        <a:t>
 Two pieces of C.F Stead leather and a natural crepe sole, that’s all it takes to make our original Desert Boot. That and 200 years of experience. #Clarks #ClarksSG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https://scontent.xx.fbcdn.net/v/t15.13418-10/p720x720/71308692_908325809534630_6354538087346864128_n.jpeg?_nc_cat=100&amp;_nc_oc=AQktt6jNfxwovFDINKtiiYJunyAo0oKuRkCrlv8sMyhdo9D1QA2n7xOyGEhDrzP_-ew&amp;_nc_ht=scontent.xx&amp;oh=ea6b0ce2bd4ebb593dca4a9d6875c215&amp;oe=5E61BF95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10/21/2019 16:20:19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592966285"/>
                  </a:ext>
                </a:extLst>
              </a:tr>
            </a:tbl>
          </a:graphicData>
        </a:graphic>
      </p:graphicFrame>
      <p:sp>
        <p:nvSpPr>
          <p:cNvPr id="4" name="Text Placeholder 3">
            <a:extLst>
              <a:ext uri="{FF2B5EF4-FFF2-40B4-BE49-F238E27FC236}">
                <a16:creationId xmlns:a16="http://schemas.microsoft.com/office/drawing/2014/main" id="{B8572B67-147C-4BEE-BE68-04D818DA66D8}"/>
              </a:ext>
            </a:extLst>
          </p:cNvPr>
          <p:cNvSpPr>
            <a:spLocks noGrp="1"/>
          </p:cNvSpPr>
          <p:nvPr>
            <p:ph type="body" sz="quarter" idx="14"/>
          </p:nvPr>
        </p:nvSpPr>
        <p:spPr/>
        <p:txBody>
          <a:bodyPr/>
          <a:lstStyle/>
          <a:p>
            <a:r>
              <a:rPr lang="en-US"/>
              <a:t>10/01/2019 - 10/22/2019</a:t>
            </a:r>
          </a:p>
        </p:txBody>
      </p:sp>
    </p:spTree>
    <p:extLst>
      <p:ext uri="{BB962C8B-B14F-4D97-AF65-F5344CB8AC3E}">
        <p14:creationId xmlns:p14="http://schemas.microsoft.com/office/powerpoint/2010/main" val="24276380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2035E-7917-42A2-8ED0-F5EDC5600B22}"/>
              </a:ext>
            </a:extLst>
          </p:cNvPr>
          <p:cNvSpPr>
            <a:spLocks noGrp="1"/>
          </p:cNvSpPr>
          <p:nvPr>
            <p:ph type="title"/>
          </p:nvPr>
        </p:nvSpPr>
        <p:spPr/>
        <p:txBody>
          <a:bodyPr/>
          <a:lstStyle/>
          <a:p>
            <a:r>
              <a:rPr lang="en-US"/>
              <a:t>Facebook Own Posts Table | Clarks Shoes - 5 of 19</a:t>
            </a:r>
          </a:p>
        </p:txBody>
      </p:sp>
      <p:graphicFrame>
        <p:nvGraphicFramePr>
          <p:cNvPr id="5" name="Table Placeholder 4">
            <a:extLst>
              <a:ext uri="{FF2B5EF4-FFF2-40B4-BE49-F238E27FC236}">
                <a16:creationId xmlns:a16="http://schemas.microsoft.com/office/drawing/2014/main" id="{784CA6F9-E3D7-40C5-8EBE-8973C318A00C}"/>
              </a:ext>
            </a:extLst>
          </p:cNvPr>
          <p:cNvGraphicFramePr>
            <a:graphicFrameLocks noGrp="1"/>
          </p:cNvGraphicFramePr>
          <p:nvPr>
            <p:ph type="tbl" sz="quarter" idx="13"/>
            <p:extLst>
              <p:ext uri="{D42A27DB-BD31-4B8C-83A1-F6EECF244321}">
                <p14:modId xmlns:p14="http://schemas.microsoft.com/office/powerpoint/2010/main" val="2998570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968393451"/>
                    </a:ext>
                  </a:extLst>
                </a:gridCol>
                <a:gridCol w="905256">
                  <a:extLst>
                    <a:ext uri="{9D8B030D-6E8A-4147-A177-3AD203B41FA5}">
                      <a16:colId xmlns:a16="http://schemas.microsoft.com/office/drawing/2014/main" val="1339222342"/>
                    </a:ext>
                  </a:extLst>
                </a:gridCol>
                <a:gridCol w="658368">
                  <a:extLst>
                    <a:ext uri="{9D8B030D-6E8A-4147-A177-3AD203B41FA5}">
                      <a16:colId xmlns:a16="http://schemas.microsoft.com/office/drawing/2014/main" val="782661812"/>
                    </a:ext>
                  </a:extLst>
                </a:gridCol>
                <a:gridCol w="329184">
                  <a:extLst>
                    <a:ext uri="{9D8B030D-6E8A-4147-A177-3AD203B41FA5}">
                      <a16:colId xmlns:a16="http://schemas.microsoft.com/office/drawing/2014/main" val="2323530726"/>
                    </a:ext>
                  </a:extLst>
                </a:gridCol>
                <a:gridCol w="329184">
                  <a:extLst>
                    <a:ext uri="{9D8B030D-6E8A-4147-A177-3AD203B41FA5}">
                      <a16:colId xmlns:a16="http://schemas.microsoft.com/office/drawing/2014/main" val="4125756164"/>
                    </a:ext>
                  </a:extLst>
                </a:gridCol>
                <a:gridCol w="329184">
                  <a:extLst>
                    <a:ext uri="{9D8B030D-6E8A-4147-A177-3AD203B41FA5}">
                      <a16:colId xmlns:a16="http://schemas.microsoft.com/office/drawing/2014/main" val="2555943400"/>
                    </a:ext>
                  </a:extLst>
                </a:gridCol>
                <a:gridCol w="329184">
                  <a:extLst>
                    <a:ext uri="{9D8B030D-6E8A-4147-A177-3AD203B41FA5}">
                      <a16:colId xmlns:a16="http://schemas.microsoft.com/office/drawing/2014/main" val="95115864"/>
                    </a:ext>
                  </a:extLst>
                </a:gridCol>
                <a:gridCol w="329184">
                  <a:extLst>
                    <a:ext uri="{9D8B030D-6E8A-4147-A177-3AD203B41FA5}">
                      <a16:colId xmlns:a16="http://schemas.microsoft.com/office/drawing/2014/main" val="1587681986"/>
                    </a:ext>
                  </a:extLst>
                </a:gridCol>
                <a:gridCol w="329184">
                  <a:extLst>
                    <a:ext uri="{9D8B030D-6E8A-4147-A177-3AD203B41FA5}">
                      <a16:colId xmlns:a16="http://schemas.microsoft.com/office/drawing/2014/main" val="1778568356"/>
                    </a:ext>
                  </a:extLst>
                </a:gridCol>
                <a:gridCol w="329184">
                  <a:extLst>
                    <a:ext uri="{9D8B030D-6E8A-4147-A177-3AD203B41FA5}">
                      <a16:colId xmlns:a16="http://schemas.microsoft.com/office/drawing/2014/main" val="2961033081"/>
                    </a:ext>
                  </a:extLst>
                </a:gridCol>
                <a:gridCol w="329184">
                  <a:extLst>
                    <a:ext uri="{9D8B030D-6E8A-4147-A177-3AD203B41FA5}">
                      <a16:colId xmlns:a16="http://schemas.microsoft.com/office/drawing/2014/main" val="1010477461"/>
                    </a:ext>
                  </a:extLst>
                </a:gridCol>
                <a:gridCol w="329184">
                  <a:extLst>
                    <a:ext uri="{9D8B030D-6E8A-4147-A177-3AD203B41FA5}">
                      <a16:colId xmlns:a16="http://schemas.microsoft.com/office/drawing/2014/main" val="1381693764"/>
                    </a:ext>
                  </a:extLst>
                </a:gridCol>
                <a:gridCol w="329184">
                  <a:extLst>
                    <a:ext uri="{9D8B030D-6E8A-4147-A177-3AD203B41FA5}">
                      <a16:colId xmlns:a16="http://schemas.microsoft.com/office/drawing/2014/main" val="1875144756"/>
                    </a:ext>
                  </a:extLst>
                </a:gridCol>
                <a:gridCol w="329184">
                  <a:extLst>
                    <a:ext uri="{9D8B030D-6E8A-4147-A177-3AD203B41FA5}">
                      <a16:colId xmlns:a16="http://schemas.microsoft.com/office/drawing/2014/main" val="696675909"/>
                    </a:ext>
                  </a:extLst>
                </a:gridCol>
                <a:gridCol w="329184">
                  <a:extLst>
                    <a:ext uri="{9D8B030D-6E8A-4147-A177-3AD203B41FA5}">
                      <a16:colId xmlns:a16="http://schemas.microsoft.com/office/drawing/2014/main" val="3659639678"/>
                    </a:ext>
                  </a:extLst>
                </a:gridCol>
                <a:gridCol w="329184">
                  <a:extLst>
                    <a:ext uri="{9D8B030D-6E8A-4147-A177-3AD203B41FA5}">
                      <a16:colId xmlns:a16="http://schemas.microsoft.com/office/drawing/2014/main" val="948140510"/>
                    </a:ext>
                  </a:extLst>
                </a:gridCol>
                <a:gridCol w="329184">
                  <a:extLst>
                    <a:ext uri="{9D8B030D-6E8A-4147-A177-3AD203B41FA5}">
                      <a16:colId xmlns:a16="http://schemas.microsoft.com/office/drawing/2014/main" val="3763183478"/>
                    </a:ext>
                  </a:extLst>
                </a:gridCol>
                <a:gridCol w="329184">
                  <a:extLst>
                    <a:ext uri="{9D8B030D-6E8A-4147-A177-3AD203B41FA5}">
                      <a16:colId xmlns:a16="http://schemas.microsoft.com/office/drawing/2014/main" val="20967985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32722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Clarks Shoes - 2019-10-18 17:00:00</a:t>
                      </a:r>
                      <a:r>
                        <a:rPr kumimoji="0" lang="en-US" sz="1000" b="0" i="0" u="none" strike="noStrike" kern="1200" cap="none" spc="0" normalizeH="0" baseline="0" noProof="0">
                          <a:ln>
                            <a:noFill/>
                          </a:ln>
                          <a:solidFill>
                            <a:prstClr val="black"/>
                          </a:solidFill>
                          <a:effectLst/>
                          <a:uLnTx/>
                          <a:uFillTx/>
                          <a:latin typeface="+mn-lt"/>
                          <a:ea typeface="+mn-ea"/>
                          <a:cs typeface="+mn-cs"/>
                        </a:rPr>
                        <a:t>
 Simply iconic. Alexander Skarsgård in the original Desert Boot. #Clarks #DesertBoot #ClarksSG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https://scontent.xx.fbcdn.net/v/t15.5256-10/s720x720/72545227_517219752393946_3952256238951071744_n.jpg?_nc_cat=104&amp;_nc_oc=AQmkprMTmcW8htAECj5UghFkCWtKO1b1YSgvy9huuYLf5e0NxdrRjCpi9kMqntLPPHg&amp;_nc_ht=scontent.xx&amp;oh=92b1fa8343f25a4fec0de0ba9e293d34&amp;oe=5E1D055D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10/20/2019 16:18:51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971474597"/>
                  </a:ext>
                </a:extLst>
              </a:tr>
            </a:tbl>
          </a:graphicData>
        </a:graphic>
      </p:graphicFrame>
      <p:sp>
        <p:nvSpPr>
          <p:cNvPr id="4" name="Text Placeholder 3">
            <a:extLst>
              <a:ext uri="{FF2B5EF4-FFF2-40B4-BE49-F238E27FC236}">
                <a16:creationId xmlns:a16="http://schemas.microsoft.com/office/drawing/2014/main" id="{333E37ED-BD38-45EE-BFE3-738643BC286B}"/>
              </a:ext>
            </a:extLst>
          </p:cNvPr>
          <p:cNvSpPr>
            <a:spLocks noGrp="1"/>
          </p:cNvSpPr>
          <p:nvPr>
            <p:ph type="body" sz="quarter" idx="14"/>
          </p:nvPr>
        </p:nvSpPr>
        <p:spPr/>
        <p:txBody>
          <a:bodyPr/>
          <a:lstStyle/>
          <a:p>
            <a:r>
              <a:rPr lang="en-US"/>
              <a:t>10/01/2019 - 10/22/2019</a:t>
            </a:r>
          </a:p>
        </p:txBody>
      </p:sp>
    </p:spTree>
    <p:extLst>
      <p:ext uri="{BB962C8B-B14F-4D97-AF65-F5344CB8AC3E}">
        <p14:creationId xmlns:p14="http://schemas.microsoft.com/office/powerpoint/2010/main" val="25622923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B886A5-409D-4ADB-9E39-7372838B8FBF}"/>
              </a:ext>
            </a:extLst>
          </p:cNvPr>
          <p:cNvSpPr>
            <a:spLocks noGrp="1"/>
          </p:cNvSpPr>
          <p:nvPr>
            <p:ph type="title"/>
          </p:nvPr>
        </p:nvSpPr>
        <p:spPr/>
        <p:txBody>
          <a:bodyPr/>
          <a:lstStyle/>
          <a:p>
            <a:r>
              <a:rPr lang="en-US"/>
              <a:t>Facebook Own Posts Table | Clarks Shoes - 6 of 19</a:t>
            </a:r>
          </a:p>
        </p:txBody>
      </p:sp>
      <p:graphicFrame>
        <p:nvGraphicFramePr>
          <p:cNvPr id="5" name="Table Placeholder 4">
            <a:extLst>
              <a:ext uri="{FF2B5EF4-FFF2-40B4-BE49-F238E27FC236}">
                <a16:creationId xmlns:a16="http://schemas.microsoft.com/office/drawing/2014/main" id="{33940C6C-D52E-462A-A6EE-51E6128349F7}"/>
              </a:ext>
            </a:extLst>
          </p:cNvPr>
          <p:cNvGraphicFramePr>
            <a:graphicFrameLocks noGrp="1"/>
          </p:cNvGraphicFramePr>
          <p:nvPr>
            <p:ph type="tbl" sz="quarter" idx="13"/>
            <p:extLst>
              <p:ext uri="{D42A27DB-BD31-4B8C-83A1-F6EECF244321}">
                <p14:modId xmlns:p14="http://schemas.microsoft.com/office/powerpoint/2010/main" val="8353436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097946507"/>
                    </a:ext>
                  </a:extLst>
                </a:gridCol>
                <a:gridCol w="905256">
                  <a:extLst>
                    <a:ext uri="{9D8B030D-6E8A-4147-A177-3AD203B41FA5}">
                      <a16:colId xmlns:a16="http://schemas.microsoft.com/office/drawing/2014/main" val="2498594685"/>
                    </a:ext>
                  </a:extLst>
                </a:gridCol>
                <a:gridCol w="658368">
                  <a:extLst>
                    <a:ext uri="{9D8B030D-6E8A-4147-A177-3AD203B41FA5}">
                      <a16:colId xmlns:a16="http://schemas.microsoft.com/office/drawing/2014/main" val="3388080780"/>
                    </a:ext>
                  </a:extLst>
                </a:gridCol>
                <a:gridCol w="329184">
                  <a:extLst>
                    <a:ext uri="{9D8B030D-6E8A-4147-A177-3AD203B41FA5}">
                      <a16:colId xmlns:a16="http://schemas.microsoft.com/office/drawing/2014/main" val="1890355395"/>
                    </a:ext>
                  </a:extLst>
                </a:gridCol>
                <a:gridCol w="329184">
                  <a:extLst>
                    <a:ext uri="{9D8B030D-6E8A-4147-A177-3AD203B41FA5}">
                      <a16:colId xmlns:a16="http://schemas.microsoft.com/office/drawing/2014/main" val="1909465415"/>
                    </a:ext>
                  </a:extLst>
                </a:gridCol>
                <a:gridCol w="329184">
                  <a:extLst>
                    <a:ext uri="{9D8B030D-6E8A-4147-A177-3AD203B41FA5}">
                      <a16:colId xmlns:a16="http://schemas.microsoft.com/office/drawing/2014/main" val="1438183881"/>
                    </a:ext>
                  </a:extLst>
                </a:gridCol>
                <a:gridCol w="329184">
                  <a:extLst>
                    <a:ext uri="{9D8B030D-6E8A-4147-A177-3AD203B41FA5}">
                      <a16:colId xmlns:a16="http://schemas.microsoft.com/office/drawing/2014/main" val="1732176197"/>
                    </a:ext>
                  </a:extLst>
                </a:gridCol>
                <a:gridCol w="329184">
                  <a:extLst>
                    <a:ext uri="{9D8B030D-6E8A-4147-A177-3AD203B41FA5}">
                      <a16:colId xmlns:a16="http://schemas.microsoft.com/office/drawing/2014/main" val="3993553748"/>
                    </a:ext>
                  </a:extLst>
                </a:gridCol>
                <a:gridCol w="329184">
                  <a:extLst>
                    <a:ext uri="{9D8B030D-6E8A-4147-A177-3AD203B41FA5}">
                      <a16:colId xmlns:a16="http://schemas.microsoft.com/office/drawing/2014/main" val="2360378844"/>
                    </a:ext>
                  </a:extLst>
                </a:gridCol>
                <a:gridCol w="329184">
                  <a:extLst>
                    <a:ext uri="{9D8B030D-6E8A-4147-A177-3AD203B41FA5}">
                      <a16:colId xmlns:a16="http://schemas.microsoft.com/office/drawing/2014/main" val="2667327984"/>
                    </a:ext>
                  </a:extLst>
                </a:gridCol>
                <a:gridCol w="329184">
                  <a:extLst>
                    <a:ext uri="{9D8B030D-6E8A-4147-A177-3AD203B41FA5}">
                      <a16:colId xmlns:a16="http://schemas.microsoft.com/office/drawing/2014/main" val="3557412394"/>
                    </a:ext>
                  </a:extLst>
                </a:gridCol>
                <a:gridCol w="329184">
                  <a:extLst>
                    <a:ext uri="{9D8B030D-6E8A-4147-A177-3AD203B41FA5}">
                      <a16:colId xmlns:a16="http://schemas.microsoft.com/office/drawing/2014/main" val="620817910"/>
                    </a:ext>
                  </a:extLst>
                </a:gridCol>
                <a:gridCol w="329184">
                  <a:extLst>
                    <a:ext uri="{9D8B030D-6E8A-4147-A177-3AD203B41FA5}">
                      <a16:colId xmlns:a16="http://schemas.microsoft.com/office/drawing/2014/main" val="3288235515"/>
                    </a:ext>
                  </a:extLst>
                </a:gridCol>
                <a:gridCol w="329184">
                  <a:extLst>
                    <a:ext uri="{9D8B030D-6E8A-4147-A177-3AD203B41FA5}">
                      <a16:colId xmlns:a16="http://schemas.microsoft.com/office/drawing/2014/main" val="2829851493"/>
                    </a:ext>
                  </a:extLst>
                </a:gridCol>
                <a:gridCol w="329184">
                  <a:extLst>
                    <a:ext uri="{9D8B030D-6E8A-4147-A177-3AD203B41FA5}">
                      <a16:colId xmlns:a16="http://schemas.microsoft.com/office/drawing/2014/main" val="2442894992"/>
                    </a:ext>
                  </a:extLst>
                </a:gridCol>
                <a:gridCol w="329184">
                  <a:extLst>
                    <a:ext uri="{9D8B030D-6E8A-4147-A177-3AD203B41FA5}">
                      <a16:colId xmlns:a16="http://schemas.microsoft.com/office/drawing/2014/main" val="563394096"/>
                    </a:ext>
                  </a:extLst>
                </a:gridCol>
                <a:gridCol w="329184">
                  <a:extLst>
                    <a:ext uri="{9D8B030D-6E8A-4147-A177-3AD203B41FA5}">
                      <a16:colId xmlns:a16="http://schemas.microsoft.com/office/drawing/2014/main" val="4087365867"/>
                    </a:ext>
                  </a:extLst>
                </a:gridCol>
                <a:gridCol w="329184">
                  <a:extLst>
                    <a:ext uri="{9D8B030D-6E8A-4147-A177-3AD203B41FA5}">
                      <a16:colId xmlns:a16="http://schemas.microsoft.com/office/drawing/2014/main" val="29856472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52623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Clarks Shoes - 2019-10-16 12:00:00</a:t>
                      </a:r>
                      <a:r>
                        <a:rPr kumimoji="0" lang="en-US" sz="1000" b="0" i="0" u="none" strike="noStrike" kern="1200" cap="none" spc="0" normalizeH="0" baseline="0" noProof="0">
                          <a:ln>
                            <a:noFill/>
                          </a:ln>
                          <a:solidFill>
                            <a:prstClr val="black"/>
                          </a:solidFill>
                          <a:effectLst/>
                          <a:uLnTx/>
                          <a:uFillTx/>
                          <a:latin typeface="+mn-lt"/>
                          <a:ea typeface="+mn-ea"/>
                          <a:cs typeface="+mn-cs"/>
                        </a:rPr>
                        <a:t>
 Consciously sourced leather plus innovative design = Trace Pine, a light, modern workboot. #Clarks #ClarksSG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https://scontent.xx.fbcdn.net/v/t15.13418-10/s720x720/70871788_388966905348719_2841424464657252352_n.jpeg?_nc_cat=101&amp;_nc_oc=AQkbs0phVeuthi8hHJLvCr9Pv0OHiCUX6AtwY7JEKpTaNfCXfjqAbQubW-Bpx0z7kRI&amp;_nc_ht=scontent.xx&amp;oh=4c0c6fa98d0d2dcbf129b7e2f263a618&amp;oe=5E62A6C0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10/18/2019 17:49:43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18008285"/>
                  </a:ext>
                </a:extLst>
              </a:tr>
            </a:tbl>
          </a:graphicData>
        </a:graphic>
      </p:graphicFrame>
      <p:sp>
        <p:nvSpPr>
          <p:cNvPr id="4" name="Text Placeholder 3">
            <a:extLst>
              <a:ext uri="{FF2B5EF4-FFF2-40B4-BE49-F238E27FC236}">
                <a16:creationId xmlns:a16="http://schemas.microsoft.com/office/drawing/2014/main" id="{DB2A4383-7881-454D-A0FB-B0C4D0335156}"/>
              </a:ext>
            </a:extLst>
          </p:cNvPr>
          <p:cNvSpPr>
            <a:spLocks noGrp="1"/>
          </p:cNvSpPr>
          <p:nvPr>
            <p:ph type="body" sz="quarter" idx="14"/>
          </p:nvPr>
        </p:nvSpPr>
        <p:spPr/>
        <p:txBody>
          <a:bodyPr/>
          <a:lstStyle/>
          <a:p>
            <a:r>
              <a:rPr lang="en-US"/>
              <a:t>10/01/2019 - 10/22/2019</a:t>
            </a:r>
          </a:p>
        </p:txBody>
      </p:sp>
    </p:spTree>
    <p:extLst>
      <p:ext uri="{BB962C8B-B14F-4D97-AF65-F5344CB8AC3E}">
        <p14:creationId xmlns:p14="http://schemas.microsoft.com/office/powerpoint/2010/main" val="38547373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576D8-CABD-49AE-9EEA-84A4DA92FC46}"/>
              </a:ext>
            </a:extLst>
          </p:cNvPr>
          <p:cNvSpPr>
            <a:spLocks noGrp="1"/>
          </p:cNvSpPr>
          <p:nvPr>
            <p:ph type="title"/>
          </p:nvPr>
        </p:nvSpPr>
        <p:spPr/>
        <p:txBody>
          <a:bodyPr/>
          <a:lstStyle/>
          <a:p>
            <a:r>
              <a:rPr lang="en-US"/>
              <a:t>Facebook Own Posts Table | Clarks Shoes - 7 of 19</a:t>
            </a:r>
          </a:p>
        </p:txBody>
      </p:sp>
      <p:graphicFrame>
        <p:nvGraphicFramePr>
          <p:cNvPr id="5" name="Table Placeholder 4">
            <a:extLst>
              <a:ext uri="{FF2B5EF4-FFF2-40B4-BE49-F238E27FC236}">
                <a16:creationId xmlns:a16="http://schemas.microsoft.com/office/drawing/2014/main" id="{99B2868C-9454-4A15-A69B-3D2C2E8DEA02}"/>
              </a:ext>
            </a:extLst>
          </p:cNvPr>
          <p:cNvGraphicFramePr>
            <a:graphicFrameLocks noGrp="1"/>
          </p:cNvGraphicFramePr>
          <p:nvPr>
            <p:ph type="tbl" sz="quarter" idx="13"/>
            <p:extLst>
              <p:ext uri="{D42A27DB-BD31-4B8C-83A1-F6EECF244321}">
                <p14:modId xmlns:p14="http://schemas.microsoft.com/office/powerpoint/2010/main" val="33879359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71973088"/>
                    </a:ext>
                  </a:extLst>
                </a:gridCol>
                <a:gridCol w="905256">
                  <a:extLst>
                    <a:ext uri="{9D8B030D-6E8A-4147-A177-3AD203B41FA5}">
                      <a16:colId xmlns:a16="http://schemas.microsoft.com/office/drawing/2014/main" val="3930812704"/>
                    </a:ext>
                  </a:extLst>
                </a:gridCol>
                <a:gridCol w="658368">
                  <a:extLst>
                    <a:ext uri="{9D8B030D-6E8A-4147-A177-3AD203B41FA5}">
                      <a16:colId xmlns:a16="http://schemas.microsoft.com/office/drawing/2014/main" val="4181458157"/>
                    </a:ext>
                  </a:extLst>
                </a:gridCol>
                <a:gridCol w="329184">
                  <a:extLst>
                    <a:ext uri="{9D8B030D-6E8A-4147-A177-3AD203B41FA5}">
                      <a16:colId xmlns:a16="http://schemas.microsoft.com/office/drawing/2014/main" val="183827547"/>
                    </a:ext>
                  </a:extLst>
                </a:gridCol>
                <a:gridCol w="329184">
                  <a:extLst>
                    <a:ext uri="{9D8B030D-6E8A-4147-A177-3AD203B41FA5}">
                      <a16:colId xmlns:a16="http://schemas.microsoft.com/office/drawing/2014/main" val="2717236355"/>
                    </a:ext>
                  </a:extLst>
                </a:gridCol>
                <a:gridCol w="329184">
                  <a:extLst>
                    <a:ext uri="{9D8B030D-6E8A-4147-A177-3AD203B41FA5}">
                      <a16:colId xmlns:a16="http://schemas.microsoft.com/office/drawing/2014/main" val="3819431804"/>
                    </a:ext>
                  </a:extLst>
                </a:gridCol>
                <a:gridCol w="329184">
                  <a:extLst>
                    <a:ext uri="{9D8B030D-6E8A-4147-A177-3AD203B41FA5}">
                      <a16:colId xmlns:a16="http://schemas.microsoft.com/office/drawing/2014/main" val="2477908479"/>
                    </a:ext>
                  </a:extLst>
                </a:gridCol>
                <a:gridCol w="329184">
                  <a:extLst>
                    <a:ext uri="{9D8B030D-6E8A-4147-A177-3AD203B41FA5}">
                      <a16:colId xmlns:a16="http://schemas.microsoft.com/office/drawing/2014/main" val="1579520057"/>
                    </a:ext>
                  </a:extLst>
                </a:gridCol>
                <a:gridCol w="329184">
                  <a:extLst>
                    <a:ext uri="{9D8B030D-6E8A-4147-A177-3AD203B41FA5}">
                      <a16:colId xmlns:a16="http://schemas.microsoft.com/office/drawing/2014/main" val="1244233242"/>
                    </a:ext>
                  </a:extLst>
                </a:gridCol>
                <a:gridCol w="329184">
                  <a:extLst>
                    <a:ext uri="{9D8B030D-6E8A-4147-A177-3AD203B41FA5}">
                      <a16:colId xmlns:a16="http://schemas.microsoft.com/office/drawing/2014/main" val="57648913"/>
                    </a:ext>
                  </a:extLst>
                </a:gridCol>
                <a:gridCol w="329184">
                  <a:extLst>
                    <a:ext uri="{9D8B030D-6E8A-4147-A177-3AD203B41FA5}">
                      <a16:colId xmlns:a16="http://schemas.microsoft.com/office/drawing/2014/main" val="3480345436"/>
                    </a:ext>
                  </a:extLst>
                </a:gridCol>
                <a:gridCol w="329184">
                  <a:extLst>
                    <a:ext uri="{9D8B030D-6E8A-4147-A177-3AD203B41FA5}">
                      <a16:colId xmlns:a16="http://schemas.microsoft.com/office/drawing/2014/main" val="3464829214"/>
                    </a:ext>
                  </a:extLst>
                </a:gridCol>
                <a:gridCol w="329184">
                  <a:extLst>
                    <a:ext uri="{9D8B030D-6E8A-4147-A177-3AD203B41FA5}">
                      <a16:colId xmlns:a16="http://schemas.microsoft.com/office/drawing/2014/main" val="1892563985"/>
                    </a:ext>
                  </a:extLst>
                </a:gridCol>
                <a:gridCol w="329184">
                  <a:extLst>
                    <a:ext uri="{9D8B030D-6E8A-4147-A177-3AD203B41FA5}">
                      <a16:colId xmlns:a16="http://schemas.microsoft.com/office/drawing/2014/main" val="1443656054"/>
                    </a:ext>
                  </a:extLst>
                </a:gridCol>
                <a:gridCol w="329184">
                  <a:extLst>
                    <a:ext uri="{9D8B030D-6E8A-4147-A177-3AD203B41FA5}">
                      <a16:colId xmlns:a16="http://schemas.microsoft.com/office/drawing/2014/main" val="3619308207"/>
                    </a:ext>
                  </a:extLst>
                </a:gridCol>
                <a:gridCol w="329184">
                  <a:extLst>
                    <a:ext uri="{9D8B030D-6E8A-4147-A177-3AD203B41FA5}">
                      <a16:colId xmlns:a16="http://schemas.microsoft.com/office/drawing/2014/main" val="177738611"/>
                    </a:ext>
                  </a:extLst>
                </a:gridCol>
                <a:gridCol w="329184">
                  <a:extLst>
                    <a:ext uri="{9D8B030D-6E8A-4147-A177-3AD203B41FA5}">
                      <a16:colId xmlns:a16="http://schemas.microsoft.com/office/drawing/2014/main" val="293119873"/>
                    </a:ext>
                  </a:extLst>
                </a:gridCol>
                <a:gridCol w="329184">
                  <a:extLst>
                    <a:ext uri="{9D8B030D-6E8A-4147-A177-3AD203B41FA5}">
                      <a16:colId xmlns:a16="http://schemas.microsoft.com/office/drawing/2014/main" val="3166639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85780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Clarks Shoes - 2019-10-15 11:00:00</a:t>
                      </a:r>
                      <a:r>
                        <a:rPr kumimoji="0" lang="en-US" sz="1000" b="0" i="0" u="none" strike="noStrike" kern="1200" cap="none" spc="0" normalizeH="0" baseline="0" noProof="0">
                          <a:ln>
                            <a:noFill/>
                          </a:ln>
                          <a:solidFill>
                            <a:prstClr val="black"/>
                          </a:solidFill>
                          <a:effectLst/>
                          <a:uLnTx/>
                          <a:uFillTx/>
                          <a:latin typeface="+mn-lt"/>
                          <a:ea typeface="+mn-ea"/>
                          <a:cs typeface="+mn-cs"/>
                        </a:rPr>
                        <a:t>
 Be kind to yourself. Freida Pinto speaks her truth while wearing our Trace Pine. #Clarks #ClarksSG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https://scontent.xx.fbcdn.net/v/t15.5256-10/p720x720/70833845_2715287325365005_962151508428718080_n.jpg?_nc_cat=103&amp;_nc_oc=AQkQ0DizbBOF1WKMVmvuIV6zkCEjbwZyvfJ2V1oha2O7vCuyQSJ1DQrJOf0TX7gVDF4&amp;_nc_ht=scontent.xx&amp;oh=83f90c550f6072780f62dd181f333555&amp;oe=5E1C78C8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10/18/2019 17:49:43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78540409"/>
                  </a:ext>
                </a:extLst>
              </a:tr>
            </a:tbl>
          </a:graphicData>
        </a:graphic>
      </p:graphicFrame>
      <p:sp>
        <p:nvSpPr>
          <p:cNvPr id="4" name="Text Placeholder 3">
            <a:extLst>
              <a:ext uri="{FF2B5EF4-FFF2-40B4-BE49-F238E27FC236}">
                <a16:creationId xmlns:a16="http://schemas.microsoft.com/office/drawing/2014/main" id="{2324CB96-DDFF-4830-86C4-F641DA615B51}"/>
              </a:ext>
            </a:extLst>
          </p:cNvPr>
          <p:cNvSpPr>
            <a:spLocks noGrp="1"/>
          </p:cNvSpPr>
          <p:nvPr>
            <p:ph type="body" sz="quarter" idx="14"/>
          </p:nvPr>
        </p:nvSpPr>
        <p:spPr/>
        <p:txBody>
          <a:bodyPr/>
          <a:lstStyle/>
          <a:p>
            <a:r>
              <a:rPr lang="en-US"/>
              <a:t>10/01/2019 - 10/22/2019</a:t>
            </a:r>
          </a:p>
        </p:txBody>
      </p:sp>
    </p:spTree>
    <p:extLst>
      <p:ext uri="{BB962C8B-B14F-4D97-AF65-F5344CB8AC3E}">
        <p14:creationId xmlns:p14="http://schemas.microsoft.com/office/powerpoint/2010/main" val="6331172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65D77-2E6E-496F-9F4B-50E579AFBE69}"/>
              </a:ext>
            </a:extLst>
          </p:cNvPr>
          <p:cNvSpPr>
            <a:spLocks noGrp="1"/>
          </p:cNvSpPr>
          <p:nvPr>
            <p:ph type="title"/>
          </p:nvPr>
        </p:nvSpPr>
        <p:spPr/>
        <p:txBody>
          <a:bodyPr/>
          <a:lstStyle/>
          <a:p>
            <a:r>
              <a:rPr lang="en-US"/>
              <a:t>Facebook Own Posts Table | Clarks Shoes - 8 of 19</a:t>
            </a:r>
          </a:p>
        </p:txBody>
      </p:sp>
      <p:graphicFrame>
        <p:nvGraphicFramePr>
          <p:cNvPr id="5" name="Table Placeholder 4">
            <a:extLst>
              <a:ext uri="{FF2B5EF4-FFF2-40B4-BE49-F238E27FC236}">
                <a16:creationId xmlns:a16="http://schemas.microsoft.com/office/drawing/2014/main" id="{4E8B302E-CB10-40B3-9DE5-87333221A4C8}"/>
              </a:ext>
            </a:extLst>
          </p:cNvPr>
          <p:cNvGraphicFramePr>
            <a:graphicFrameLocks noGrp="1"/>
          </p:cNvGraphicFramePr>
          <p:nvPr>
            <p:ph type="tbl" sz="quarter" idx="13"/>
            <p:extLst>
              <p:ext uri="{D42A27DB-BD31-4B8C-83A1-F6EECF244321}">
                <p14:modId xmlns:p14="http://schemas.microsoft.com/office/powerpoint/2010/main" val="14470055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720891026"/>
                    </a:ext>
                  </a:extLst>
                </a:gridCol>
                <a:gridCol w="905256">
                  <a:extLst>
                    <a:ext uri="{9D8B030D-6E8A-4147-A177-3AD203B41FA5}">
                      <a16:colId xmlns:a16="http://schemas.microsoft.com/office/drawing/2014/main" val="689923909"/>
                    </a:ext>
                  </a:extLst>
                </a:gridCol>
                <a:gridCol w="658368">
                  <a:extLst>
                    <a:ext uri="{9D8B030D-6E8A-4147-A177-3AD203B41FA5}">
                      <a16:colId xmlns:a16="http://schemas.microsoft.com/office/drawing/2014/main" val="88463218"/>
                    </a:ext>
                  </a:extLst>
                </a:gridCol>
                <a:gridCol w="329184">
                  <a:extLst>
                    <a:ext uri="{9D8B030D-6E8A-4147-A177-3AD203B41FA5}">
                      <a16:colId xmlns:a16="http://schemas.microsoft.com/office/drawing/2014/main" val="43361303"/>
                    </a:ext>
                  </a:extLst>
                </a:gridCol>
                <a:gridCol w="329184">
                  <a:extLst>
                    <a:ext uri="{9D8B030D-6E8A-4147-A177-3AD203B41FA5}">
                      <a16:colId xmlns:a16="http://schemas.microsoft.com/office/drawing/2014/main" val="3602522713"/>
                    </a:ext>
                  </a:extLst>
                </a:gridCol>
                <a:gridCol w="329184">
                  <a:extLst>
                    <a:ext uri="{9D8B030D-6E8A-4147-A177-3AD203B41FA5}">
                      <a16:colId xmlns:a16="http://schemas.microsoft.com/office/drawing/2014/main" val="3606434704"/>
                    </a:ext>
                  </a:extLst>
                </a:gridCol>
                <a:gridCol w="329184">
                  <a:extLst>
                    <a:ext uri="{9D8B030D-6E8A-4147-A177-3AD203B41FA5}">
                      <a16:colId xmlns:a16="http://schemas.microsoft.com/office/drawing/2014/main" val="3578585069"/>
                    </a:ext>
                  </a:extLst>
                </a:gridCol>
                <a:gridCol w="329184">
                  <a:extLst>
                    <a:ext uri="{9D8B030D-6E8A-4147-A177-3AD203B41FA5}">
                      <a16:colId xmlns:a16="http://schemas.microsoft.com/office/drawing/2014/main" val="3869155340"/>
                    </a:ext>
                  </a:extLst>
                </a:gridCol>
                <a:gridCol w="329184">
                  <a:extLst>
                    <a:ext uri="{9D8B030D-6E8A-4147-A177-3AD203B41FA5}">
                      <a16:colId xmlns:a16="http://schemas.microsoft.com/office/drawing/2014/main" val="388535301"/>
                    </a:ext>
                  </a:extLst>
                </a:gridCol>
                <a:gridCol w="329184">
                  <a:extLst>
                    <a:ext uri="{9D8B030D-6E8A-4147-A177-3AD203B41FA5}">
                      <a16:colId xmlns:a16="http://schemas.microsoft.com/office/drawing/2014/main" val="1065061841"/>
                    </a:ext>
                  </a:extLst>
                </a:gridCol>
                <a:gridCol w="329184">
                  <a:extLst>
                    <a:ext uri="{9D8B030D-6E8A-4147-A177-3AD203B41FA5}">
                      <a16:colId xmlns:a16="http://schemas.microsoft.com/office/drawing/2014/main" val="2607045484"/>
                    </a:ext>
                  </a:extLst>
                </a:gridCol>
                <a:gridCol w="329184">
                  <a:extLst>
                    <a:ext uri="{9D8B030D-6E8A-4147-A177-3AD203B41FA5}">
                      <a16:colId xmlns:a16="http://schemas.microsoft.com/office/drawing/2014/main" val="1927711258"/>
                    </a:ext>
                  </a:extLst>
                </a:gridCol>
                <a:gridCol w="329184">
                  <a:extLst>
                    <a:ext uri="{9D8B030D-6E8A-4147-A177-3AD203B41FA5}">
                      <a16:colId xmlns:a16="http://schemas.microsoft.com/office/drawing/2014/main" val="4175375786"/>
                    </a:ext>
                  </a:extLst>
                </a:gridCol>
                <a:gridCol w="329184">
                  <a:extLst>
                    <a:ext uri="{9D8B030D-6E8A-4147-A177-3AD203B41FA5}">
                      <a16:colId xmlns:a16="http://schemas.microsoft.com/office/drawing/2014/main" val="3749804314"/>
                    </a:ext>
                  </a:extLst>
                </a:gridCol>
                <a:gridCol w="329184">
                  <a:extLst>
                    <a:ext uri="{9D8B030D-6E8A-4147-A177-3AD203B41FA5}">
                      <a16:colId xmlns:a16="http://schemas.microsoft.com/office/drawing/2014/main" val="2537021659"/>
                    </a:ext>
                  </a:extLst>
                </a:gridCol>
                <a:gridCol w="329184">
                  <a:extLst>
                    <a:ext uri="{9D8B030D-6E8A-4147-A177-3AD203B41FA5}">
                      <a16:colId xmlns:a16="http://schemas.microsoft.com/office/drawing/2014/main" val="1876388098"/>
                    </a:ext>
                  </a:extLst>
                </a:gridCol>
                <a:gridCol w="329184">
                  <a:extLst>
                    <a:ext uri="{9D8B030D-6E8A-4147-A177-3AD203B41FA5}">
                      <a16:colId xmlns:a16="http://schemas.microsoft.com/office/drawing/2014/main" val="3386463726"/>
                    </a:ext>
                  </a:extLst>
                </a:gridCol>
                <a:gridCol w="329184">
                  <a:extLst>
                    <a:ext uri="{9D8B030D-6E8A-4147-A177-3AD203B41FA5}">
                      <a16:colId xmlns:a16="http://schemas.microsoft.com/office/drawing/2014/main" val="29209293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76007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Clarks Shoes - 2019-10-14 15:47:12</a:t>
                      </a:r>
                      <a:r>
                        <a:rPr kumimoji="0" lang="en-US" sz="1000" b="0" i="0" u="none" strike="noStrike" kern="1200" cap="none" spc="0" normalizeH="0" baseline="0" noProof="0">
                          <a:ln>
                            <a:noFill/>
                          </a:ln>
                          <a:solidFill>
                            <a:prstClr val="black"/>
                          </a:solidFill>
                          <a:effectLst/>
                          <a:uLnTx/>
                          <a:uFillTx/>
                          <a:latin typeface="+mn-lt"/>
                          <a:ea typeface="+mn-ea"/>
                          <a:cs typeface="+mn-cs"/>
                        </a:rPr>
                        <a:t>
 “Being myself makes me feel most comfortable.” @freidapinto making a statement in our Trace Pine. #Clarks #ClarksSG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10/18/2019 17:49:43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30924664"/>
                  </a:ext>
                </a:extLst>
              </a:tr>
            </a:tbl>
          </a:graphicData>
        </a:graphic>
      </p:graphicFrame>
      <p:sp>
        <p:nvSpPr>
          <p:cNvPr id="4" name="Text Placeholder 3">
            <a:extLst>
              <a:ext uri="{FF2B5EF4-FFF2-40B4-BE49-F238E27FC236}">
                <a16:creationId xmlns:a16="http://schemas.microsoft.com/office/drawing/2014/main" id="{4879D3DE-92FD-4BAB-911D-45AE02EF3D3B}"/>
              </a:ext>
            </a:extLst>
          </p:cNvPr>
          <p:cNvSpPr>
            <a:spLocks noGrp="1"/>
          </p:cNvSpPr>
          <p:nvPr>
            <p:ph type="body" sz="quarter" idx="14"/>
          </p:nvPr>
        </p:nvSpPr>
        <p:spPr/>
        <p:txBody>
          <a:bodyPr/>
          <a:lstStyle/>
          <a:p>
            <a:r>
              <a:rPr lang="en-US"/>
              <a:t>10/01/2019 - 10/22/2019</a:t>
            </a:r>
          </a:p>
        </p:txBody>
      </p:sp>
    </p:spTree>
    <p:extLst>
      <p:ext uri="{BB962C8B-B14F-4D97-AF65-F5344CB8AC3E}">
        <p14:creationId xmlns:p14="http://schemas.microsoft.com/office/powerpoint/2010/main" val="3915973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F68D3-C6E4-4CDB-A8CD-5270B6FDFAEE}"/>
              </a:ext>
            </a:extLst>
          </p:cNvPr>
          <p:cNvSpPr>
            <a:spLocks noGrp="1"/>
          </p:cNvSpPr>
          <p:nvPr>
            <p:ph type="title"/>
          </p:nvPr>
        </p:nvSpPr>
        <p:spPr/>
        <p:txBody>
          <a:bodyPr/>
          <a:lstStyle/>
          <a:p>
            <a:r>
              <a:rPr lang="en-US"/>
              <a:t>Facebook Own Posts Table | Clarks Shoes - 9 of 19</a:t>
            </a:r>
          </a:p>
        </p:txBody>
      </p:sp>
      <p:graphicFrame>
        <p:nvGraphicFramePr>
          <p:cNvPr id="5" name="Table Placeholder 4">
            <a:extLst>
              <a:ext uri="{FF2B5EF4-FFF2-40B4-BE49-F238E27FC236}">
                <a16:creationId xmlns:a16="http://schemas.microsoft.com/office/drawing/2014/main" id="{DFCA97D6-08C5-4577-8CC6-A5B76689FBAA}"/>
              </a:ext>
            </a:extLst>
          </p:cNvPr>
          <p:cNvGraphicFramePr>
            <a:graphicFrameLocks noGrp="1"/>
          </p:cNvGraphicFramePr>
          <p:nvPr>
            <p:ph type="tbl" sz="quarter" idx="13"/>
            <p:extLst>
              <p:ext uri="{D42A27DB-BD31-4B8C-83A1-F6EECF244321}">
                <p14:modId xmlns:p14="http://schemas.microsoft.com/office/powerpoint/2010/main" val="23502068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483256353"/>
                    </a:ext>
                  </a:extLst>
                </a:gridCol>
                <a:gridCol w="905256">
                  <a:extLst>
                    <a:ext uri="{9D8B030D-6E8A-4147-A177-3AD203B41FA5}">
                      <a16:colId xmlns:a16="http://schemas.microsoft.com/office/drawing/2014/main" val="106875915"/>
                    </a:ext>
                  </a:extLst>
                </a:gridCol>
                <a:gridCol w="658368">
                  <a:extLst>
                    <a:ext uri="{9D8B030D-6E8A-4147-A177-3AD203B41FA5}">
                      <a16:colId xmlns:a16="http://schemas.microsoft.com/office/drawing/2014/main" val="1050682817"/>
                    </a:ext>
                  </a:extLst>
                </a:gridCol>
                <a:gridCol w="329184">
                  <a:extLst>
                    <a:ext uri="{9D8B030D-6E8A-4147-A177-3AD203B41FA5}">
                      <a16:colId xmlns:a16="http://schemas.microsoft.com/office/drawing/2014/main" val="3533233683"/>
                    </a:ext>
                  </a:extLst>
                </a:gridCol>
                <a:gridCol w="329184">
                  <a:extLst>
                    <a:ext uri="{9D8B030D-6E8A-4147-A177-3AD203B41FA5}">
                      <a16:colId xmlns:a16="http://schemas.microsoft.com/office/drawing/2014/main" val="2501991633"/>
                    </a:ext>
                  </a:extLst>
                </a:gridCol>
                <a:gridCol w="329184">
                  <a:extLst>
                    <a:ext uri="{9D8B030D-6E8A-4147-A177-3AD203B41FA5}">
                      <a16:colId xmlns:a16="http://schemas.microsoft.com/office/drawing/2014/main" val="3215659526"/>
                    </a:ext>
                  </a:extLst>
                </a:gridCol>
                <a:gridCol w="329184">
                  <a:extLst>
                    <a:ext uri="{9D8B030D-6E8A-4147-A177-3AD203B41FA5}">
                      <a16:colId xmlns:a16="http://schemas.microsoft.com/office/drawing/2014/main" val="4025570064"/>
                    </a:ext>
                  </a:extLst>
                </a:gridCol>
                <a:gridCol w="329184">
                  <a:extLst>
                    <a:ext uri="{9D8B030D-6E8A-4147-A177-3AD203B41FA5}">
                      <a16:colId xmlns:a16="http://schemas.microsoft.com/office/drawing/2014/main" val="1114440240"/>
                    </a:ext>
                  </a:extLst>
                </a:gridCol>
                <a:gridCol w="329184">
                  <a:extLst>
                    <a:ext uri="{9D8B030D-6E8A-4147-A177-3AD203B41FA5}">
                      <a16:colId xmlns:a16="http://schemas.microsoft.com/office/drawing/2014/main" val="494164009"/>
                    </a:ext>
                  </a:extLst>
                </a:gridCol>
                <a:gridCol w="329184">
                  <a:extLst>
                    <a:ext uri="{9D8B030D-6E8A-4147-A177-3AD203B41FA5}">
                      <a16:colId xmlns:a16="http://schemas.microsoft.com/office/drawing/2014/main" val="1816262029"/>
                    </a:ext>
                  </a:extLst>
                </a:gridCol>
                <a:gridCol w="329184">
                  <a:extLst>
                    <a:ext uri="{9D8B030D-6E8A-4147-A177-3AD203B41FA5}">
                      <a16:colId xmlns:a16="http://schemas.microsoft.com/office/drawing/2014/main" val="2316268556"/>
                    </a:ext>
                  </a:extLst>
                </a:gridCol>
                <a:gridCol w="329184">
                  <a:extLst>
                    <a:ext uri="{9D8B030D-6E8A-4147-A177-3AD203B41FA5}">
                      <a16:colId xmlns:a16="http://schemas.microsoft.com/office/drawing/2014/main" val="235489055"/>
                    </a:ext>
                  </a:extLst>
                </a:gridCol>
                <a:gridCol w="329184">
                  <a:extLst>
                    <a:ext uri="{9D8B030D-6E8A-4147-A177-3AD203B41FA5}">
                      <a16:colId xmlns:a16="http://schemas.microsoft.com/office/drawing/2014/main" val="1587863495"/>
                    </a:ext>
                  </a:extLst>
                </a:gridCol>
                <a:gridCol w="329184">
                  <a:extLst>
                    <a:ext uri="{9D8B030D-6E8A-4147-A177-3AD203B41FA5}">
                      <a16:colId xmlns:a16="http://schemas.microsoft.com/office/drawing/2014/main" val="89561655"/>
                    </a:ext>
                  </a:extLst>
                </a:gridCol>
                <a:gridCol w="329184">
                  <a:extLst>
                    <a:ext uri="{9D8B030D-6E8A-4147-A177-3AD203B41FA5}">
                      <a16:colId xmlns:a16="http://schemas.microsoft.com/office/drawing/2014/main" val="341739684"/>
                    </a:ext>
                  </a:extLst>
                </a:gridCol>
                <a:gridCol w="329184">
                  <a:extLst>
                    <a:ext uri="{9D8B030D-6E8A-4147-A177-3AD203B41FA5}">
                      <a16:colId xmlns:a16="http://schemas.microsoft.com/office/drawing/2014/main" val="2424346078"/>
                    </a:ext>
                  </a:extLst>
                </a:gridCol>
                <a:gridCol w="329184">
                  <a:extLst>
                    <a:ext uri="{9D8B030D-6E8A-4147-A177-3AD203B41FA5}">
                      <a16:colId xmlns:a16="http://schemas.microsoft.com/office/drawing/2014/main" val="3210227249"/>
                    </a:ext>
                  </a:extLst>
                </a:gridCol>
                <a:gridCol w="329184">
                  <a:extLst>
                    <a:ext uri="{9D8B030D-6E8A-4147-A177-3AD203B41FA5}">
                      <a16:colId xmlns:a16="http://schemas.microsoft.com/office/drawing/2014/main" val="37102786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92329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Clarks Shoes - 2019-10-14 15:44:27</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https://scontent.xx.fbcdn.net/v/t1.0-9/s720x720/73239613_2086938708073094_9052118797271433216_n.jpg?_nc_cat=108&amp;_nc_oc=AQmKCWiUc-XDzi2kqiYfyxDeFKJnz_o10GKVwhMMf6uy3S8_SfrRl0A-9s6Uyf9ORg8&amp;_nc_ht=scontent.xx&amp;oh=30340e9a636eb76ff84256290ca71155&amp;oe=5E622C4D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10/18/2019 17:49:43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15234783"/>
                  </a:ext>
                </a:extLst>
              </a:tr>
            </a:tbl>
          </a:graphicData>
        </a:graphic>
      </p:graphicFrame>
      <p:sp>
        <p:nvSpPr>
          <p:cNvPr id="4" name="Text Placeholder 3">
            <a:extLst>
              <a:ext uri="{FF2B5EF4-FFF2-40B4-BE49-F238E27FC236}">
                <a16:creationId xmlns:a16="http://schemas.microsoft.com/office/drawing/2014/main" id="{CCF6653B-5D19-4E92-BD86-38D0855F3D36}"/>
              </a:ext>
            </a:extLst>
          </p:cNvPr>
          <p:cNvSpPr>
            <a:spLocks noGrp="1"/>
          </p:cNvSpPr>
          <p:nvPr>
            <p:ph type="body" sz="quarter" idx="14"/>
          </p:nvPr>
        </p:nvSpPr>
        <p:spPr/>
        <p:txBody>
          <a:bodyPr/>
          <a:lstStyle/>
          <a:p>
            <a:r>
              <a:rPr lang="en-US"/>
              <a:t>10/01/2019 - 10/22/2019</a:t>
            </a:r>
          </a:p>
        </p:txBody>
      </p:sp>
    </p:spTree>
    <p:extLst>
      <p:ext uri="{BB962C8B-B14F-4D97-AF65-F5344CB8AC3E}">
        <p14:creationId xmlns:p14="http://schemas.microsoft.com/office/powerpoint/2010/main" val="16514821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AB00F-44A2-4C35-8687-EAC51178820A}"/>
              </a:ext>
            </a:extLst>
          </p:cNvPr>
          <p:cNvSpPr>
            <a:spLocks noGrp="1"/>
          </p:cNvSpPr>
          <p:nvPr>
            <p:ph type="title"/>
          </p:nvPr>
        </p:nvSpPr>
        <p:spPr/>
        <p:txBody>
          <a:bodyPr/>
          <a:lstStyle/>
          <a:p>
            <a:r>
              <a:rPr lang="en-US"/>
              <a:t>Facebook Own Posts Table | Clarks Shoes - 10 of 19</a:t>
            </a:r>
          </a:p>
        </p:txBody>
      </p:sp>
      <p:graphicFrame>
        <p:nvGraphicFramePr>
          <p:cNvPr id="5" name="Table Placeholder 4">
            <a:extLst>
              <a:ext uri="{FF2B5EF4-FFF2-40B4-BE49-F238E27FC236}">
                <a16:creationId xmlns:a16="http://schemas.microsoft.com/office/drawing/2014/main" id="{AEAA5CCC-CE98-4E16-9209-537BF2041C11}"/>
              </a:ext>
            </a:extLst>
          </p:cNvPr>
          <p:cNvGraphicFramePr>
            <a:graphicFrameLocks noGrp="1"/>
          </p:cNvGraphicFramePr>
          <p:nvPr>
            <p:ph type="tbl" sz="quarter" idx="13"/>
            <p:extLst>
              <p:ext uri="{D42A27DB-BD31-4B8C-83A1-F6EECF244321}">
                <p14:modId xmlns:p14="http://schemas.microsoft.com/office/powerpoint/2010/main" val="6776053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928329379"/>
                    </a:ext>
                  </a:extLst>
                </a:gridCol>
                <a:gridCol w="905256">
                  <a:extLst>
                    <a:ext uri="{9D8B030D-6E8A-4147-A177-3AD203B41FA5}">
                      <a16:colId xmlns:a16="http://schemas.microsoft.com/office/drawing/2014/main" val="2978056394"/>
                    </a:ext>
                  </a:extLst>
                </a:gridCol>
                <a:gridCol w="658368">
                  <a:extLst>
                    <a:ext uri="{9D8B030D-6E8A-4147-A177-3AD203B41FA5}">
                      <a16:colId xmlns:a16="http://schemas.microsoft.com/office/drawing/2014/main" val="2442024206"/>
                    </a:ext>
                  </a:extLst>
                </a:gridCol>
                <a:gridCol w="329184">
                  <a:extLst>
                    <a:ext uri="{9D8B030D-6E8A-4147-A177-3AD203B41FA5}">
                      <a16:colId xmlns:a16="http://schemas.microsoft.com/office/drawing/2014/main" val="3286987849"/>
                    </a:ext>
                  </a:extLst>
                </a:gridCol>
                <a:gridCol w="329184">
                  <a:extLst>
                    <a:ext uri="{9D8B030D-6E8A-4147-A177-3AD203B41FA5}">
                      <a16:colId xmlns:a16="http://schemas.microsoft.com/office/drawing/2014/main" val="268662838"/>
                    </a:ext>
                  </a:extLst>
                </a:gridCol>
                <a:gridCol w="329184">
                  <a:extLst>
                    <a:ext uri="{9D8B030D-6E8A-4147-A177-3AD203B41FA5}">
                      <a16:colId xmlns:a16="http://schemas.microsoft.com/office/drawing/2014/main" val="1124743208"/>
                    </a:ext>
                  </a:extLst>
                </a:gridCol>
                <a:gridCol w="329184">
                  <a:extLst>
                    <a:ext uri="{9D8B030D-6E8A-4147-A177-3AD203B41FA5}">
                      <a16:colId xmlns:a16="http://schemas.microsoft.com/office/drawing/2014/main" val="3500542824"/>
                    </a:ext>
                  </a:extLst>
                </a:gridCol>
                <a:gridCol w="329184">
                  <a:extLst>
                    <a:ext uri="{9D8B030D-6E8A-4147-A177-3AD203B41FA5}">
                      <a16:colId xmlns:a16="http://schemas.microsoft.com/office/drawing/2014/main" val="500515719"/>
                    </a:ext>
                  </a:extLst>
                </a:gridCol>
                <a:gridCol w="329184">
                  <a:extLst>
                    <a:ext uri="{9D8B030D-6E8A-4147-A177-3AD203B41FA5}">
                      <a16:colId xmlns:a16="http://schemas.microsoft.com/office/drawing/2014/main" val="2290610100"/>
                    </a:ext>
                  </a:extLst>
                </a:gridCol>
                <a:gridCol w="329184">
                  <a:extLst>
                    <a:ext uri="{9D8B030D-6E8A-4147-A177-3AD203B41FA5}">
                      <a16:colId xmlns:a16="http://schemas.microsoft.com/office/drawing/2014/main" val="1321887529"/>
                    </a:ext>
                  </a:extLst>
                </a:gridCol>
                <a:gridCol w="329184">
                  <a:extLst>
                    <a:ext uri="{9D8B030D-6E8A-4147-A177-3AD203B41FA5}">
                      <a16:colId xmlns:a16="http://schemas.microsoft.com/office/drawing/2014/main" val="340192442"/>
                    </a:ext>
                  </a:extLst>
                </a:gridCol>
                <a:gridCol w="329184">
                  <a:extLst>
                    <a:ext uri="{9D8B030D-6E8A-4147-A177-3AD203B41FA5}">
                      <a16:colId xmlns:a16="http://schemas.microsoft.com/office/drawing/2014/main" val="1593601416"/>
                    </a:ext>
                  </a:extLst>
                </a:gridCol>
                <a:gridCol w="329184">
                  <a:extLst>
                    <a:ext uri="{9D8B030D-6E8A-4147-A177-3AD203B41FA5}">
                      <a16:colId xmlns:a16="http://schemas.microsoft.com/office/drawing/2014/main" val="3600481653"/>
                    </a:ext>
                  </a:extLst>
                </a:gridCol>
                <a:gridCol w="329184">
                  <a:extLst>
                    <a:ext uri="{9D8B030D-6E8A-4147-A177-3AD203B41FA5}">
                      <a16:colId xmlns:a16="http://schemas.microsoft.com/office/drawing/2014/main" val="1945900388"/>
                    </a:ext>
                  </a:extLst>
                </a:gridCol>
                <a:gridCol w="329184">
                  <a:extLst>
                    <a:ext uri="{9D8B030D-6E8A-4147-A177-3AD203B41FA5}">
                      <a16:colId xmlns:a16="http://schemas.microsoft.com/office/drawing/2014/main" val="1426040449"/>
                    </a:ext>
                  </a:extLst>
                </a:gridCol>
                <a:gridCol w="329184">
                  <a:extLst>
                    <a:ext uri="{9D8B030D-6E8A-4147-A177-3AD203B41FA5}">
                      <a16:colId xmlns:a16="http://schemas.microsoft.com/office/drawing/2014/main" val="123409509"/>
                    </a:ext>
                  </a:extLst>
                </a:gridCol>
                <a:gridCol w="329184">
                  <a:extLst>
                    <a:ext uri="{9D8B030D-6E8A-4147-A177-3AD203B41FA5}">
                      <a16:colId xmlns:a16="http://schemas.microsoft.com/office/drawing/2014/main" val="4149565545"/>
                    </a:ext>
                  </a:extLst>
                </a:gridCol>
                <a:gridCol w="329184">
                  <a:extLst>
                    <a:ext uri="{9D8B030D-6E8A-4147-A177-3AD203B41FA5}">
                      <a16:colId xmlns:a16="http://schemas.microsoft.com/office/drawing/2014/main" val="21689491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29406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Clarks Shoes - 2019-10-11 18:23:00</a:t>
                      </a:r>
                      <a:r>
                        <a:rPr kumimoji="0" lang="en-US" sz="1000" b="0" i="0" u="none" strike="noStrike" kern="1200" cap="none" spc="0" normalizeH="0" baseline="0" noProof="0">
                          <a:ln>
                            <a:noFill/>
                          </a:ln>
                          <a:solidFill>
                            <a:prstClr val="black"/>
                          </a:solidFill>
                          <a:effectLst/>
                          <a:uLnTx/>
                          <a:uFillTx/>
                          <a:latin typeface="+mn-lt"/>
                          <a:ea typeface="+mn-ea"/>
                          <a:cs typeface="+mn-cs"/>
                        </a:rPr>
                        <a:t>
 Stories To Ignite Change
@girlrising helps the girls they work with develop agency and confidence in their own voice, so they stand up for themselves and challenge harmful social norms globally. 
When girls are valued and educated they grow up into women whose families thrive. Communities, nations and the world are healthier, safer and more prosperous. 
Our brand ambassador @freidapinto works with @girlrising to share their powerful stories. Join us all week and on Friday 11 October for International Day of the Girl 2019. 
Find out more: https://clarks.sg/pages/girl-rising
Don’t miss it | Stand Up For Change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10/18/2019 17:49:43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51275486"/>
                  </a:ext>
                </a:extLst>
              </a:tr>
            </a:tbl>
          </a:graphicData>
        </a:graphic>
      </p:graphicFrame>
      <p:sp>
        <p:nvSpPr>
          <p:cNvPr id="4" name="Text Placeholder 3">
            <a:extLst>
              <a:ext uri="{FF2B5EF4-FFF2-40B4-BE49-F238E27FC236}">
                <a16:creationId xmlns:a16="http://schemas.microsoft.com/office/drawing/2014/main" id="{86B56940-E44A-43D7-9C67-B35B489F76F8}"/>
              </a:ext>
            </a:extLst>
          </p:cNvPr>
          <p:cNvSpPr>
            <a:spLocks noGrp="1"/>
          </p:cNvSpPr>
          <p:nvPr>
            <p:ph type="body" sz="quarter" idx="14"/>
          </p:nvPr>
        </p:nvSpPr>
        <p:spPr/>
        <p:txBody>
          <a:bodyPr/>
          <a:lstStyle/>
          <a:p>
            <a:r>
              <a:rPr lang="en-US"/>
              <a:t>10/01/2019 - 10/22/2019</a:t>
            </a:r>
          </a:p>
        </p:txBody>
      </p:sp>
    </p:spTree>
    <p:extLst>
      <p:ext uri="{BB962C8B-B14F-4D97-AF65-F5344CB8AC3E}">
        <p14:creationId xmlns:p14="http://schemas.microsoft.com/office/powerpoint/2010/main" val="2277868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955E6-0B68-481C-ADF3-CEB456A8E7F4}"/>
              </a:ext>
            </a:extLst>
          </p:cNvPr>
          <p:cNvSpPr>
            <a:spLocks noGrp="1"/>
          </p:cNvSpPr>
          <p:nvPr>
            <p:ph type="title"/>
          </p:nvPr>
        </p:nvSpPr>
        <p:spPr/>
        <p:txBody>
          <a:bodyPr/>
          <a:lstStyle/>
          <a:p>
            <a:r>
              <a:rPr lang="en-US"/>
              <a:t>Facebook Own Posts Table | Clarks Shoes - 11 of 19</a:t>
            </a:r>
          </a:p>
        </p:txBody>
      </p:sp>
      <p:graphicFrame>
        <p:nvGraphicFramePr>
          <p:cNvPr id="5" name="Table Placeholder 4">
            <a:extLst>
              <a:ext uri="{FF2B5EF4-FFF2-40B4-BE49-F238E27FC236}">
                <a16:creationId xmlns:a16="http://schemas.microsoft.com/office/drawing/2014/main" id="{54B53629-8816-49B0-BED4-2C0B1A200B38}"/>
              </a:ext>
            </a:extLst>
          </p:cNvPr>
          <p:cNvGraphicFramePr>
            <a:graphicFrameLocks noGrp="1"/>
          </p:cNvGraphicFramePr>
          <p:nvPr>
            <p:ph type="tbl" sz="quarter" idx="13"/>
            <p:extLst>
              <p:ext uri="{D42A27DB-BD31-4B8C-83A1-F6EECF244321}">
                <p14:modId xmlns:p14="http://schemas.microsoft.com/office/powerpoint/2010/main" val="3155643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03904764"/>
                    </a:ext>
                  </a:extLst>
                </a:gridCol>
                <a:gridCol w="905256">
                  <a:extLst>
                    <a:ext uri="{9D8B030D-6E8A-4147-A177-3AD203B41FA5}">
                      <a16:colId xmlns:a16="http://schemas.microsoft.com/office/drawing/2014/main" val="2112401291"/>
                    </a:ext>
                  </a:extLst>
                </a:gridCol>
                <a:gridCol w="658368">
                  <a:extLst>
                    <a:ext uri="{9D8B030D-6E8A-4147-A177-3AD203B41FA5}">
                      <a16:colId xmlns:a16="http://schemas.microsoft.com/office/drawing/2014/main" val="4110923249"/>
                    </a:ext>
                  </a:extLst>
                </a:gridCol>
                <a:gridCol w="329184">
                  <a:extLst>
                    <a:ext uri="{9D8B030D-6E8A-4147-A177-3AD203B41FA5}">
                      <a16:colId xmlns:a16="http://schemas.microsoft.com/office/drawing/2014/main" val="542619941"/>
                    </a:ext>
                  </a:extLst>
                </a:gridCol>
                <a:gridCol w="329184">
                  <a:extLst>
                    <a:ext uri="{9D8B030D-6E8A-4147-A177-3AD203B41FA5}">
                      <a16:colId xmlns:a16="http://schemas.microsoft.com/office/drawing/2014/main" val="769467832"/>
                    </a:ext>
                  </a:extLst>
                </a:gridCol>
                <a:gridCol w="329184">
                  <a:extLst>
                    <a:ext uri="{9D8B030D-6E8A-4147-A177-3AD203B41FA5}">
                      <a16:colId xmlns:a16="http://schemas.microsoft.com/office/drawing/2014/main" val="866809856"/>
                    </a:ext>
                  </a:extLst>
                </a:gridCol>
                <a:gridCol w="329184">
                  <a:extLst>
                    <a:ext uri="{9D8B030D-6E8A-4147-A177-3AD203B41FA5}">
                      <a16:colId xmlns:a16="http://schemas.microsoft.com/office/drawing/2014/main" val="769665215"/>
                    </a:ext>
                  </a:extLst>
                </a:gridCol>
                <a:gridCol w="329184">
                  <a:extLst>
                    <a:ext uri="{9D8B030D-6E8A-4147-A177-3AD203B41FA5}">
                      <a16:colId xmlns:a16="http://schemas.microsoft.com/office/drawing/2014/main" val="760107414"/>
                    </a:ext>
                  </a:extLst>
                </a:gridCol>
                <a:gridCol w="329184">
                  <a:extLst>
                    <a:ext uri="{9D8B030D-6E8A-4147-A177-3AD203B41FA5}">
                      <a16:colId xmlns:a16="http://schemas.microsoft.com/office/drawing/2014/main" val="2078463113"/>
                    </a:ext>
                  </a:extLst>
                </a:gridCol>
                <a:gridCol w="329184">
                  <a:extLst>
                    <a:ext uri="{9D8B030D-6E8A-4147-A177-3AD203B41FA5}">
                      <a16:colId xmlns:a16="http://schemas.microsoft.com/office/drawing/2014/main" val="288069457"/>
                    </a:ext>
                  </a:extLst>
                </a:gridCol>
                <a:gridCol w="329184">
                  <a:extLst>
                    <a:ext uri="{9D8B030D-6E8A-4147-A177-3AD203B41FA5}">
                      <a16:colId xmlns:a16="http://schemas.microsoft.com/office/drawing/2014/main" val="415371920"/>
                    </a:ext>
                  </a:extLst>
                </a:gridCol>
                <a:gridCol w="329184">
                  <a:extLst>
                    <a:ext uri="{9D8B030D-6E8A-4147-A177-3AD203B41FA5}">
                      <a16:colId xmlns:a16="http://schemas.microsoft.com/office/drawing/2014/main" val="1442093745"/>
                    </a:ext>
                  </a:extLst>
                </a:gridCol>
                <a:gridCol w="329184">
                  <a:extLst>
                    <a:ext uri="{9D8B030D-6E8A-4147-A177-3AD203B41FA5}">
                      <a16:colId xmlns:a16="http://schemas.microsoft.com/office/drawing/2014/main" val="3686659651"/>
                    </a:ext>
                  </a:extLst>
                </a:gridCol>
                <a:gridCol w="329184">
                  <a:extLst>
                    <a:ext uri="{9D8B030D-6E8A-4147-A177-3AD203B41FA5}">
                      <a16:colId xmlns:a16="http://schemas.microsoft.com/office/drawing/2014/main" val="3621872666"/>
                    </a:ext>
                  </a:extLst>
                </a:gridCol>
                <a:gridCol w="329184">
                  <a:extLst>
                    <a:ext uri="{9D8B030D-6E8A-4147-A177-3AD203B41FA5}">
                      <a16:colId xmlns:a16="http://schemas.microsoft.com/office/drawing/2014/main" val="3821996097"/>
                    </a:ext>
                  </a:extLst>
                </a:gridCol>
                <a:gridCol w="329184">
                  <a:extLst>
                    <a:ext uri="{9D8B030D-6E8A-4147-A177-3AD203B41FA5}">
                      <a16:colId xmlns:a16="http://schemas.microsoft.com/office/drawing/2014/main" val="550000876"/>
                    </a:ext>
                  </a:extLst>
                </a:gridCol>
                <a:gridCol w="329184">
                  <a:extLst>
                    <a:ext uri="{9D8B030D-6E8A-4147-A177-3AD203B41FA5}">
                      <a16:colId xmlns:a16="http://schemas.microsoft.com/office/drawing/2014/main" val="3290138021"/>
                    </a:ext>
                  </a:extLst>
                </a:gridCol>
                <a:gridCol w="329184">
                  <a:extLst>
                    <a:ext uri="{9D8B030D-6E8A-4147-A177-3AD203B41FA5}">
                      <a16:colId xmlns:a16="http://schemas.microsoft.com/office/drawing/2014/main" val="6087392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36595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Clarks Shoes - 2019-10-11 18:19:28</a:t>
                      </a:r>
                      <a:r>
                        <a:rPr kumimoji="0" lang="en-US" sz="1000" b="0" i="0" u="none" strike="noStrike" kern="1200" cap="none" spc="0" normalizeH="0" baseline="0" noProof="0">
                          <a:ln>
                            <a:noFill/>
                          </a:ln>
                          <a:solidFill>
                            <a:prstClr val="black"/>
                          </a:solidFill>
                          <a:effectLst/>
                          <a:uLnTx/>
                          <a:uFillTx/>
                          <a:latin typeface="+mn-lt"/>
                          <a:ea typeface="+mn-ea"/>
                          <a:cs typeface="+mn-cs"/>
                        </a:rPr>
                        <a:t>
 Tomorrow, Friday 11 October, is International Day of the Girl! We’ll be celebrating with @Clarks brand ambassador @freidapinto and @girlrising, an amazing charity that works to change the way the world values girls and invests in their potential.
Find out more: https://clarks.sg/pages/girl-rising
Don’t miss it | Stand Up For Change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10/18/2019 17:49:43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26256834"/>
                  </a:ext>
                </a:extLst>
              </a:tr>
            </a:tbl>
          </a:graphicData>
        </a:graphic>
      </p:graphicFrame>
      <p:sp>
        <p:nvSpPr>
          <p:cNvPr id="4" name="Text Placeholder 3">
            <a:extLst>
              <a:ext uri="{FF2B5EF4-FFF2-40B4-BE49-F238E27FC236}">
                <a16:creationId xmlns:a16="http://schemas.microsoft.com/office/drawing/2014/main" id="{C9F434E9-B758-435A-8F3B-73E8591B523C}"/>
              </a:ext>
            </a:extLst>
          </p:cNvPr>
          <p:cNvSpPr>
            <a:spLocks noGrp="1"/>
          </p:cNvSpPr>
          <p:nvPr>
            <p:ph type="body" sz="quarter" idx="14"/>
          </p:nvPr>
        </p:nvSpPr>
        <p:spPr/>
        <p:txBody>
          <a:bodyPr/>
          <a:lstStyle/>
          <a:p>
            <a:r>
              <a:rPr lang="en-US"/>
              <a:t>10/01/2019 - 10/22/2019</a:t>
            </a:r>
          </a:p>
        </p:txBody>
      </p:sp>
    </p:spTree>
    <p:extLst>
      <p:ext uri="{BB962C8B-B14F-4D97-AF65-F5344CB8AC3E}">
        <p14:creationId xmlns:p14="http://schemas.microsoft.com/office/powerpoint/2010/main" val="37698122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44061-19D3-4611-9C22-6966B2A4E379}"/>
              </a:ext>
            </a:extLst>
          </p:cNvPr>
          <p:cNvSpPr>
            <a:spLocks noGrp="1"/>
          </p:cNvSpPr>
          <p:nvPr>
            <p:ph type="title"/>
          </p:nvPr>
        </p:nvSpPr>
        <p:spPr/>
        <p:txBody>
          <a:bodyPr/>
          <a:lstStyle/>
          <a:p>
            <a:r>
              <a:rPr lang="en-US"/>
              <a:t>Facebook Own Posts Table | Clarks Shoes - 12 of 19</a:t>
            </a:r>
          </a:p>
        </p:txBody>
      </p:sp>
      <p:graphicFrame>
        <p:nvGraphicFramePr>
          <p:cNvPr id="5" name="Table Placeholder 4">
            <a:extLst>
              <a:ext uri="{FF2B5EF4-FFF2-40B4-BE49-F238E27FC236}">
                <a16:creationId xmlns:a16="http://schemas.microsoft.com/office/drawing/2014/main" id="{AA441D05-2395-4BE9-941A-ACF080CB1B3C}"/>
              </a:ext>
            </a:extLst>
          </p:cNvPr>
          <p:cNvGraphicFramePr>
            <a:graphicFrameLocks noGrp="1"/>
          </p:cNvGraphicFramePr>
          <p:nvPr>
            <p:ph type="tbl" sz="quarter" idx="13"/>
            <p:extLst>
              <p:ext uri="{D42A27DB-BD31-4B8C-83A1-F6EECF244321}">
                <p14:modId xmlns:p14="http://schemas.microsoft.com/office/powerpoint/2010/main" val="17085526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776529533"/>
                    </a:ext>
                  </a:extLst>
                </a:gridCol>
                <a:gridCol w="905256">
                  <a:extLst>
                    <a:ext uri="{9D8B030D-6E8A-4147-A177-3AD203B41FA5}">
                      <a16:colId xmlns:a16="http://schemas.microsoft.com/office/drawing/2014/main" val="2975358022"/>
                    </a:ext>
                  </a:extLst>
                </a:gridCol>
                <a:gridCol w="658368">
                  <a:extLst>
                    <a:ext uri="{9D8B030D-6E8A-4147-A177-3AD203B41FA5}">
                      <a16:colId xmlns:a16="http://schemas.microsoft.com/office/drawing/2014/main" val="3634786495"/>
                    </a:ext>
                  </a:extLst>
                </a:gridCol>
                <a:gridCol w="329184">
                  <a:extLst>
                    <a:ext uri="{9D8B030D-6E8A-4147-A177-3AD203B41FA5}">
                      <a16:colId xmlns:a16="http://schemas.microsoft.com/office/drawing/2014/main" val="644550103"/>
                    </a:ext>
                  </a:extLst>
                </a:gridCol>
                <a:gridCol w="329184">
                  <a:extLst>
                    <a:ext uri="{9D8B030D-6E8A-4147-A177-3AD203B41FA5}">
                      <a16:colId xmlns:a16="http://schemas.microsoft.com/office/drawing/2014/main" val="2790536576"/>
                    </a:ext>
                  </a:extLst>
                </a:gridCol>
                <a:gridCol w="329184">
                  <a:extLst>
                    <a:ext uri="{9D8B030D-6E8A-4147-A177-3AD203B41FA5}">
                      <a16:colId xmlns:a16="http://schemas.microsoft.com/office/drawing/2014/main" val="2012288362"/>
                    </a:ext>
                  </a:extLst>
                </a:gridCol>
                <a:gridCol w="329184">
                  <a:extLst>
                    <a:ext uri="{9D8B030D-6E8A-4147-A177-3AD203B41FA5}">
                      <a16:colId xmlns:a16="http://schemas.microsoft.com/office/drawing/2014/main" val="2640483652"/>
                    </a:ext>
                  </a:extLst>
                </a:gridCol>
                <a:gridCol w="329184">
                  <a:extLst>
                    <a:ext uri="{9D8B030D-6E8A-4147-A177-3AD203B41FA5}">
                      <a16:colId xmlns:a16="http://schemas.microsoft.com/office/drawing/2014/main" val="419605117"/>
                    </a:ext>
                  </a:extLst>
                </a:gridCol>
                <a:gridCol w="329184">
                  <a:extLst>
                    <a:ext uri="{9D8B030D-6E8A-4147-A177-3AD203B41FA5}">
                      <a16:colId xmlns:a16="http://schemas.microsoft.com/office/drawing/2014/main" val="438326105"/>
                    </a:ext>
                  </a:extLst>
                </a:gridCol>
                <a:gridCol w="329184">
                  <a:extLst>
                    <a:ext uri="{9D8B030D-6E8A-4147-A177-3AD203B41FA5}">
                      <a16:colId xmlns:a16="http://schemas.microsoft.com/office/drawing/2014/main" val="2863044995"/>
                    </a:ext>
                  </a:extLst>
                </a:gridCol>
                <a:gridCol w="329184">
                  <a:extLst>
                    <a:ext uri="{9D8B030D-6E8A-4147-A177-3AD203B41FA5}">
                      <a16:colId xmlns:a16="http://schemas.microsoft.com/office/drawing/2014/main" val="2721755485"/>
                    </a:ext>
                  </a:extLst>
                </a:gridCol>
                <a:gridCol w="329184">
                  <a:extLst>
                    <a:ext uri="{9D8B030D-6E8A-4147-A177-3AD203B41FA5}">
                      <a16:colId xmlns:a16="http://schemas.microsoft.com/office/drawing/2014/main" val="706384772"/>
                    </a:ext>
                  </a:extLst>
                </a:gridCol>
                <a:gridCol w="329184">
                  <a:extLst>
                    <a:ext uri="{9D8B030D-6E8A-4147-A177-3AD203B41FA5}">
                      <a16:colId xmlns:a16="http://schemas.microsoft.com/office/drawing/2014/main" val="1000465812"/>
                    </a:ext>
                  </a:extLst>
                </a:gridCol>
                <a:gridCol w="329184">
                  <a:extLst>
                    <a:ext uri="{9D8B030D-6E8A-4147-A177-3AD203B41FA5}">
                      <a16:colId xmlns:a16="http://schemas.microsoft.com/office/drawing/2014/main" val="3837408603"/>
                    </a:ext>
                  </a:extLst>
                </a:gridCol>
                <a:gridCol w="329184">
                  <a:extLst>
                    <a:ext uri="{9D8B030D-6E8A-4147-A177-3AD203B41FA5}">
                      <a16:colId xmlns:a16="http://schemas.microsoft.com/office/drawing/2014/main" val="1564664823"/>
                    </a:ext>
                  </a:extLst>
                </a:gridCol>
                <a:gridCol w="329184">
                  <a:extLst>
                    <a:ext uri="{9D8B030D-6E8A-4147-A177-3AD203B41FA5}">
                      <a16:colId xmlns:a16="http://schemas.microsoft.com/office/drawing/2014/main" val="3325023287"/>
                    </a:ext>
                  </a:extLst>
                </a:gridCol>
                <a:gridCol w="329184">
                  <a:extLst>
                    <a:ext uri="{9D8B030D-6E8A-4147-A177-3AD203B41FA5}">
                      <a16:colId xmlns:a16="http://schemas.microsoft.com/office/drawing/2014/main" val="4162208279"/>
                    </a:ext>
                  </a:extLst>
                </a:gridCol>
                <a:gridCol w="329184">
                  <a:extLst>
                    <a:ext uri="{9D8B030D-6E8A-4147-A177-3AD203B41FA5}">
                      <a16:colId xmlns:a16="http://schemas.microsoft.com/office/drawing/2014/main" val="1382346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81578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Clarks Shoes - 2019-10-11 18:17:30</a:t>
                      </a:r>
                      <a:r>
                        <a:rPr kumimoji="0" lang="en-US" sz="1000" b="0" i="0" u="none" strike="noStrike" kern="1200" cap="none" spc="0" normalizeH="0" baseline="0" noProof="0">
                          <a:ln>
                            <a:noFill/>
                          </a:ln>
                          <a:solidFill>
                            <a:prstClr val="black"/>
                          </a:solidFill>
                          <a:effectLst/>
                          <a:uLnTx/>
                          <a:uFillTx/>
                          <a:latin typeface="+mn-lt"/>
                          <a:ea typeface="+mn-ea"/>
                          <a:cs typeface="+mn-cs"/>
                        </a:rPr>
                        <a:t>
 It’s International Day of the Girl 2019!
Celebrate with Clarks | Girl Rising As part of our collaboration with actress and humanitarian Freida Pinto @Clarks is celebrating International Day of the Girl with @girlrising, a charity that works to change the way the world values girls and invests in their potential. 
Find out more: https://clarks.sg/pages/girl-rising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https://scontent.xx.fbcdn.net/v/t1.0-9/s720x720/72813704_2081258535307778_5903893707580506112_o.jpg?_nc_cat=102&amp;_nc_oc=AQlpBGJt5mL9yqun4CcbPxC-S451ABPvAFB_1w17W6eC-meQgvLRb0NPquqxygCVNXM&amp;_nc_ht=scontent.xx&amp;oh=36f2e0278cd286a96a60a3b30e56fab3&amp;oe=5E5E980E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10/18/2019 17:49:43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39553015"/>
                  </a:ext>
                </a:extLst>
              </a:tr>
            </a:tbl>
          </a:graphicData>
        </a:graphic>
      </p:graphicFrame>
      <p:sp>
        <p:nvSpPr>
          <p:cNvPr id="4" name="Text Placeholder 3">
            <a:extLst>
              <a:ext uri="{FF2B5EF4-FFF2-40B4-BE49-F238E27FC236}">
                <a16:creationId xmlns:a16="http://schemas.microsoft.com/office/drawing/2014/main" id="{F0DCB740-5B2A-44A1-8815-2116A7F98CD0}"/>
              </a:ext>
            </a:extLst>
          </p:cNvPr>
          <p:cNvSpPr>
            <a:spLocks noGrp="1"/>
          </p:cNvSpPr>
          <p:nvPr>
            <p:ph type="body" sz="quarter" idx="14"/>
          </p:nvPr>
        </p:nvSpPr>
        <p:spPr/>
        <p:txBody>
          <a:bodyPr/>
          <a:lstStyle/>
          <a:p>
            <a:r>
              <a:rPr lang="en-US"/>
              <a:t>10/01/2019 - 10/22/2019</a:t>
            </a:r>
          </a:p>
        </p:txBody>
      </p:sp>
    </p:spTree>
    <p:extLst>
      <p:ext uri="{BB962C8B-B14F-4D97-AF65-F5344CB8AC3E}">
        <p14:creationId xmlns:p14="http://schemas.microsoft.com/office/powerpoint/2010/main" val="32659961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9EC2C-DE6A-4179-9FC7-8445BCD7EB36}"/>
              </a:ext>
            </a:extLst>
          </p:cNvPr>
          <p:cNvSpPr>
            <a:spLocks noGrp="1"/>
          </p:cNvSpPr>
          <p:nvPr>
            <p:ph type="title"/>
          </p:nvPr>
        </p:nvSpPr>
        <p:spPr/>
        <p:txBody>
          <a:bodyPr/>
          <a:lstStyle/>
          <a:p>
            <a:r>
              <a:rPr lang="en-US"/>
              <a:t>Facebook Own Posts Table | Clarks Shoes - 13 of 19</a:t>
            </a:r>
          </a:p>
        </p:txBody>
      </p:sp>
      <p:graphicFrame>
        <p:nvGraphicFramePr>
          <p:cNvPr id="5" name="Table Placeholder 4">
            <a:extLst>
              <a:ext uri="{FF2B5EF4-FFF2-40B4-BE49-F238E27FC236}">
                <a16:creationId xmlns:a16="http://schemas.microsoft.com/office/drawing/2014/main" id="{8DFAF26E-3ADB-4CEE-BD93-008032D66324}"/>
              </a:ext>
            </a:extLst>
          </p:cNvPr>
          <p:cNvGraphicFramePr>
            <a:graphicFrameLocks noGrp="1"/>
          </p:cNvGraphicFramePr>
          <p:nvPr>
            <p:ph type="tbl" sz="quarter" idx="13"/>
            <p:extLst>
              <p:ext uri="{D42A27DB-BD31-4B8C-83A1-F6EECF244321}">
                <p14:modId xmlns:p14="http://schemas.microsoft.com/office/powerpoint/2010/main" val="1626907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793497268"/>
                    </a:ext>
                  </a:extLst>
                </a:gridCol>
                <a:gridCol w="905256">
                  <a:extLst>
                    <a:ext uri="{9D8B030D-6E8A-4147-A177-3AD203B41FA5}">
                      <a16:colId xmlns:a16="http://schemas.microsoft.com/office/drawing/2014/main" val="1806821580"/>
                    </a:ext>
                  </a:extLst>
                </a:gridCol>
                <a:gridCol w="658368">
                  <a:extLst>
                    <a:ext uri="{9D8B030D-6E8A-4147-A177-3AD203B41FA5}">
                      <a16:colId xmlns:a16="http://schemas.microsoft.com/office/drawing/2014/main" val="2965377962"/>
                    </a:ext>
                  </a:extLst>
                </a:gridCol>
                <a:gridCol w="329184">
                  <a:extLst>
                    <a:ext uri="{9D8B030D-6E8A-4147-A177-3AD203B41FA5}">
                      <a16:colId xmlns:a16="http://schemas.microsoft.com/office/drawing/2014/main" val="1229751342"/>
                    </a:ext>
                  </a:extLst>
                </a:gridCol>
                <a:gridCol w="329184">
                  <a:extLst>
                    <a:ext uri="{9D8B030D-6E8A-4147-A177-3AD203B41FA5}">
                      <a16:colId xmlns:a16="http://schemas.microsoft.com/office/drawing/2014/main" val="2128117398"/>
                    </a:ext>
                  </a:extLst>
                </a:gridCol>
                <a:gridCol w="329184">
                  <a:extLst>
                    <a:ext uri="{9D8B030D-6E8A-4147-A177-3AD203B41FA5}">
                      <a16:colId xmlns:a16="http://schemas.microsoft.com/office/drawing/2014/main" val="290137726"/>
                    </a:ext>
                  </a:extLst>
                </a:gridCol>
                <a:gridCol w="329184">
                  <a:extLst>
                    <a:ext uri="{9D8B030D-6E8A-4147-A177-3AD203B41FA5}">
                      <a16:colId xmlns:a16="http://schemas.microsoft.com/office/drawing/2014/main" val="3809497003"/>
                    </a:ext>
                  </a:extLst>
                </a:gridCol>
                <a:gridCol w="329184">
                  <a:extLst>
                    <a:ext uri="{9D8B030D-6E8A-4147-A177-3AD203B41FA5}">
                      <a16:colId xmlns:a16="http://schemas.microsoft.com/office/drawing/2014/main" val="3309096437"/>
                    </a:ext>
                  </a:extLst>
                </a:gridCol>
                <a:gridCol w="329184">
                  <a:extLst>
                    <a:ext uri="{9D8B030D-6E8A-4147-A177-3AD203B41FA5}">
                      <a16:colId xmlns:a16="http://schemas.microsoft.com/office/drawing/2014/main" val="3810798433"/>
                    </a:ext>
                  </a:extLst>
                </a:gridCol>
                <a:gridCol w="329184">
                  <a:extLst>
                    <a:ext uri="{9D8B030D-6E8A-4147-A177-3AD203B41FA5}">
                      <a16:colId xmlns:a16="http://schemas.microsoft.com/office/drawing/2014/main" val="2203552320"/>
                    </a:ext>
                  </a:extLst>
                </a:gridCol>
                <a:gridCol w="329184">
                  <a:extLst>
                    <a:ext uri="{9D8B030D-6E8A-4147-A177-3AD203B41FA5}">
                      <a16:colId xmlns:a16="http://schemas.microsoft.com/office/drawing/2014/main" val="1675659121"/>
                    </a:ext>
                  </a:extLst>
                </a:gridCol>
                <a:gridCol w="329184">
                  <a:extLst>
                    <a:ext uri="{9D8B030D-6E8A-4147-A177-3AD203B41FA5}">
                      <a16:colId xmlns:a16="http://schemas.microsoft.com/office/drawing/2014/main" val="776630107"/>
                    </a:ext>
                  </a:extLst>
                </a:gridCol>
                <a:gridCol w="329184">
                  <a:extLst>
                    <a:ext uri="{9D8B030D-6E8A-4147-A177-3AD203B41FA5}">
                      <a16:colId xmlns:a16="http://schemas.microsoft.com/office/drawing/2014/main" val="2397344793"/>
                    </a:ext>
                  </a:extLst>
                </a:gridCol>
                <a:gridCol w="329184">
                  <a:extLst>
                    <a:ext uri="{9D8B030D-6E8A-4147-A177-3AD203B41FA5}">
                      <a16:colId xmlns:a16="http://schemas.microsoft.com/office/drawing/2014/main" val="505225664"/>
                    </a:ext>
                  </a:extLst>
                </a:gridCol>
                <a:gridCol w="329184">
                  <a:extLst>
                    <a:ext uri="{9D8B030D-6E8A-4147-A177-3AD203B41FA5}">
                      <a16:colId xmlns:a16="http://schemas.microsoft.com/office/drawing/2014/main" val="1186261690"/>
                    </a:ext>
                  </a:extLst>
                </a:gridCol>
                <a:gridCol w="329184">
                  <a:extLst>
                    <a:ext uri="{9D8B030D-6E8A-4147-A177-3AD203B41FA5}">
                      <a16:colId xmlns:a16="http://schemas.microsoft.com/office/drawing/2014/main" val="265607961"/>
                    </a:ext>
                  </a:extLst>
                </a:gridCol>
                <a:gridCol w="329184">
                  <a:extLst>
                    <a:ext uri="{9D8B030D-6E8A-4147-A177-3AD203B41FA5}">
                      <a16:colId xmlns:a16="http://schemas.microsoft.com/office/drawing/2014/main" val="2104700778"/>
                    </a:ext>
                  </a:extLst>
                </a:gridCol>
                <a:gridCol w="329184">
                  <a:extLst>
                    <a:ext uri="{9D8B030D-6E8A-4147-A177-3AD203B41FA5}">
                      <a16:colId xmlns:a16="http://schemas.microsoft.com/office/drawing/2014/main" val="42882887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84308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Clarks Shoes - 2019-10-11 09:29:53</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https://scontent.xx.fbcdn.net/v/t1.0-9/s720x720/73239613_2086938708073094_9052118797271433216_n.jpg?_nc_cat=108&amp;_nc_oc=AQmKCWiUc-XDzi2kqiYfyxDeFKJnz_o10GKVwhMMf6uy3S8_SfrRl0A-9s6Uyf9ORg8&amp;_nc_ht=scontent.xx&amp;oh=30340e9a636eb76ff84256290ca71155&amp;oe=5E622C4D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10/18/2019 17:49:43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05771209"/>
                  </a:ext>
                </a:extLst>
              </a:tr>
            </a:tbl>
          </a:graphicData>
        </a:graphic>
      </p:graphicFrame>
      <p:sp>
        <p:nvSpPr>
          <p:cNvPr id="4" name="Text Placeholder 3">
            <a:extLst>
              <a:ext uri="{FF2B5EF4-FFF2-40B4-BE49-F238E27FC236}">
                <a16:creationId xmlns:a16="http://schemas.microsoft.com/office/drawing/2014/main" id="{3F0DACFE-1638-4CA0-AA3B-ABF8E9F83754}"/>
              </a:ext>
            </a:extLst>
          </p:cNvPr>
          <p:cNvSpPr>
            <a:spLocks noGrp="1"/>
          </p:cNvSpPr>
          <p:nvPr>
            <p:ph type="body" sz="quarter" idx="14"/>
          </p:nvPr>
        </p:nvSpPr>
        <p:spPr/>
        <p:txBody>
          <a:bodyPr/>
          <a:lstStyle/>
          <a:p>
            <a:r>
              <a:rPr lang="en-US"/>
              <a:t>10/01/2019 - 10/22/2019</a:t>
            </a:r>
          </a:p>
        </p:txBody>
      </p:sp>
    </p:spTree>
    <p:extLst>
      <p:ext uri="{BB962C8B-B14F-4D97-AF65-F5344CB8AC3E}">
        <p14:creationId xmlns:p14="http://schemas.microsoft.com/office/powerpoint/2010/main" val="35521839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2C1A2-D568-4DBC-88B2-C638B07C39DB}"/>
              </a:ext>
            </a:extLst>
          </p:cNvPr>
          <p:cNvSpPr>
            <a:spLocks noGrp="1"/>
          </p:cNvSpPr>
          <p:nvPr>
            <p:ph type="title"/>
          </p:nvPr>
        </p:nvSpPr>
        <p:spPr/>
        <p:txBody>
          <a:bodyPr/>
          <a:lstStyle/>
          <a:p>
            <a:r>
              <a:rPr lang="en-US"/>
              <a:t>Facebook Own Posts Table | Clarks Shoes - 14 of 19</a:t>
            </a:r>
          </a:p>
        </p:txBody>
      </p:sp>
      <p:graphicFrame>
        <p:nvGraphicFramePr>
          <p:cNvPr id="5" name="Table Placeholder 4">
            <a:extLst>
              <a:ext uri="{FF2B5EF4-FFF2-40B4-BE49-F238E27FC236}">
                <a16:creationId xmlns:a16="http://schemas.microsoft.com/office/drawing/2014/main" id="{9837827C-0A19-4471-B808-05D5634A39A8}"/>
              </a:ext>
            </a:extLst>
          </p:cNvPr>
          <p:cNvGraphicFramePr>
            <a:graphicFrameLocks noGrp="1"/>
          </p:cNvGraphicFramePr>
          <p:nvPr>
            <p:ph type="tbl" sz="quarter" idx="13"/>
            <p:extLst>
              <p:ext uri="{D42A27DB-BD31-4B8C-83A1-F6EECF244321}">
                <p14:modId xmlns:p14="http://schemas.microsoft.com/office/powerpoint/2010/main" val="2902386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436215710"/>
                    </a:ext>
                  </a:extLst>
                </a:gridCol>
                <a:gridCol w="905256">
                  <a:extLst>
                    <a:ext uri="{9D8B030D-6E8A-4147-A177-3AD203B41FA5}">
                      <a16:colId xmlns:a16="http://schemas.microsoft.com/office/drawing/2014/main" val="4022142763"/>
                    </a:ext>
                  </a:extLst>
                </a:gridCol>
                <a:gridCol w="658368">
                  <a:extLst>
                    <a:ext uri="{9D8B030D-6E8A-4147-A177-3AD203B41FA5}">
                      <a16:colId xmlns:a16="http://schemas.microsoft.com/office/drawing/2014/main" val="3375372138"/>
                    </a:ext>
                  </a:extLst>
                </a:gridCol>
                <a:gridCol w="329184">
                  <a:extLst>
                    <a:ext uri="{9D8B030D-6E8A-4147-A177-3AD203B41FA5}">
                      <a16:colId xmlns:a16="http://schemas.microsoft.com/office/drawing/2014/main" val="391654470"/>
                    </a:ext>
                  </a:extLst>
                </a:gridCol>
                <a:gridCol w="329184">
                  <a:extLst>
                    <a:ext uri="{9D8B030D-6E8A-4147-A177-3AD203B41FA5}">
                      <a16:colId xmlns:a16="http://schemas.microsoft.com/office/drawing/2014/main" val="3805961638"/>
                    </a:ext>
                  </a:extLst>
                </a:gridCol>
                <a:gridCol w="329184">
                  <a:extLst>
                    <a:ext uri="{9D8B030D-6E8A-4147-A177-3AD203B41FA5}">
                      <a16:colId xmlns:a16="http://schemas.microsoft.com/office/drawing/2014/main" val="3659225656"/>
                    </a:ext>
                  </a:extLst>
                </a:gridCol>
                <a:gridCol w="329184">
                  <a:extLst>
                    <a:ext uri="{9D8B030D-6E8A-4147-A177-3AD203B41FA5}">
                      <a16:colId xmlns:a16="http://schemas.microsoft.com/office/drawing/2014/main" val="3811733674"/>
                    </a:ext>
                  </a:extLst>
                </a:gridCol>
                <a:gridCol w="329184">
                  <a:extLst>
                    <a:ext uri="{9D8B030D-6E8A-4147-A177-3AD203B41FA5}">
                      <a16:colId xmlns:a16="http://schemas.microsoft.com/office/drawing/2014/main" val="4273814070"/>
                    </a:ext>
                  </a:extLst>
                </a:gridCol>
                <a:gridCol w="329184">
                  <a:extLst>
                    <a:ext uri="{9D8B030D-6E8A-4147-A177-3AD203B41FA5}">
                      <a16:colId xmlns:a16="http://schemas.microsoft.com/office/drawing/2014/main" val="2895891284"/>
                    </a:ext>
                  </a:extLst>
                </a:gridCol>
                <a:gridCol w="329184">
                  <a:extLst>
                    <a:ext uri="{9D8B030D-6E8A-4147-A177-3AD203B41FA5}">
                      <a16:colId xmlns:a16="http://schemas.microsoft.com/office/drawing/2014/main" val="1358008397"/>
                    </a:ext>
                  </a:extLst>
                </a:gridCol>
                <a:gridCol w="329184">
                  <a:extLst>
                    <a:ext uri="{9D8B030D-6E8A-4147-A177-3AD203B41FA5}">
                      <a16:colId xmlns:a16="http://schemas.microsoft.com/office/drawing/2014/main" val="120901396"/>
                    </a:ext>
                  </a:extLst>
                </a:gridCol>
                <a:gridCol w="329184">
                  <a:extLst>
                    <a:ext uri="{9D8B030D-6E8A-4147-A177-3AD203B41FA5}">
                      <a16:colId xmlns:a16="http://schemas.microsoft.com/office/drawing/2014/main" val="2594952894"/>
                    </a:ext>
                  </a:extLst>
                </a:gridCol>
                <a:gridCol w="329184">
                  <a:extLst>
                    <a:ext uri="{9D8B030D-6E8A-4147-A177-3AD203B41FA5}">
                      <a16:colId xmlns:a16="http://schemas.microsoft.com/office/drawing/2014/main" val="3342368644"/>
                    </a:ext>
                  </a:extLst>
                </a:gridCol>
                <a:gridCol w="329184">
                  <a:extLst>
                    <a:ext uri="{9D8B030D-6E8A-4147-A177-3AD203B41FA5}">
                      <a16:colId xmlns:a16="http://schemas.microsoft.com/office/drawing/2014/main" val="3235359672"/>
                    </a:ext>
                  </a:extLst>
                </a:gridCol>
                <a:gridCol w="329184">
                  <a:extLst>
                    <a:ext uri="{9D8B030D-6E8A-4147-A177-3AD203B41FA5}">
                      <a16:colId xmlns:a16="http://schemas.microsoft.com/office/drawing/2014/main" val="2383108261"/>
                    </a:ext>
                  </a:extLst>
                </a:gridCol>
                <a:gridCol w="329184">
                  <a:extLst>
                    <a:ext uri="{9D8B030D-6E8A-4147-A177-3AD203B41FA5}">
                      <a16:colId xmlns:a16="http://schemas.microsoft.com/office/drawing/2014/main" val="2323462715"/>
                    </a:ext>
                  </a:extLst>
                </a:gridCol>
                <a:gridCol w="329184">
                  <a:extLst>
                    <a:ext uri="{9D8B030D-6E8A-4147-A177-3AD203B41FA5}">
                      <a16:colId xmlns:a16="http://schemas.microsoft.com/office/drawing/2014/main" val="522928831"/>
                    </a:ext>
                  </a:extLst>
                </a:gridCol>
                <a:gridCol w="329184">
                  <a:extLst>
                    <a:ext uri="{9D8B030D-6E8A-4147-A177-3AD203B41FA5}">
                      <a16:colId xmlns:a16="http://schemas.microsoft.com/office/drawing/2014/main" val="12376855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96892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Clarks Shoes - 2019-10-07 20:45:55</a:t>
                      </a:r>
                      <a:r>
                        <a:rPr kumimoji="0" lang="en-US" sz="1000" b="0" i="0" u="none" strike="noStrike" kern="1200" cap="none" spc="0" normalizeH="0" baseline="0" noProof="0">
                          <a:ln>
                            <a:noFill/>
                          </a:ln>
                          <a:solidFill>
                            <a:prstClr val="black"/>
                          </a:solidFill>
                          <a:effectLst/>
                          <a:uLnTx/>
                          <a:uFillTx/>
                          <a:latin typeface="+mn-lt"/>
                          <a:ea typeface="+mn-ea"/>
                          <a:cs typeface="+mn-cs"/>
                        </a:rPr>
                        <a:t>
 We invite you to join us all this week to celebrate our collaboration with @Clarksshoes brand ambassador @freidapinto and @girlrising a charity working to create a brighter future for girls everywhere.
Tomorrow, Tuesday 8 October, we’re giving a shout-out to International Day of the Girl by co-hosting an exclusive event and panel discussion @the.wing NY where we’ll chat all things girl. Then on Friday 11 October, International Day of the Girl itself, you can watch specially selected coverage on IGTV.
Find out more: https://clarks.sg/pages/girl-rising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https://scontent.xx.fbcdn.net/v/t1.0-9/s720x720/72172207_2074020889364876_2422309757638410240_o.jpg?_nc_cat=107&amp;_nc_oc=AQnUZLaCdQ74fmfGT1xQ3t2Bgx9U5a3xzZpPXPqEeOEgleYppV0yVHgPalH9zH8MW0s&amp;_nc_ht=scontent.xx&amp;oh=c2392b8107ee5548d0567776236e1ea9&amp;oe=5E19C23C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10/18/2019 17:49:43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65593390"/>
                  </a:ext>
                </a:extLst>
              </a:tr>
            </a:tbl>
          </a:graphicData>
        </a:graphic>
      </p:graphicFrame>
      <p:sp>
        <p:nvSpPr>
          <p:cNvPr id="4" name="Text Placeholder 3">
            <a:extLst>
              <a:ext uri="{FF2B5EF4-FFF2-40B4-BE49-F238E27FC236}">
                <a16:creationId xmlns:a16="http://schemas.microsoft.com/office/drawing/2014/main" id="{A7DB3EE2-B97A-4771-A01E-396C47061DDE}"/>
              </a:ext>
            </a:extLst>
          </p:cNvPr>
          <p:cNvSpPr>
            <a:spLocks noGrp="1"/>
          </p:cNvSpPr>
          <p:nvPr>
            <p:ph type="body" sz="quarter" idx="14"/>
          </p:nvPr>
        </p:nvSpPr>
        <p:spPr/>
        <p:txBody>
          <a:bodyPr/>
          <a:lstStyle/>
          <a:p>
            <a:r>
              <a:rPr lang="en-US"/>
              <a:t>10/01/2019 - 10/22/2019</a:t>
            </a:r>
          </a:p>
        </p:txBody>
      </p:sp>
    </p:spTree>
    <p:extLst>
      <p:ext uri="{BB962C8B-B14F-4D97-AF65-F5344CB8AC3E}">
        <p14:creationId xmlns:p14="http://schemas.microsoft.com/office/powerpoint/2010/main" val="27223676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A0D51-5AB3-487B-BF2A-7C9FDC1F3C75}"/>
              </a:ext>
            </a:extLst>
          </p:cNvPr>
          <p:cNvSpPr>
            <a:spLocks noGrp="1"/>
          </p:cNvSpPr>
          <p:nvPr>
            <p:ph type="title"/>
          </p:nvPr>
        </p:nvSpPr>
        <p:spPr/>
        <p:txBody>
          <a:bodyPr/>
          <a:lstStyle/>
          <a:p>
            <a:r>
              <a:rPr lang="en-US"/>
              <a:t>Facebook Own Posts Table | Clarks Shoes - 15 of 19</a:t>
            </a:r>
          </a:p>
        </p:txBody>
      </p:sp>
      <p:graphicFrame>
        <p:nvGraphicFramePr>
          <p:cNvPr id="5" name="Table Placeholder 4">
            <a:extLst>
              <a:ext uri="{FF2B5EF4-FFF2-40B4-BE49-F238E27FC236}">
                <a16:creationId xmlns:a16="http://schemas.microsoft.com/office/drawing/2014/main" id="{0E11308C-192A-45D7-9DF2-CE53BECCF334}"/>
              </a:ext>
            </a:extLst>
          </p:cNvPr>
          <p:cNvGraphicFramePr>
            <a:graphicFrameLocks noGrp="1"/>
          </p:cNvGraphicFramePr>
          <p:nvPr>
            <p:ph type="tbl" sz="quarter" idx="13"/>
            <p:extLst>
              <p:ext uri="{D42A27DB-BD31-4B8C-83A1-F6EECF244321}">
                <p14:modId xmlns:p14="http://schemas.microsoft.com/office/powerpoint/2010/main" val="5469051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416161564"/>
                    </a:ext>
                  </a:extLst>
                </a:gridCol>
                <a:gridCol w="905256">
                  <a:extLst>
                    <a:ext uri="{9D8B030D-6E8A-4147-A177-3AD203B41FA5}">
                      <a16:colId xmlns:a16="http://schemas.microsoft.com/office/drawing/2014/main" val="3234324297"/>
                    </a:ext>
                  </a:extLst>
                </a:gridCol>
                <a:gridCol w="658368">
                  <a:extLst>
                    <a:ext uri="{9D8B030D-6E8A-4147-A177-3AD203B41FA5}">
                      <a16:colId xmlns:a16="http://schemas.microsoft.com/office/drawing/2014/main" val="615262472"/>
                    </a:ext>
                  </a:extLst>
                </a:gridCol>
                <a:gridCol w="329184">
                  <a:extLst>
                    <a:ext uri="{9D8B030D-6E8A-4147-A177-3AD203B41FA5}">
                      <a16:colId xmlns:a16="http://schemas.microsoft.com/office/drawing/2014/main" val="177855630"/>
                    </a:ext>
                  </a:extLst>
                </a:gridCol>
                <a:gridCol w="329184">
                  <a:extLst>
                    <a:ext uri="{9D8B030D-6E8A-4147-A177-3AD203B41FA5}">
                      <a16:colId xmlns:a16="http://schemas.microsoft.com/office/drawing/2014/main" val="3291196846"/>
                    </a:ext>
                  </a:extLst>
                </a:gridCol>
                <a:gridCol w="329184">
                  <a:extLst>
                    <a:ext uri="{9D8B030D-6E8A-4147-A177-3AD203B41FA5}">
                      <a16:colId xmlns:a16="http://schemas.microsoft.com/office/drawing/2014/main" val="3858718415"/>
                    </a:ext>
                  </a:extLst>
                </a:gridCol>
                <a:gridCol w="329184">
                  <a:extLst>
                    <a:ext uri="{9D8B030D-6E8A-4147-A177-3AD203B41FA5}">
                      <a16:colId xmlns:a16="http://schemas.microsoft.com/office/drawing/2014/main" val="447417301"/>
                    </a:ext>
                  </a:extLst>
                </a:gridCol>
                <a:gridCol w="329184">
                  <a:extLst>
                    <a:ext uri="{9D8B030D-6E8A-4147-A177-3AD203B41FA5}">
                      <a16:colId xmlns:a16="http://schemas.microsoft.com/office/drawing/2014/main" val="2939953015"/>
                    </a:ext>
                  </a:extLst>
                </a:gridCol>
                <a:gridCol w="329184">
                  <a:extLst>
                    <a:ext uri="{9D8B030D-6E8A-4147-A177-3AD203B41FA5}">
                      <a16:colId xmlns:a16="http://schemas.microsoft.com/office/drawing/2014/main" val="1572420311"/>
                    </a:ext>
                  </a:extLst>
                </a:gridCol>
                <a:gridCol w="329184">
                  <a:extLst>
                    <a:ext uri="{9D8B030D-6E8A-4147-A177-3AD203B41FA5}">
                      <a16:colId xmlns:a16="http://schemas.microsoft.com/office/drawing/2014/main" val="1769247612"/>
                    </a:ext>
                  </a:extLst>
                </a:gridCol>
                <a:gridCol w="329184">
                  <a:extLst>
                    <a:ext uri="{9D8B030D-6E8A-4147-A177-3AD203B41FA5}">
                      <a16:colId xmlns:a16="http://schemas.microsoft.com/office/drawing/2014/main" val="1174045059"/>
                    </a:ext>
                  </a:extLst>
                </a:gridCol>
                <a:gridCol w="329184">
                  <a:extLst>
                    <a:ext uri="{9D8B030D-6E8A-4147-A177-3AD203B41FA5}">
                      <a16:colId xmlns:a16="http://schemas.microsoft.com/office/drawing/2014/main" val="2873254459"/>
                    </a:ext>
                  </a:extLst>
                </a:gridCol>
                <a:gridCol w="329184">
                  <a:extLst>
                    <a:ext uri="{9D8B030D-6E8A-4147-A177-3AD203B41FA5}">
                      <a16:colId xmlns:a16="http://schemas.microsoft.com/office/drawing/2014/main" val="3616723916"/>
                    </a:ext>
                  </a:extLst>
                </a:gridCol>
                <a:gridCol w="329184">
                  <a:extLst>
                    <a:ext uri="{9D8B030D-6E8A-4147-A177-3AD203B41FA5}">
                      <a16:colId xmlns:a16="http://schemas.microsoft.com/office/drawing/2014/main" val="1540582987"/>
                    </a:ext>
                  </a:extLst>
                </a:gridCol>
                <a:gridCol w="329184">
                  <a:extLst>
                    <a:ext uri="{9D8B030D-6E8A-4147-A177-3AD203B41FA5}">
                      <a16:colId xmlns:a16="http://schemas.microsoft.com/office/drawing/2014/main" val="4279060641"/>
                    </a:ext>
                  </a:extLst>
                </a:gridCol>
                <a:gridCol w="329184">
                  <a:extLst>
                    <a:ext uri="{9D8B030D-6E8A-4147-A177-3AD203B41FA5}">
                      <a16:colId xmlns:a16="http://schemas.microsoft.com/office/drawing/2014/main" val="898058981"/>
                    </a:ext>
                  </a:extLst>
                </a:gridCol>
                <a:gridCol w="329184">
                  <a:extLst>
                    <a:ext uri="{9D8B030D-6E8A-4147-A177-3AD203B41FA5}">
                      <a16:colId xmlns:a16="http://schemas.microsoft.com/office/drawing/2014/main" val="1385100184"/>
                    </a:ext>
                  </a:extLst>
                </a:gridCol>
                <a:gridCol w="329184">
                  <a:extLst>
                    <a:ext uri="{9D8B030D-6E8A-4147-A177-3AD203B41FA5}">
                      <a16:colId xmlns:a16="http://schemas.microsoft.com/office/drawing/2014/main" val="14016726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79448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Clarks Shoes - 2019-10-07 10:00:00</a:t>
                      </a:r>
                      <a:r>
                        <a:rPr kumimoji="0" lang="en-US" sz="1000" b="0" i="0" u="none" strike="noStrike" kern="1200" cap="none" spc="0" normalizeH="0" baseline="0" noProof="0">
                          <a:ln>
                            <a:noFill/>
                          </a:ln>
                          <a:solidFill>
                            <a:prstClr val="black"/>
                          </a:solidFill>
                          <a:effectLst/>
                          <a:uLnTx/>
                          <a:uFillTx/>
                          <a:latin typeface="+mn-lt"/>
                          <a:ea typeface="+mn-ea"/>
                          <a:cs typeface="+mn-cs"/>
                        </a:rPr>
                        <a:t>
 Which is your favourite colour? Comment below. 🐆 🐍 🐋 🦇 🐫. Visit our website to find out more: http://bit.ly/2mPEQtB 
#Trigenic #Clarks #ClarksSG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https://scontent.xx.fbcdn.net/v/t15.5256-10/p720x720/69804693_2446730828938797_4132662410324475904_n.jpg?_nc_cat=101&amp;_nc_oc=AQl8biPuyDoYeMyO6UiZZSQJa5Ikq9jSGGLrNHFbmGFAtHBguD5hapoPitgEBPXKOZE&amp;_nc_ht=scontent.xx&amp;oh=c77df617c759bd6a4b257089102037c2&amp;oe=5E328D4A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10/18/2019 17:49:43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03335081"/>
                  </a:ext>
                </a:extLst>
              </a:tr>
            </a:tbl>
          </a:graphicData>
        </a:graphic>
      </p:graphicFrame>
      <p:sp>
        <p:nvSpPr>
          <p:cNvPr id="4" name="Text Placeholder 3">
            <a:extLst>
              <a:ext uri="{FF2B5EF4-FFF2-40B4-BE49-F238E27FC236}">
                <a16:creationId xmlns:a16="http://schemas.microsoft.com/office/drawing/2014/main" id="{BF41AF36-FF50-4796-B833-B22ED13DD423}"/>
              </a:ext>
            </a:extLst>
          </p:cNvPr>
          <p:cNvSpPr>
            <a:spLocks noGrp="1"/>
          </p:cNvSpPr>
          <p:nvPr>
            <p:ph type="body" sz="quarter" idx="14"/>
          </p:nvPr>
        </p:nvSpPr>
        <p:spPr/>
        <p:txBody>
          <a:bodyPr/>
          <a:lstStyle/>
          <a:p>
            <a:r>
              <a:rPr lang="en-US"/>
              <a:t>10/01/2019 - 10/22/2019</a:t>
            </a:r>
          </a:p>
        </p:txBody>
      </p:sp>
    </p:spTree>
    <p:extLst>
      <p:ext uri="{BB962C8B-B14F-4D97-AF65-F5344CB8AC3E}">
        <p14:creationId xmlns:p14="http://schemas.microsoft.com/office/powerpoint/2010/main" val="22783489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61454-6D79-4457-AA0C-53FCC73317A0}"/>
              </a:ext>
            </a:extLst>
          </p:cNvPr>
          <p:cNvSpPr>
            <a:spLocks noGrp="1"/>
          </p:cNvSpPr>
          <p:nvPr>
            <p:ph type="title"/>
          </p:nvPr>
        </p:nvSpPr>
        <p:spPr/>
        <p:txBody>
          <a:bodyPr/>
          <a:lstStyle/>
          <a:p>
            <a:r>
              <a:rPr lang="en-US"/>
              <a:t>Facebook Own Posts Table | Clarks Shoes - 16 of 19</a:t>
            </a:r>
          </a:p>
        </p:txBody>
      </p:sp>
      <p:graphicFrame>
        <p:nvGraphicFramePr>
          <p:cNvPr id="5" name="Table Placeholder 4">
            <a:extLst>
              <a:ext uri="{FF2B5EF4-FFF2-40B4-BE49-F238E27FC236}">
                <a16:creationId xmlns:a16="http://schemas.microsoft.com/office/drawing/2014/main" id="{9B730C76-B39F-47D6-9168-C9EAE1C59E97}"/>
              </a:ext>
            </a:extLst>
          </p:cNvPr>
          <p:cNvGraphicFramePr>
            <a:graphicFrameLocks noGrp="1"/>
          </p:cNvGraphicFramePr>
          <p:nvPr>
            <p:ph type="tbl" sz="quarter" idx="13"/>
            <p:extLst>
              <p:ext uri="{D42A27DB-BD31-4B8C-83A1-F6EECF244321}">
                <p14:modId xmlns:p14="http://schemas.microsoft.com/office/powerpoint/2010/main" val="3550562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680245602"/>
                    </a:ext>
                  </a:extLst>
                </a:gridCol>
                <a:gridCol w="905256">
                  <a:extLst>
                    <a:ext uri="{9D8B030D-6E8A-4147-A177-3AD203B41FA5}">
                      <a16:colId xmlns:a16="http://schemas.microsoft.com/office/drawing/2014/main" val="2833599811"/>
                    </a:ext>
                  </a:extLst>
                </a:gridCol>
                <a:gridCol w="658368">
                  <a:extLst>
                    <a:ext uri="{9D8B030D-6E8A-4147-A177-3AD203B41FA5}">
                      <a16:colId xmlns:a16="http://schemas.microsoft.com/office/drawing/2014/main" val="3381609687"/>
                    </a:ext>
                  </a:extLst>
                </a:gridCol>
                <a:gridCol w="329184">
                  <a:extLst>
                    <a:ext uri="{9D8B030D-6E8A-4147-A177-3AD203B41FA5}">
                      <a16:colId xmlns:a16="http://schemas.microsoft.com/office/drawing/2014/main" val="2704050764"/>
                    </a:ext>
                  </a:extLst>
                </a:gridCol>
                <a:gridCol w="329184">
                  <a:extLst>
                    <a:ext uri="{9D8B030D-6E8A-4147-A177-3AD203B41FA5}">
                      <a16:colId xmlns:a16="http://schemas.microsoft.com/office/drawing/2014/main" val="4163550963"/>
                    </a:ext>
                  </a:extLst>
                </a:gridCol>
                <a:gridCol w="329184">
                  <a:extLst>
                    <a:ext uri="{9D8B030D-6E8A-4147-A177-3AD203B41FA5}">
                      <a16:colId xmlns:a16="http://schemas.microsoft.com/office/drawing/2014/main" val="3097132945"/>
                    </a:ext>
                  </a:extLst>
                </a:gridCol>
                <a:gridCol w="329184">
                  <a:extLst>
                    <a:ext uri="{9D8B030D-6E8A-4147-A177-3AD203B41FA5}">
                      <a16:colId xmlns:a16="http://schemas.microsoft.com/office/drawing/2014/main" val="938872834"/>
                    </a:ext>
                  </a:extLst>
                </a:gridCol>
                <a:gridCol w="329184">
                  <a:extLst>
                    <a:ext uri="{9D8B030D-6E8A-4147-A177-3AD203B41FA5}">
                      <a16:colId xmlns:a16="http://schemas.microsoft.com/office/drawing/2014/main" val="2362218962"/>
                    </a:ext>
                  </a:extLst>
                </a:gridCol>
                <a:gridCol w="329184">
                  <a:extLst>
                    <a:ext uri="{9D8B030D-6E8A-4147-A177-3AD203B41FA5}">
                      <a16:colId xmlns:a16="http://schemas.microsoft.com/office/drawing/2014/main" val="221320197"/>
                    </a:ext>
                  </a:extLst>
                </a:gridCol>
                <a:gridCol w="329184">
                  <a:extLst>
                    <a:ext uri="{9D8B030D-6E8A-4147-A177-3AD203B41FA5}">
                      <a16:colId xmlns:a16="http://schemas.microsoft.com/office/drawing/2014/main" val="3061358414"/>
                    </a:ext>
                  </a:extLst>
                </a:gridCol>
                <a:gridCol w="329184">
                  <a:extLst>
                    <a:ext uri="{9D8B030D-6E8A-4147-A177-3AD203B41FA5}">
                      <a16:colId xmlns:a16="http://schemas.microsoft.com/office/drawing/2014/main" val="4284270262"/>
                    </a:ext>
                  </a:extLst>
                </a:gridCol>
                <a:gridCol w="329184">
                  <a:extLst>
                    <a:ext uri="{9D8B030D-6E8A-4147-A177-3AD203B41FA5}">
                      <a16:colId xmlns:a16="http://schemas.microsoft.com/office/drawing/2014/main" val="2132811183"/>
                    </a:ext>
                  </a:extLst>
                </a:gridCol>
                <a:gridCol w="329184">
                  <a:extLst>
                    <a:ext uri="{9D8B030D-6E8A-4147-A177-3AD203B41FA5}">
                      <a16:colId xmlns:a16="http://schemas.microsoft.com/office/drawing/2014/main" val="2791757452"/>
                    </a:ext>
                  </a:extLst>
                </a:gridCol>
                <a:gridCol w="329184">
                  <a:extLst>
                    <a:ext uri="{9D8B030D-6E8A-4147-A177-3AD203B41FA5}">
                      <a16:colId xmlns:a16="http://schemas.microsoft.com/office/drawing/2014/main" val="1839085197"/>
                    </a:ext>
                  </a:extLst>
                </a:gridCol>
                <a:gridCol w="329184">
                  <a:extLst>
                    <a:ext uri="{9D8B030D-6E8A-4147-A177-3AD203B41FA5}">
                      <a16:colId xmlns:a16="http://schemas.microsoft.com/office/drawing/2014/main" val="3493751167"/>
                    </a:ext>
                  </a:extLst>
                </a:gridCol>
                <a:gridCol w="329184">
                  <a:extLst>
                    <a:ext uri="{9D8B030D-6E8A-4147-A177-3AD203B41FA5}">
                      <a16:colId xmlns:a16="http://schemas.microsoft.com/office/drawing/2014/main" val="3414236194"/>
                    </a:ext>
                  </a:extLst>
                </a:gridCol>
                <a:gridCol w="329184">
                  <a:extLst>
                    <a:ext uri="{9D8B030D-6E8A-4147-A177-3AD203B41FA5}">
                      <a16:colId xmlns:a16="http://schemas.microsoft.com/office/drawing/2014/main" val="2657049822"/>
                    </a:ext>
                  </a:extLst>
                </a:gridCol>
                <a:gridCol w="329184">
                  <a:extLst>
                    <a:ext uri="{9D8B030D-6E8A-4147-A177-3AD203B41FA5}">
                      <a16:colId xmlns:a16="http://schemas.microsoft.com/office/drawing/2014/main" val="4524397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57044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Clarks Shoes - 2019-10-05 11:00:01</a:t>
                      </a:r>
                      <a:r>
                        <a:rPr kumimoji="0" lang="en-US" sz="1000" b="0" i="0" u="none" strike="noStrike" kern="1200" cap="none" spc="0" normalizeH="0" baseline="0" noProof="0">
                          <a:ln>
                            <a:noFill/>
                          </a:ln>
                          <a:solidFill>
                            <a:prstClr val="black"/>
                          </a:solidFill>
                          <a:effectLst/>
                          <a:uLnTx/>
                          <a:uFillTx/>
                          <a:latin typeface="+mn-lt"/>
                          <a:ea typeface="+mn-ea"/>
                          <a:cs typeface="+mn-cs"/>
                        </a:rPr>
                        <a:t>
 Tri Clara. Change the way you move. Visit our website to find out more: http://bit.ly/2mPEQtB
#Trigenic #Clarks #ClarksSG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https://scontent.xx.fbcdn.net/v/t1.0-9/p720x720/70926850_2047605615339737_6373645095471677440_o.jpg?_nc_cat=104&amp;_nc_oc=AQnRLaULnB0GFimimN5fi1lGWB4IDQf2cGLTKVvzGffAPG984GXfkUdbylsUCawutC4&amp;_nc_ht=scontent.xx&amp;oh=79a628eef1bf3cbe828d3e733472d62a&amp;oe=5E18697C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10/18/2019 17:49:43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67327297"/>
                  </a:ext>
                </a:extLst>
              </a:tr>
            </a:tbl>
          </a:graphicData>
        </a:graphic>
      </p:graphicFrame>
      <p:sp>
        <p:nvSpPr>
          <p:cNvPr id="4" name="Text Placeholder 3">
            <a:extLst>
              <a:ext uri="{FF2B5EF4-FFF2-40B4-BE49-F238E27FC236}">
                <a16:creationId xmlns:a16="http://schemas.microsoft.com/office/drawing/2014/main" id="{20E21A2B-DADE-429D-8369-FFFC5B64AD38}"/>
              </a:ext>
            </a:extLst>
          </p:cNvPr>
          <p:cNvSpPr>
            <a:spLocks noGrp="1"/>
          </p:cNvSpPr>
          <p:nvPr>
            <p:ph type="body" sz="quarter" idx="14"/>
          </p:nvPr>
        </p:nvSpPr>
        <p:spPr/>
        <p:txBody>
          <a:bodyPr/>
          <a:lstStyle/>
          <a:p>
            <a:r>
              <a:rPr lang="en-US"/>
              <a:t>10/01/2019 - 10/22/2019</a:t>
            </a:r>
          </a:p>
        </p:txBody>
      </p:sp>
    </p:spTree>
    <p:extLst>
      <p:ext uri="{BB962C8B-B14F-4D97-AF65-F5344CB8AC3E}">
        <p14:creationId xmlns:p14="http://schemas.microsoft.com/office/powerpoint/2010/main" val="18501608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3BEFD-1457-454A-AA4C-316659A3B8CE}"/>
              </a:ext>
            </a:extLst>
          </p:cNvPr>
          <p:cNvSpPr>
            <a:spLocks noGrp="1"/>
          </p:cNvSpPr>
          <p:nvPr>
            <p:ph type="title"/>
          </p:nvPr>
        </p:nvSpPr>
        <p:spPr/>
        <p:txBody>
          <a:bodyPr/>
          <a:lstStyle/>
          <a:p>
            <a:r>
              <a:rPr lang="en-US"/>
              <a:t>Facebook Own Posts Table | Clarks Shoes - 17 of 19</a:t>
            </a:r>
          </a:p>
        </p:txBody>
      </p:sp>
      <p:graphicFrame>
        <p:nvGraphicFramePr>
          <p:cNvPr id="5" name="Table Placeholder 4">
            <a:extLst>
              <a:ext uri="{FF2B5EF4-FFF2-40B4-BE49-F238E27FC236}">
                <a16:creationId xmlns:a16="http://schemas.microsoft.com/office/drawing/2014/main" id="{9D797117-5496-4916-85EC-23016C8FF38F}"/>
              </a:ext>
            </a:extLst>
          </p:cNvPr>
          <p:cNvGraphicFramePr>
            <a:graphicFrameLocks noGrp="1"/>
          </p:cNvGraphicFramePr>
          <p:nvPr>
            <p:ph type="tbl" sz="quarter" idx="13"/>
            <p:extLst>
              <p:ext uri="{D42A27DB-BD31-4B8C-83A1-F6EECF244321}">
                <p14:modId xmlns:p14="http://schemas.microsoft.com/office/powerpoint/2010/main" val="3870240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217683851"/>
                    </a:ext>
                  </a:extLst>
                </a:gridCol>
                <a:gridCol w="905256">
                  <a:extLst>
                    <a:ext uri="{9D8B030D-6E8A-4147-A177-3AD203B41FA5}">
                      <a16:colId xmlns:a16="http://schemas.microsoft.com/office/drawing/2014/main" val="2596841230"/>
                    </a:ext>
                  </a:extLst>
                </a:gridCol>
                <a:gridCol w="658368">
                  <a:extLst>
                    <a:ext uri="{9D8B030D-6E8A-4147-A177-3AD203B41FA5}">
                      <a16:colId xmlns:a16="http://schemas.microsoft.com/office/drawing/2014/main" val="1107340421"/>
                    </a:ext>
                  </a:extLst>
                </a:gridCol>
                <a:gridCol w="329184">
                  <a:extLst>
                    <a:ext uri="{9D8B030D-6E8A-4147-A177-3AD203B41FA5}">
                      <a16:colId xmlns:a16="http://schemas.microsoft.com/office/drawing/2014/main" val="2135480421"/>
                    </a:ext>
                  </a:extLst>
                </a:gridCol>
                <a:gridCol w="329184">
                  <a:extLst>
                    <a:ext uri="{9D8B030D-6E8A-4147-A177-3AD203B41FA5}">
                      <a16:colId xmlns:a16="http://schemas.microsoft.com/office/drawing/2014/main" val="2563987507"/>
                    </a:ext>
                  </a:extLst>
                </a:gridCol>
                <a:gridCol w="329184">
                  <a:extLst>
                    <a:ext uri="{9D8B030D-6E8A-4147-A177-3AD203B41FA5}">
                      <a16:colId xmlns:a16="http://schemas.microsoft.com/office/drawing/2014/main" val="4278503927"/>
                    </a:ext>
                  </a:extLst>
                </a:gridCol>
                <a:gridCol w="329184">
                  <a:extLst>
                    <a:ext uri="{9D8B030D-6E8A-4147-A177-3AD203B41FA5}">
                      <a16:colId xmlns:a16="http://schemas.microsoft.com/office/drawing/2014/main" val="109323273"/>
                    </a:ext>
                  </a:extLst>
                </a:gridCol>
                <a:gridCol w="329184">
                  <a:extLst>
                    <a:ext uri="{9D8B030D-6E8A-4147-A177-3AD203B41FA5}">
                      <a16:colId xmlns:a16="http://schemas.microsoft.com/office/drawing/2014/main" val="708226545"/>
                    </a:ext>
                  </a:extLst>
                </a:gridCol>
                <a:gridCol w="329184">
                  <a:extLst>
                    <a:ext uri="{9D8B030D-6E8A-4147-A177-3AD203B41FA5}">
                      <a16:colId xmlns:a16="http://schemas.microsoft.com/office/drawing/2014/main" val="1718830243"/>
                    </a:ext>
                  </a:extLst>
                </a:gridCol>
                <a:gridCol w="329184">
                  <a:extLst>
                    <a:ext uri="{9D8B030D-6E8A-4147-A177-3AD203B41FA5}">
                      <a16:colId xmlns:a16="http://schemas.microsoft.com/office/drawing/2014/main" val="4266268303"/>
                    </a:ext>
                  </a:extLst>
                </a:gridCol>
                <a:gridCol w="329184">
                  <a:extLst>
                    <a:ext uri="{9D8B030D-6E8A-4147-A177-3AD203B41FA5}">
                      <a16:colId xmlns:a16="http://schemas.microsoft.com/office/drawing/2014/main" val="1799688497"/>
                    </a:ext>
                  </a:extLst>
                </a:gridCol>
                <a:gridCol w="329184">
                  <a:extLst>
                    <a:ext uri="{9D8B030D-6E8A-4147-A177-3AD203B41FA5}">
                      <a16:colId xmlns:a16="http://schemas.microsoft.com/office/drawing/2014/main" val="3766598779"/>
                    </a:ext>
                  </a:extLst>
                </a:gridCol>
                <a:gridCol w="329184">
                  <a:extLst>
                    <a:ext uri="{9D8B030D-6E8A-4147-A177-3AD203B41FA5}">
                      <a16:colId xmlns:a16="http://schemas.microsoft.com/office/drawing/2014/main" val="2370127478"/>
                    </a:ext>
                  </a:extLst>
                </a:gridCol>
                <a:gridCol w="329184">
                  <a:extLst>
                    <a:ext uri="{9D8B030D-6E8A-4147-A177-3AD203B41FA5}">
                      <a16:colId xmlns:a16="http://schemas.microsoft.com/office/drawing/2014/main" val="388187297"/>
                    </a:ext>
                  </a:extLst>
                </a:gridCol>
                <a:gridCol w="329184">
                  <a:extLst>
                    <a:ext uri="{9D8B030D-6E8A-4147-A177-3AD203B41FA5}">
                      <a16:colId xmlns:a16="http://schemas.microsoft.com/office/drawing/2014/main" val="607514929"/>
                    </a:ext>
                  </a:extLst>
                </a:gridCol>
                <a:gridCol w="329184">
                  <a:extLst>
                    <a:ext uri="{9D8B030D-6E8A-4147-A177-3AD203B41FA5}">
                      <a16:colId xmlns:a16="http://schemas.microsoft.com/office/drawing/2014/main" val="205610919"/>
                    </a:ext>
                  </a:extLst>
                </a:gridCol>
                <a:gridCol w="329184">
                  <a:extLst>
                    <a:ext uri="{9D8B030D-6E8A-4147-A177-3AD203B41FA5}">
                      <a16:colId xmlns:a16="http://schemas.microsoft.com/office/drawing/2014/main" val="555482476"/>
                    </a:ext>
                  </a:extLst>
                </a:gridCol>
                <a:gridCol w="329184">
                  <a:extLst>
                    <a:ext uri="{9D8B030D-6E8A-4147-A177-3AD203B41FA5}">
                      <a16:colId xmlns:a16="http://schemas.microsoft.com/office/drawing/2014/main" val="27773262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80290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Clarks Shoes - 2019-10-04 18:30:01</a:t>
                      </a:r>
                      <a:r>
                        <a:rPr kumimoji="0" lang="en-US" sz="1000" b="0" i="0" u="none" strike="noStrike" kern="1200" cap="none" spc="0" normalizeH="0" baseline="0" noProof="0">
                          <a:ln>
                            <a:noFill/>
                          </a:ln>
                          <a:solidFill>
                            <a:prstClr val="black"/>
                          </a:solidFill>
                          <a:effectLst/>
                          <a:uLnTx/>
                          <a:uFillTx/>
                          <a:latin typeface="+mn-lt"/>
                          <a:ea typeface="+mn-ea"/>
                          <a:cs typeface="+mn-cs"/>
                        </a:rPr>
                        <a:t>
 Step, stride, stroll, slide or saunter into this Saturday more naturally with our Trigenic range - made to move. Visit our website to find out more: http://bit.ly/2mPEQtB
#Trigenic #Clarks #ClarksSG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https://scontent.xx.fbcdn.net/v/t1.0-9/p720x720/71035340_2047598472007118_7473066404380409856_o.jpg?_nc_cat=100&amp;_nc_oc=AQkrj_TxxVMViZm0W-EGYdrmuAaq4YU_2mq0VAPBCQ3ALKYh5slQYssjvGKhc2NZmuI&amp;_nc_ht=scontent.xx&amp;oh=1e86eb073695e3075287b482f4888e2e&amp;oe=5E19BF72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10/18/2019 17:49:43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61205726"/>
                  </a:ext>
                </a:extLst>
              </a:tr>
            </a:tbl>
          </a:graphicData>
        </a:graphic>
      </p:graphicFrame>
      <p:sp>
        <p:nvSpPr>
          <p:cNvPr id="4" name="Text Placeholder 3">
            <a:extLst>
              <a:ext uri="{FF2B5EF4-FFF2-40B4-BE49-F238E27FC236}">
                <a16:creationId xmlns:a16="http://schemas.microsoft.com/office/drawing/2014/main" id="{44355508-C1C5-49D0-B659-36A39E246525}"/>
              </a:ext>
            </a:extLst>
          </p:cNvPr>
          <p:cNvSpPr>
            <a:spLocks noGrp="1"/>
          </p:cNvSpPr>
          <p:nvPr>
            <p:ph type="body" sz="quarter" idx="14"/>
          </p:nvPr>
        </p:nvSpPr>
        <p:spPr/>
        <p:txBody>
          <a:bodyPr/>
          <a:lstStyle/>
          <a:p>
            <a:r>
              <a:rPr lang="en-US"/>
              <a:t>10/01/2019 - 10/22/2019</a:t>
            </a:r>
          </a:p>
        </p:txBody>
      </p:sp>
    </p:spTree>
    <p:extLst>
      <p:ext uri="{BB962C8B-B14F-4D97-AF65-F5344CB8AC3E}">
        <p14:creationId xmlns:p14="http://schemas.microsoft.com/office/powerpoint/2010/main" val="41536050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4DE8D-4509-4A70-9662-F0B6A2777638}"/>
              </a:ext>
            </a:extLst>
          </p:cNvPr>
          <p:cNvSpPr>
            <a:spLocks noGrp="1"/>
          </p:cNvSpPr>
          <p:nvPr>
            <p:ph type="title"/>
          </p:nvPr>
        </p:nvSpPr>
        <p:spPr/>
        <p:txBody>
          <a:bodyPr/>
          <a:lstStyle/>
          <a:p>
            <a:r>
              <a:rPr lang="en-US"/>
              <a:t>Facebook Own Posts Table | Clarks Shoes - 18 of 19</a:t>
            </a:r>
          </a:p>
        </p:txBody>
      </p:sp>
      <p:graphicFrame>
        <p:nvGraphicFramePr>
          <p:cNvPr id="5" name="Table Placeholder 4">
            <a:extLst>
              <a:ext uri="{FF2B5EF4-FFF2-40B4-BE49-F238E27FC236}">
                <a16:creationId xmlns:a16="http://schemas.microsoft.com/office/drawing/2014/main" id="{79215D74-70E2-4BA7-82B5-B1266A31DECA}"/>
              </a:ext>
            </a:extLst>
          </p:cNvPr>
          <p:cNvGraphicFramePr>
            <a:graphicFrameLocks noGrp="1"/>
          </p:cNvGraphicFramePr>
          <p:nvPr>
            <p:ph type="tbl" sz="quarter" idx="13"/>
            <p:extLst>
              <p:ext uri="{D42A27DB-BD31-4B8C-83A1-F6EECF244321}">
                <p14:modId xmlns:p14="http://schemas.microsoft.com/office/powerpoint/2010/main" val="23338842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851067233"/>
                    </a:ext>
                  </a:extLst>
                </a:gridCol>
                <a:gridCol w="905256">
                  <a:extLst>
                    <a:ext uri="{9D8B030D-6E8A-4147-A177-3AD203B41FA5}">
                      <a16:colId xmlns:a16="http://schemas.microsoft.com/office/drawing/2014/main" val="2473767818"/>
                    </a:ext>
                  </a:extLst>
                </a:gridCol>
                <a:gridCol w="658368">
                  <a:extLst>
                    <a:ext uri="{9D8B030D-6E8A-4147-A177-3AD203B41FA5}">
                      <a16:colId xmlns:a16="http://schemas.microsoft.com/office/drawing/2014/main" val="3886504479"/>
                    </a:ext>
                  </a:extLst>
                </a:gridCol>
                <a:gridCol w="329184">
                  <a:extLst>
                    <a:ext uri="{9D8B030D-6E8A-4147-A177-3AD203B41FA5}">
                      <a16:colId xmlns:a16="http://schemas.microsoft.com/office/drawing/2014/main" val="719181912"/>
                    </a:ext>
                  </a:extLst>
                </a:gridCol>
                <a:gridCol w="329184">
                  <a:extLst>
                    <a:ext uri="{9D8B030D-6E8A-4147-A177-3AD203B41FA5}">
                      <a16:colId xmlns:a16="http://schemas.microsoft.com/office/drawing/2014/main" val="1439092437"/>
                    </a:ext>
                  </a:extLst>
                </a:gridCol>
                <a:gridCol w="329184">
                  <a:extLst>
                    <a:ext uri="{9D8B030D-6E8A-4147-A177-3AD203B41FA5}">
                      <a16:colId xmlns:a16="http://schemas.microsoft.com/office/drawing/2014/main" val="2622995873"/>
                    </a:ext>
                  </a:extLst>
                </a:gridCol>
                <a:gridCol w="329184">
                  <a:extLst>
                    <a:ext uri="{9D8B030D-6E8A-4147-A177-3AD203B41FA5}">
                      <a16:colId xmlns:a16="http://schemas.microsoft.com/office/drawing/2014/main" val="872843910"/>
                    </a:ext>
                  </a:extLst>
                </a:gridCol>
                <a:gridCol w="329184">
                  <a:extLst>
                    <a:ext uri="{9D8B030D-6E8A-4147-A177-3AD203B41FA5}">
                      <a16:colId xmlns:a16="http://schemas.microsoft.com/office/drawing/2014/main" val="3928033854"/>
                    </a:ext>
                  </a:extLst>
                </a:gridCol>
                <a:gridCol w="329184">
                  <a:extLst>
                    <a:ext uri="{9D8B030D-6E8A-4147-A177-3AD203B41FA5}">
                      <a16:colId xmlns:a16="http://schemas.microsoft.com/office/drawing/2014/main" val="2441149638"/>
                    </a:ext>
                  </a:extLst>
                </a:gridCol>
                <a:gridCol w="329184">
                  <a:extLst>
                    <a:ext uri="{9D8B030D-6E8A-4147-A177-3AD203B41FA5}">
                      <a16:colId xmlns:a16="http://schemas.microsoft.com/office/drawing/2014/main" val="3784833582"/>
                    </a:ext>
                  </a:extLst>
                </a:gridCol>
                <a:gridCol w="329184">
                  <a:extLst>
                    <a:ext uri="{9D8B030D-6E8A-4147-A177-3AD203B41FA5}">
                      <a16:colId xmlns:a16="http://schemas.microsoft.com/office/drawing/2014/main" val="2340823034"/>
                    </a:ext>
                  </a:extLst>
                </a:gridCol>
                <a:gridCol w="329184">
                  <a:extLst>
                    <a:ext uri="{9D8B030D-6E8A-4147-A177-3AD203B41FA5}">
                      <a16:colId xmlns:a16="http://schemas.microsoft.com/office/drawing/2014/main" val="3171504681"/>
                    </a:ext>
                  </a:extLst>
                </a:gridCol>
                <a:gridCol w="329184">
                  <a:extLst>
                    <a:ext uri="{9D8B030D-6E8A-4147-A177-3AD203B41FA5}">
                      <a16:colId xmlns:a16="http://schemas.microsoft.com/office/drawing/2014/main" val="2334635784"/>
                    </a:ext>
                  </a:extLst>
                </a:gridCol>
                <a:gridCol w="329184">
                  <a:extLst>
                    <a:ext uri="{9D8B030D-6E8A-4147-A177-3AD203B41FA5}">
                      <a16:colId xmlns:a16="http://schemas.microsoft.com/office/drawing/2014/main" val="1784826384"/>
                    </a:ext>
                  </a:extLst>
                </a:gridCol>
                <a:gridCol w="329184">
                  <a:extLst>
                    <a:ext uri="{9D8B030D-6E8A-4147-A177-3AD203B41FA5}">
                      <a16:colId xmlns:a16="http://schemas.microsoft.com/office/drawing/2014/main" val="406505006"/>
                    </a:ext>
                  </a:extLst>
                </a:gridCol>
                <a:gridCol w="329184">
                  <a:extLst>
                    <a:ext uri="{9D8B030D-6E8A-4147-A177-3AD203B41FA5}">
                      <a16:colId xmlns:a16="http://schemas.microsoft.com/office/drawing/2014/main" val="127314835"/>
                    </a:ext>
                  </a:extLst>
                </a:gridCol>
                <a:gridCol w="329184">
                  <a:extLst>
                    <a:ext uri="{9D8B030D-6E8A-4147-A177-3AD203B41FA5}">
                      <a16:colId xmlns:a16="http://schemas.microsoft.com/office/drawing/2014/main" val="891280968"/>
                    </a:ext>
                  </a:extLst>
                </a:gridCol>
                <a:gridCol w="329184">
                  <a:extLst>
                    <a:ext uri="{9D8B030D-6E8A-4147-A177-3AD203B41FA5}">
                      <a16:colId xmlns:a16="http://schemas.microsoft.com/office/drawing/2014/main" val="33230953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85418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Clarks Shoes - 2019-10-03 15:01:00</a:t>
                      </a:r>
                      <a:r>
                        <a:rPr kumimoji="0" lang="en-US" sz="1000" b="0" i="0" u="none" strike="noStrike" kern="1200" cap="none" spc="0" normalizeH="0" baseline="0" noProof="0">
                          <a:ln>
                            <a:noFill/>
                          </a:ln>
                          <a:solidFill>
                            <a:prstClr val="black"/>
                          </a:solidFill>
                          <a:effectLst/>
                          <a:uLnTx/>
                          <a:uFillTx/>
                          <a:latin typeface="+mn-lt"/>
                          <a:ea typeface="+mn-ea"/>
                          <a:cs typeface="+mn-cs"/>
                        </a:rPr>
                        <a:t>
 With 80% recycled knit from used plastic bottles, Tri Native are made to move and #madetolast . Visit our website to find out more: http://bit.ly/2mPEQtB
 #Trigenic #Clarks #ClarksSG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https://scontent.xx.fbcdn.net/v/t15.13418-10/p720x720/69119986_921362654909794_2276131649525645312_n.jpeg?_nc_cat=102&amp;_nc_oc=AQmmTN2P0Tbjp-XFKDUKtcLyP-aRVHcYsjhT4p80vARb4AEhVHssnQ-IGiiX1KUbceo&amp;_nc_ht=scontent.xx&amp;oh=ea1979e78758395c683b4251375521b5&amp;oe=5E1EC946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10/18/2019 17:49:43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9292631"/>
                  </a:ext>
                </a:extLst>
              </a:tr>
            </a:tbl>
          </a:graphicData>
        </a:graphic>
      </p:graphicFrame>
      <p:sp>
        <p:nvSpPr>
          <p:cNvPr id="4" name="Text Placeholder 3">
            <a:extLst>
              <a:ext uri="{FF2B5EF4-FFF2-40B4-BE49-F238E27FC236}">
                <a16:creationId xmlns:a16="http://schemas.microsoft.com/office/drawing/2014/main" id="{F2F76373-A53D-46D5-8C31-D6E5B5EDBA28}"/>
              </a:ext>
            </a:extLst>
          </p:cNvPr>
          <p:cNvSpPr>
            <a:spLocks noGrp="1"/>
          </p:cNvSpPr>
          <p:nvPr>
            <p:ph type="body" sz="quarter" idx="14"/>
          </p:nvPr>
        </p:nvSpPr>
        <p:spPr/>
        <p:txBody>
          <a:bodyPr/>
          <a:lstStyle/>
          <a:p>
            <a:r>
              <a:rPr lang="en-US"/>
              <a:t>10/01/2019 - 10/22/2019</a:t>
            </a:r>
          </a:p>
        </p:txBody>
      </p:sp>
    </p:spTree>
    <p:extLst>
      <p:ext uri="{BB962C8B-B14F-4D97-AF65-F5344CB8AC3E}">
        <p14:creationId xmlns:p14="http://schemas.microsoft.com/office/powerpoint/2010/main" val="30352943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0B8CE-CBD1-4BFB-9FB0-5831669D7DAC}"/>
              </a:ext>
            </a:extLst>
          </p:cNvPr>
          <p:cNvSpPr>
            <a:spLocks noGrp="1"/>
          </p:cNvSpPr>
          <p:nvPr>
            <p:ph type="title"/>
          </p:nvPr>
        </p:nvSpPr>
        <p:spPr/>
        <p:txBody>
          <a:bodyPr/>
          <a:lstStyle/>
          <a:p>
            <a:r>
              <a:rPr lang="en-US"/>
              <a:t>Facebook Own Posts Table | Clarks Shoes - 19 of 19</a:t>
            </a:r>
          </a:p>
        </p:txBody>
      </p:sp>
      <p:graphicFrame>
        <p:nvGraphicFramePr>
          <p:cNvPr id="5" name="Table Placeholder 4">
            <a:extLst>
              <a:ext uri="{FF2B5EF4-FFF2-40B4-BE49-F238E27FC236}">
                <a16:creationId xmlns:a16="http://schemas.microsoft.com/office/drawing/2014/main" id="{89746FA1-2F46-47B6-A024-23B41C226774}"/>
              </a:ext>
            </a:extLst>
          </p:cNvPr>
          <p:cNvGraphicFramePr>
            <a:graphicFrameLocks noGrp="1"/>
          </p:cNvGraphicFramePr>
          <p:nvPr>
            <p:ph type="tbl" sz="quarter" idx="13"/>
            <p:extLst>
              <p:ext uri="{D42A27DB-BD31-4B8C-83A1-F6EECF244321}">
                <p14:modId xmlns:p14="http://schemas.microsoft.com/office/powerpoint/2010/main" val="5751702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618103756"/>
                    </a:ext>
                  </a:extLst>
                </a:gridCol>
                <a:gridCol w="905256">
                  <a:extLst>
                    <a:ext uri="{9D8B030D-6E8A-4147-A177-3AD203B41FA5}">
                      <a16:colId xmlns:a16="http://schemas.microsoft.com/office/drawing/2014/main" val="442395787"/>
                    </a:ext>
                  </a:extLst>
                </a:gridCol>
                <a:gridCol w="658368">
                  <a:extLst>
                    <a:ext uri="{9D8B030D-6E8A-4147-A177-3AD203B41FA5}">
                      <a16:colId xmlns:a16="http://schemas.microsoft.com/office/drawing/2014/main" val="4286284471"/>
                    </a:ext>
                  </a:extLst>
                </a:gridCol>
                <a:gridCol w="329184">
                  <a:extLst>
                    <a:ext uri="{9D8B030D-6E8A-4147-A177-3AD203B41FA5}">
                      <a16:colId xmlns:a16="http://schemas.microsoft.com/office/drawing/2014/main" val="2148431542"/>
                    </a:ext>
                  </a:extLst>
                </a:gridCol>
                <a:gridCol w="329184">
                  <a:extLst>
                    <a:ext uri="{9D8B030D-6E8A-4147-A177-3AD203B41FA5}">
                      <a16:colId xmlns:a16="http://schemas.microsoft.com/office/drawing/2014/main" val="3831886533"/>
                    </a:ext>
                  </a:extLst>
                </a:gridCol>
                <a:gridCol w="329184">
                  <a:extLst>
                    <a:ext uri="{9D8B030D-6E8A-4147-A177-3AD203B41FA5}">
                      <a16:colId xmlns:a16="http://schemas.microsoft.com/office/drawing/2014/main" val="1817447777"/>
                    </a:ext>
                  </a:extLst>
                </a:gridCol>
                <a:gridCol w="329184">
                  <a:extLst>
                    <a:ext uri="{9D8B030D-6E8A-4147-A177-3AD203B41FA5}">
                      <a16:colId xmlns:a16="http://schemas.microsoft.com/office/drawing/2014/main" val="50097275"/>
                    </a:ext>
                  </a:extLst>
                </a:gridCol>
                <a:gridCol w="329184">
                  <a:extLst>
                    <a:ext uri="{9D8B030D-6E8A-4147-A177-3AD203B41FA5}">
                      <a16:colId xmlns:a16="http://schemas.microsoft.com/office/drawing/2014/main" val="88317629"/>
                    </a:ext>
                  </a:extLst>
                </a:gridCol>
                <a:gridCol w="329184">
                  <a:extLst>
                    <a:ext uri="{9D8B030D-6E8A-4147-A177-3AD203B41FA5}">
                      <a16:colId xmlns:a16="http://schemas.microsoft.com/office/drawing/2014/main" val="1533704510"/>
                    </a:ext>
                  </a:extLst>
                </a:gridCol>
                <a:gridCol w="329184">
                  <a:extLst>
                    <a:ext uri="{9D8B030D-6E8A-4147-A177-3AD203B41FA5}">
                      <a16:colId xmlns:a16="http://schemas.microsoft.com/office/drawing/2014/main" val="1685843403"/>
                    </a:ext>
                  </a:extLst>
                </a:gridCol>
                <a:gridCol w="329184">
                  <a:extLst>
                    <a:ext uri="{9D8B030D-6E8A-4147-A177-3AD203B41FA5}">
                      <a16:colId xmlns:a16="http://schemas.microsoft.com/office/drawing/2014/main" val="1367599221"/>
                    </a:ext>
                  </a:extLst>
                </a:gridCol>
                <a:gridCol w="329184">
                  <a:extLst>
                    <a:ext uri="{9D8B030D-6E8A-4147-A177-3AD203B41FA5}">
                      <a16:colId xmlns:a16="http://schemas.microsoft.com/office/drawing/2014/main" val="2331246559"/>
                    </a:ext>
                  </a:extLst>
                </a:gridCol>
                <a:gridCol w="329184">
                  <a:extLst>
                    <a:ext uri="{9D8B030D-6E8A-4147-A177-3AD203B41FA5}">
                      <a16:colId xmlns:a16="http://schemas.microsoft.com/office/drawing/2014/main" val="1180084888"/>
                    </a:ext>
                  </a:extLst>
                </a:gridCol>
                <a:gridCol w="329184">
                  <a:extLst>
                    <a:ext uri="{9D8B030D-6E8A-4147-A177-3AD203B41FA5}">
                      <a16:colId xmlns:a16="http://schemas.microsoft.com/office/drawing/2014/main" val="2121723059"/>
                    </a:ext>
                  </a:extLst>
                </a:gridCol>
                <a:gridCol w="329184">
                  <a:extLst>
                    <a:ext uri="{9D8B030D-6E8A-4147-A177-3AD203B41FA5}">
                      <a16:colId xmlns:a16="http://schemas.microsoft.com/office/drawing/2014/main" val="3505399122"/>
                    </a:ext>
                  </a:extLst>
                </a:gridCol>
                <a:gridCol w="329184">
                  <a:extLst>
                    <a:ext uri="{9D8B030D-6E8A-4147-A177-3AD203B41FA5}">
                      <a16:colId xmlns:a16="http://schemas.microsoft.com/office/drawing/2014/main" val="2055539725"/>
                    </a:ext>
                  </a:extLst>
                </a:gridCol>
                <a:gridCol w="329184">
                  <a:extLst>
                    <a:ext uri="{9D8B030D-6E8A-4147-A177-3AD203B41FA5}">
                      <a16:colId xmlns:a16="http://schemas.microsoft.com/office/drawing/2014/main" val="751671988"/>
                    </a:ext>
                  </a:extLst>
                </a:gridCol>
                <a:gridCol w="329184">
                  <a:extLst>
                    <a:ext uri="{9D8B030D-6E8A-4147-A177-3AD203B41FA5}">
                      <a16:colId xmlns:a16="http://schemas.microsoft.com/office/drawing/2014/main" val="8071291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47047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Clarks Shoes - 2019-10-02 18:00:00</a:t>
                      </a:r>
                      <a:r>
                        <a:rPr kumimoji="0" lang="en-US" sz="1000" b="0" i="0" u="none" strike="noStrike" kern="1200" cap="none" spc="0" normalizeH="0" baseline="0" noProof="0">
                          <a:ln>
                            <a:noFill/>
                          </a:ln>
                          <a:solidFill>
                            <a:prstClr val="black"/>
                          </a:solidFill>
                          <a:effectLst/>
                          <a:uLnTx/>
                          <a:uFillTx/>
                          <a:latin typeface="+mn-lt"/>
                          <a:ea typeface="+mn-ea"/>
                          <a:cs typeface="+mn-cs"/>
                        </a:rPr>
                        <a:t>
 For comfort in every moment, @freidapinto wears our Tri Spark. Visit our website to find out more: http://bit.ly/2mPEQtB
#Trigenic #Onfeet #Clarks #ClarksSG #FriedaPinto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10/18/2019 17:49:43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67086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Clarks Shoes - 2019-10-01 13:30:00</a:t>
                      </a:r>
                      <a:r>
                        <a:rPr kumimoji="0" lang="en-US" sz="1000" b="0" i="0" u="none" strike="noStrike" kern="1200" cap="none" spc="0" normalizeH="0" baseline="0" noProof="0">
                          <a:ln>
                            <a:noFill/>
                          </a:ln>
                          <a:solidFill>
                            <a:prstClr val="black"/>
                          </a:solidFill>
                          <a:effectLst/>
                          <a:uLnTx/>
                          <a:uFillTx/>
                          <a:latin typeface="+mn-lt"/>
                          <a:ea typeface="+mn-ea"/>
                          <a:cs typeface="+mn-cs"/>
                        </a:rPr>
                        <a:t>
 Tri Spark. Ultimate flexibility. Ultimate comfort. Ultimate style. Visit our website to find out more: http://bit.ly/2mPEQtB
 #Trigenic #Clarks #ClarksSG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10/18/2019 17:49:43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57258742"/>
                  </a:ext>
                </a:extLst>
              </a:tr>
            </a:tbl>
          </a:graphicData>
        </a:graphic>
      </p:graphicFrame>
      <p:sp>
        <p:nvSpPr>
          <p:cNvPr id="4" name="Text Placeholder 3">
            <a:extLst>
              <a:ext uri="{FF2B5EF4-FFF2-40B4-BE49-F238E27FC236}">
                <a16:creationId xmlns:a16="http://schemas.microsoft.com/office/drawing/2014/main" id="{0C4FEC03-40D6-4436-A169-08F35C178EAB}"/>
              </a:ext>
            </a:extLst>
          </p:cNvPr>
          <p:cNvSpPr>
            <a:spLocks noGrp="1"/>
          </p:cNvSpPr>
          <p:nvPr>
            <p:ph type="body" sz="quarter" idx="14"/>
          </p:nvPr>
        </p:nvSpPr>
        <p:spPr/>
        <p:txBody>
          <a:bodyPr/>
          <a:lstStyle/>
          <a:p>
            <a:r>
              <a:rPr lang="en-US"/>
              <a:t>10/01/2019 - 10/22/2019</a:t>
            </a:r>
          </a:p>
        </p:txBody>
      </p:sp>
    </p:spTree>
    <p:extLst>
      <p:ext uri="{BB962C8B-B14F-4D97-AF65-F5344CB8AC3E}">
        <p14:creationId xmlns:p14="http://schemas.microsoft.com/office/powerpoint/2010/main" val="30259016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659FA-9320-4AAC-A7A8-51ED732B4A31}"/>
              </a:ext>
            </a:extLst>
          </p:cNvPr>
          <p:cNvSpPr>
            <a:spLocks noGrp="1"/>
          </p:cNvSpPr>
          <p:nvPr>
            <p:ph type="title"/>
          </p:nvPr>
        </p:nvSpPr>
        <p:spPr/>
        <p:txBody>
          <a:bodyPr/>
          <a:lstStyle/>
          <a:p>
            <a:r>
              <a:rPr lang="en-US"/>
              <a:t>Facebook Interactions Distribution | Clarks Shoes</a:t>
            </a:r>
          </a:p>
        </p:txBody>
      </p:sp>
      <p:graphicFrame>
        <p:nvGraphicFramePr>
          <p:cNvPr id="6" name="Chart Placeholder 5">
            <a:extLst>
              <a:ext uri="{FF2B5EF4-FFF2-40B4-BE49-F238E27FC236}">
                <a16:creationId xmlns:a16="http://schemas.microsoft.com/office/drawing/2014/main" id="{4C390022-0F8D-4A56-9544-33974B0A80C0}"/>
              </a:ext>
            </a:extLst>
          </p:cNvPr>
          <p:cNvGraphicFramePr>
            <a:graphicFrameLocks noGrp="1"/>
          </p:cNvGraphicFramePr>
          <p:nvPr>
            <p:ph type="chart" sz="quarter" idx="13"/>
            <p:extLst>
              <p:ext uri="{D42A27DB-BD31-4B8C-83A1-F6EECF244321}">
                <p14:modId xmlns:p14="http://schemas.microsoft.com/office/powerpoint/2010/main" val="1809504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CC5407-A9E3-4DA6-94B0-8D675215A03E}"/>
              </a:ext>
            </a:extLst>
          </p:cNvPr>
          <p:cNvSpPr>
            <a:spLocks noGrp="1"/>
          </p:cNvSpPr>
          <p:nvPr>
            <p:ph type="body" sz="quarter" idx="14"/>
          </p:nvPr>
        </p:nvSpPr>
        <p:spPr/>
        <p:txBody>
          <a:bodyPr/>
          <a:lstStyle/>
          <a:p>
            <a:r>
              <a:rPr lang="en-US"/>
              <a:t>10/01/2019 - 10/22/2019</a:t>
            </a:r>
          </a:p>
        </p:txBody>
      </p:sp>
      <p:sp>
        <p:nvSpPr>
          <p:cNvPr id="5" name="Footer Placeholder 4">
            <a:extLst>
              <a:ext uri="{FF2B5EF4-FFF2-40B4-BE49-F238E27FC236}">
                <a16:creationId xmlns:a16="http://schemas.microsoft.com/office/drawing/2014/main" id="{AD5F3747-8D3E-468C-A8B1-23B48B1D7C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86700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E43D5-4887-4F16-8BC4-65204F38153B}"/>
              </a:ext>
            </a:extLst>
          </p:cNvPr>
          <p:cNvSpPr>
            <a:spLocks noGrp="1"/>
          </p:cNvSpPr>
          <p:nvPr>
            <p:ph type="title"/>
          </p:nvPr>
        </p:nvSpPr>
        <p:spPr/>
        <p:txBody>
          <a:bodyPr/>
          <a:lstStyle/>
          <a:p>
            <a:r>
              <a:rPr lang="en-US"/>
              <a:t>Facebook Reach | Clarks Shoes</a:t>
            </a:r>
          </a:p>
        </p:txBody>
      </p:sp>
      <p:graphicFrame>
        <p:nvGraphicFramePr>
          <p:cNvPr id="6" name="Chart Placeholder 5">
            <a:extLst>
              <a:ext uri="{FF2B5EF4-FFF2-40B4-BE49-F238E27FC236}">
                <a16:creationId xmlns:a16="http://schemas.microsoft.com/office/drawing/2014/main" id="{4F035A43-05C9-4690-8A9A-89D90B277AC0}"/>
              </a:ext>
            </a:extLst>
          </p:cNvPr>
          <p:cNvGraphicFramePr>
            <a:graphicFrameLocks noGrp="1"/>
          </p:cNvGraphicFramePr>
          <p:nvPr>
            <p:ph type="chart" sz="quarter" idx="13"/>
            <p:extLst>
              <p:ext uri="{D42A27DB-BD31-4B8C-83A1-F6EECF244321}">
                <p14:modId xmlns:p14="http://schemas.microsoft.com/office/powerpoint/2010/main" val="32169502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A655CF-4D86-4695-B61E-C91208EDC063}"/>
              </a:ext>
            </a:extLst>
          </p:cNvPr>
          <p:cNvSpPr>
            <a:spLocks noGrp="1"/>
          </p:cNvSpPr>
          <p:nvPr>
            <p:ph type="body" sz="quarter" idx="14"/>
          </p:nvPr>
        </p:nvSpPr>
        <p:spPr/>
        <p:txBody>
          <a:bodyPr/>
          <a:lstStyle/>
          <a:p>
            <a:r>
              <a:rPr lang="en-US"/>
              <a:t>10/01/2019 - 10/22/2019</a:t>
            </a:r>
          </a:p>
        </p:txBody>
      </p:sp>
      <p:sp>
        <p:nvSpPr>
          <p:cNvPr id="5" name="Footer Placeholder 4">
            <a:extLst>
              <a:ext uri="{FF2B5EF4-FFF2-40B4-BE49-F238E27FC236}">
                <a16:creationId xmlns:a16="http://schemas.microsoft.com/office/drawing/2014/main" id="{B0765C2C-EBAA-472B-870A-336BF6DA6E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961251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2234</Words>
  <Application>Microsoft Office PowerPoint</Application>
  <PresentationFormat>On-screen Show (4:3)</PresentationFormat>
  <Paragraphs>898</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quintly_template</vt:lpstr>
      <vt:lpstr>Facebook 2019</vt:lpstr>
      <vt:lpstr>Facebook Key Metrics Table | Clarks Shoes</vt:lpstr>
      <vt:lpstr>Facebook Fans Change by Like/Unlike Source | Clarks Shoes</vt:lpstr>
      <vt:lpstr>Facebook Average Interactions Per Post | Clarks Shoes</vt:lpstr>
      <vt:lpstr>Facebook Fan Demographics | Clarks Shoes</vt:lpstr>
      <vt:lpstr>Facebook Interaction Rate By Post Type | Clarks Shoes</vt:lpstr>
      <vt:lpstr>Facebook Fans By City Table | Clarks Shoes - 1 of 3</vt:lpstr>
      <vt:lpstr>Facebook Fans By City Table | Clarks Shoes - 2 of 3</vt:lpstr>
      <vt:lpstr>Facebook Fans By City Table | Clarks Shoes - 3 of 3</vt:lpstr>
      <vt:lpstr>Facebook Own Posts Table | Clarks Shoes - 1 of 19</vt:lpstr>
      <vt:lpstr>Facebook Own Posts Table | Clarks Shoes - 2 of 19</vt:lpstr>
      <vt:lpstr>Facebook Own Posts Table | Clarks Shoes - 3 of 19</vt:lpstr>
      <vt:lpstr>Facebook Own Posts Table | Clarks Shoes - 4 of 19</vt:lpstr>
      <vt:lpstr>Facebook Own Posts Table | Clarks Shoes - 5 of 19</vt:lpstr>
      <vt:lpstr>Facebook Own Posts Table | Clarks Shoes - 6 of 19</vt:lpstr>
      <vt:lpstr>Facebook Own Posts Table | Clarks Shoes - 7 of 19</vt:lpstr>
      <vt:lpstr>Facebook Own Posts Table | Clarks Shoes - 8 of 19</vt:lpstr>
      <vt:lpstr>Facebook Own Posts Table | Clarks Shoes - 9 of 19</vt:lpstr>
      <vt:lpstr>Facebook Own Posts Table | Clarks Shoes - 10 of 19</vt:lpstr>
      <vt:lpstr>Facebook Own Posts Table | Clarks Shoes - 11 of 19</vt:lpstr>
      <vt:lpstr>Facebook Own Posts Table | Clarks Shoes - 12 of 19</vt:lpstr>
      <vt:lpstr>Facebook Own Posts Table | Clarks Shoes - 13 of 19</vt:lpstr>
      <vt:lpstr>Facebook Own Posts Table | Clarks Shoes - 14 of 19</vt:lpstr>
      <vt:lpstr>Facebook Own Posts Table | Clarks Shoes - 15 of 19</vt:lpstr>
      <vt:lpstr>Facebook Own Posts Table | Clarks Shoes - 16 of 19</vt:lpstr>
      <vt:lpstr>Facebook Own Posts Table | Clarks Shoes - 17 of 19</vt:lpstr>
      <vt:lpstr>Facebook Own Posts Table | Clarks Shoes - 18 of 19</vt:lpstr>
      <vt:lpstr>Facebook Own Posts Table | Clarks Shoes - 19 of 19</vt:lpstr>
      <vt:lpstr>Facebook Interactions Distribution | Clarks Shoes</vt:lpstr>
      <vt:lpstr>Facebook Reach | Clarks Shoes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2019</dc:title>
  <dc:creator>Frederik Peiniger</dc:creator>
  <cp:lastModifiedBy>Frederik Peiniger</cp:lastModifiedBy>
  <cp:revision>1</cp:revision>
  <dcterms:created xsi:type="dcterms:W3CDTF">2019-10-24T08:14:48Z</dcterms:created>
  <dcterms:modified xsi:type="dcterms:W3CDTF">2019-10-24T08:16:20Z</dcterms:modified>
</cp:coreProperties>
</file>