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3C0-4DB0-B76D-D5A07A14B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720904"/>
        <c:axId val="299726480"/>
      </c:barChart>
      <c:catAx>
        <c:axId val="29972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26480"/>
        <c:crosses val="autoZero"/>
        <c:auto val="1"/>
        <c:lblAlgn val="ctr"/>
        <c:lblOffset val="100"/>
        <c:noMultiLvlLbl val="0"/>
      </c:catAx>
      <c:valAx>
        <c:axId val="29972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2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44DF-6184-4506-82DD-7F323B678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94B72-AF4A-4BA6-8544-83DB11F7E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061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43C94-DA07-4BDC-923D-77F89C8E0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F0F5E-CB07-4766-9813-77BAB911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85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Engagements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Engagements | The Coffee Bean &amp; Tea Leaf - Malaysia</dc:title>
  <dc:creator>Frederik Peiniger</dc:creator>
  <cp:lastModifiedBy>Frederik Peiniger</cp:lastModifiedBy>
  <cp:revision>1</cp:revision>
  <dcterms:created xsi:type="dcterms:W3CDTF">2019-10-16T07:24:23Z</dcterms:created>
  <dcterms:modified xsi:type="dcterms:W3CDTF">2019-10-16T07:24:27Z</dcterms:modified>
</cp:coreProperties>
</file>