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5221</c:v>
                </c:pt>
                <c:pt idx="1">
                  <c:v>5781</c:v>
                </c:pt>
                <c:pt idx="2">
                  <c:v>3684</c:v>
                </c:pt>
                <c:pt idx="3">
                  <c:v>2738</c:v>
                </c:pt>
                <c:pt idx="4">
                  <c:v>3365</c:v>
                </c:pt>
                <c:pt idx="5">
                  <c:v>3690</c:v>
                </c:pt>
                <c:pt idx="6">
                  <c:v>3197</c:v>
                </c:pt>
                <c:pt idx="7">
                  <c:v>3745</c:v>
                </c:pt>
                <c:pt idx="8">
                  <c:v>2418</c:v>
                </c:pt>
                <c:pt idx="9">
                  <c:v>2354</c:v>
                </c:pt>
                <c:pt idx="10">
                  <c:v>2839</c:v>
                </c:pt>
                <c:pt idx="11">
                  <c:v>2835</c:v>
                </c:pt>
                <c:pt idx="12">
                  <c:v>5026</c:v>
                </c:pt>
                <c:pt idx="13">
                  <c:v>5038</c:v>
                </c:pt>
                <c:pt idx="14">
                  <c:v>3783</c:v>
                </c:pt>
                <c:pt idx="15">
                  <c:v>5662</c:v>
                </c:pt>
                <c:pt idx="16">
                  <c:v>4365</c:v>
                </c:pt>
                <c:pt idx="17">
                  <c:v>2252</c:v>
                </c:pt>
                <c:pt idx="18">
                  <c:v>2880</c:v>
                </c:pt>
                <c:pt idx="19">
                  <c:v>2847</c:v>
                </c:pt>
                <c:pt idx="20">
                  <c:v>2511</c:v>
                </c:pt>
                <c:pt idx="21">
                  <c:v>3412</c:v>
                </c:pt>
                <c:pt idx="22">
                  <c:v>3006</c:v>
                </c:pt>
                <c:pt idx="23">
                  <c:v>2993</c:v>
                </c:pt>
                <c:pt idx="24">
                  <c:v>2307</c:v>
                </c:pt>
                <c:pt idx="25">
                  <c:v>2487</c:v>
                </c:pt>
                <c:pt idx="26">
                  <c:v>2859</c:v>
                </c:pt>
                <c:pt idx="27">
                  <c:v>3206</c:v>
                </c:pt>
                <c:pt idx="28">
                  <c:v>2839</c:v>
                </c:pt>
                <c:pt idx="29">
                  <c:v>3595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DF-40E3-B113-8DFD2C41F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55200"/>
        <c:axId val="295355856"/>
      </c:lineChart>
      <c:dateAx>
        <c:axId val="295355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55856"/>
        <c:crosses val="autoZero"/>
        <c:auto val="1"/>
        <c:lblOffset val="100"/>
        <c:baseTimeUnit val="days"/>
      </c:dateAx>
      <c:valAx>
        <c:axId val="29535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5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414</c:v>
                </c:pt>
                <c:pt idx="1">
                  <c:v>441</c:v>
                </c:pt>
                <c:pt idx="2">
                  <c:v>209</c:v>
                </c:pt>
                <c:pt idx="3">
                  <c:v>182</c:v>
                </c:pt>
                <c:pt idx="4">
                  <c:v>271</c:v>
                </c:pt>
                <c:pt idx="5">
                  <c:v>280</c:v>
                </c:pt>
                <c:pt idx="6">
                  <c:v>251</c:v>
                </c:pt>
                <c:pt idx="7">
                  <c:v>291</c:v>
                </c:pt>
                <c:pt idx="8">
                  <c:v>143</c:v>
                </c:pt>
                <c:pt idx="9">
                  <c:v>168</c:v>
                </c:pt>
                <c:pt idx="10">
                  <c:v>181</c:v>
                </c:pt>
                <c:pt idx="11">
                  <c:v>180</c:v>
                </c:pt>
                <c:pt idx="12">
                  <c:v>293</c:v>
                </c:pt>
                <c:pt idx="13">
                  <c:v>308</c:v>
                </c:pt>
                <c:pt idx="14">
                  <c:v>212</c:v>
                </c:pt>
                <c:pt idx="15">
                  <c:v>511</c:v>
                </c:pt>
                <c:pt idx="16">
                  <c:v>356</c:v>
                </c:pt>
                <c:pt idx="17">
                  <c:v>164</c:v>
                </c:pt>
                <c:pt idx="18">
                  <c:v>173</c:v>
                </c:pt>
                <c:pt idx="19">
                  <c:v>181</c:v>
                </c:pt>
                <c:pt idx="20">
                  <c:v>132</c:v>
                </c:pt>
                <c:pt idx="21">
                  <c:v>288</c:v>
                </c:pt>
                <c:pt idx="22">
                  <c:v>180</c:v>
                </c:pt>
                <c:pt idx="23">
                  <c:v>214</c:v>
                </c:pt>
                <c:pt idx="24">
                  <c:v>124</c:v>
                </c:pt>
                <c:pt idx="25">
                  <c:v>190</c:v>
                </c:pt>
                <c:pt idx="26">
                  <c:v>218</c:v>
                </c:pt>
                <c:pt idx="27">
                  <c:v>244</c:v>
                </c:pt>
                <c:pt idx="28">
                  <c:v>147</c:v>
                </c:pt>
                <c:pt idx="29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EB-42ED-A7C5-B80A29DF4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957352"/>
        <c:axId val="299956696"/>
      </c:lineChart>
      <c:dateAx>
        <c:axId val="29995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56696"/>
        <c:crosses val="autoZero"/>
        <c:auto val="1"/>
        <c:lblOffset val="100"/>
        <c:baseTimeUnit val="days"/>
      </c:dateAx>
      <c:valAx>
        <c:axId val="29995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5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422</c:v>
                </c:pt>
                <c:pt idx="1">
                  <c:v>95</c:v>
                </c:pt>
                <c:pt idx="2">
                  <c:v>182</c:v>
                </c:pt>
                <c:pt idx="3">
                  <c:v>0</c:v>
                </c:pt>
                <c:pt idx="4">
                  <c:v>287</c:v>
                </c:pt>
                <c:pt idx="5">
                  <c:v>0</c:v>
                </c:pt>
                <c:pt idx="6">
                  <c:v>317</c:v>
                </c:pt>
                <c:pt idx="7">
                  <c:v>0</c:v>
                </c:pt>
                <c:pt idx="8">
                  <c:v>146</c:v>
                </c:pt>
                <c:pt idx="9">
                  <c:v>0</c:v>
                </c:pt>
                <c:pt idx="10">
                  <c:v>200</c:v>
                </c:pt>
                <c:pt idx="11">
                  <c:v>0</c:v>
                </c:pt>
                <c:pt idx="12">
                  <c:v>272</c:v>
                </c:pt>
                <c:pt idx="13">
                  <c:v>0</c:v>
                </c:pt>
                <c:pt idx="14">
                  <c:v>328</c:v>
                </c:pt>
                <c:pt idx="15">
                  <c:v>299</c:v>
                </c:pt>
                <c:pt idx="16">
                  <c:v>167</c:v>
                </c:pt>
                <c:pt idx="17">
                  <c:v>0</c:v>
                </c:pt>
                <c:pt idx="18">
                  <c:v>175</c:v>
                </c:pt>
                <c:pt idx="19">
                  <c:v>0</c:v>
                </c:pt>
                <c:pt idx="20">
                  <c:v>246</c:v>
                </c:pt>
                <c:pt idx="21">
                  <c:v>0</c:v>
                </c:pt>
                <c:pt idx="22">
                  <c:v>233</c:v>
                </c:pt>
                <c:pt idx="23">
                  <c:v>0</c:v>
                </c:pt>
                <c:pt idx="24">
                  <c:v>141</c:v>
                </c:pt>
                <c:pt idx="25">
                  <c:v>0</c:v>
                </c:pt>
                <c:pt idx="26">
                  <c:v>256</c:v>
                </c:pt>
                <c:pt idx="27">
                  <c:v>0</c:v>
                </c:pt>
                <c:pt idx="28">
                  <c:v>257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51-45D8-870D-68CDB9C69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013280"/>
        <c:axId val="254008360"/>
      </c:lineChart>
      <c:dateAx>
        <c:axId val="254013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08360"/>
        <c:crosses val="autoZero"/>
        <c:auto val="1"/>
        <c:lblOffset val="100"/>
        <c:baseTimeUnit val="days"/>
      </c:dateAx>
      <c:valAx>
        <c:axId val="25400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1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8-453A-8569-5A050B7FA0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A8-453A-8569-5A050B7FA0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A8-453A-8569-5A050B7FA0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A8-453A-8569-5A050B7FA0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A8-453A-8569-5A050B7FA0A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4A8-453A-8569-5A050B7FA0A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A8-453A-8569-5A050B7FA0A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4A8-453A-8569-5A050B7FA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006720"/>
        <c:axId val="254006064"/>
      </c:barChart>
      <c:catAx>
        <c:axId val="25400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06064"/>
        <c:crosses val="autoZero"/>
        <c:auto val="1"/>
        <c:lblAlgn val="ctr"/>
        <c:lblOffset val="100"/>
        <c:noMultiLvlLbl val="0"/>
      </c:catAx>
      <c:valAx>
        <c:axId val="25400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0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0.13922970586484501</c:v>
                </c:pt>
                <c:pt idx="1">
                  <c:v>0.121040551892003</c:v>
                </c:pt>
                <c:pt idx="2">
                  <c:v>0.11773343298785</c:v>
                </c:pt>
                <c:pt idx="3">
                  <c:v>0.17891513271468201</c:v>
                </c:pt>
                <c:pt idx="4">
                  <c:v>0.207025643399983</c:v>
                </c:pt>
                <c:pt idx="5">
                  <c:v>0.206364219619152</c:v>
                </c:pt>
                <c:pt idx="6">
                  <c:v>0.23723066272458099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8-45B0-9043-0FB8F3962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695608"/>
        <c:axId val="300701840"/>
      </c:barChart>
      <c:catAx>
        <c:axId val="30069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01840"/>
        <c:crosses val="autoZero"/>
        <c:auto val="1"/>
        <c:lblAlgn val="ctr"/>
        <c:lblOffset val="100"/>
        <c:noMultiLvlLbl val="0"/>
      </c:catAx>
      <c:valAx>
        <c:axId val="30070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9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55</c:v>
                </c:pt>
                <c:pt idx="1">
                  <c:v>2329</c:v>
                </c:pt>
                <c:pt idx="2">
                  <c:v>4934</c:v>
                </c:pt>
                <c:pt idx="3">
                  <c:v>3660</c:v>
                </c:pt>
                <c:pt idx="4">
                  <c:v>1012</c:v>
                </c:pt>
                <c:pt idx="5">
                  <c:v>302</c:v>
                </c:pt>
                <c:pt idx="6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15-4ED1-A0F5-AC41784C82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207</c:v>
                </c:pt>
                <c:pt idx="1">
                  <c:v>15304</c:v>
                </c:pt>
                <c:pt idx="2">
                  <c:v>49565</c:v>
                </c:pt>
                <c:pt idx="3">
                  <c:v>52765</c:v>
                </c:pt>
                <c:pt idx="4">
                  <c:v>15103</c:v>
                </c:pt>
                <c:pt idx="5">
                  <c:v>4830</c:v>
                </c:pt>
                <c:pt idx="6">
                  <c:v>1150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15-4ED1-A0F5-AC41784C8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295520"/>
        <c:axId val="307293224"/>
      </c:barChart>
      <c:catAx>
        <c:axId val="30729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3224"/>
        <c:crosses val="autoZero"/>
        <c:auto val="1"/>
        <c:lblAlgn val="ctr"/>
        <c:lblOffset val="100"/>
        <c:noMultiLvlLbl val="0"/>
      </c:catAx>
      <c:valAx>
        <c:axId val="30729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0.29221512346089001</c:v>
                </c:pt>
                <c:pt idx="1">
                  <c:v>8.6314503492417594E-2</c:v>
                </c:pt>
                <c:pt idx="2">
                  <c:v>0.12744434266597601</c:v>
                </c:pt>
                <c:pt idx="3">
                  <c:v>0</c:v>
                </c:pt>
                <c:pt idx="4">
                  <c:v>0.234157860871757</c:v>
                </c:pt>
                <c:pt idx="5">
                  <c:v>0</c:v>
                </c:pt>
                <c:pt idx="6">
                  <c:v>0.234008843280366</c:v>
                </c:pt>
                <c:pt idx="7">
                  <c:v>0</c:v>
                </c:pt>
                <c:pt idx="8">
                  <c:v>0.102027971564672</c:v>
                </c:pt>
                <c:pt idx="9">
                  <c:v>0</c:v>
                </c:pt>
                <c:pt idx="10">
                  <c:v>0.137737398352449</c:v>
                </c:pt>
                <c:pt idx="11">
                  <c:v>0</c:v>
                </c:pt>
                <c:pt idx="12">
                  <c:v>0.22966443841418999</c:v>
                </c:pt>
                <c:pt idx="13">
                  <c:v>0</c:v>
                </c:pt>
                <c:pt idx="14">
                  <c:v>0.24412027389103899</c:v>
                </c:pt>
                <c:pt idx="15">
                  <c:v>0.21098023135073601</c:v>
                </c:pt>
                <c:pt idx="16">
                  <c:v>0.115042843541733</c:v>
                </c:pt>
                <c:pt idx="17">
                  <c:v>0</c:v>
                </c:pt>
                <c:pt idx="18">
                  <c:v>0.124224423314546</c:v>
                </c:pt>
                <c:pt idx="19">
                  <c:v>0</c:v>
                </c:pt>
                <c:pt idx="20">
                  <c:v>0.17896412132578701</c:v>
                </c:pt>
                <c:pt idx="21">
                  <c:v>0</c:v>
                </c:pt>
                <c:pt idx="22">
                  <c:v>0.15775056928814199</c:v>
                </c:pt>
                <c:pt idx="23">
                  <c:v>0</c:v>
                </c:pt>
                <c:pt idx="24">
                  <c:v>9.7637566713506305E-2</c:v>
                </c:pt>
                <c:pt idx="25">
                  <c:v>0</c:v>
                </c:pt>
                <c:pt idx="26">
                  <c:v>0.18396898243392901</c:v>
                </c:pt>
                <c:pt idx="27">
                  <c:v>0</c:v>
                </c:pt>
                <c:pt idx="28">
                  <c:v>0.175966994655085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FC-4242-A0EB-A54B2F696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007048"/>
        <c:axId val="251263408"/>
      </c:lineChart>
      <c:dateAx>
        <c:axId val="25400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63408"/>
        <c:crosses val="autoZero"/>
        <c:auto val="1"/>
        <c:lblOffset val="100"/>
        <c:baseTimeUnit val="days"/>
      </c:dateAx>
      <c:valAx>
        <c:axId val="25126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0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150592</c:v>
                </c:pt>
                <c:pt idx="1">
                  <c:v>150633</c:v>
                </c:pt>
                <c:pt idx="2">
                  <c:v>150676</c:v>
                </c:pt>
                <c:pt idx="3">
                  <c:v>150726</c:v>
                </c:pt>
                <c:pt idx="4">
                  <c:v>150780</c:v>
                </c:pt>
                <c:pt idx="5">
                  <c:v>150822</c:v>
                </c:pt>
                <c:pt idx="6">
                  <c:v>150877</c:v>
                </c:pt>
                <c:pt idx="7">
                  <c:v>150921</c:v>
                </c:pt>
                <c:pt idx="8">
                  <c:v>150957</c:v>
                </c:pt>
                <c:pt idx="9">
                  <c:v>150989</c:v>
                </c:pt>
                <c:pt idx="10">
                  <c:v>151035</c:v>
                </c:pt>
                <c:pt idx="11">
                  <c:v>151072</c:v>
                </c:pt>
                <c:pt idx="12">
                  <c:v>151109</c:v>
                </c:pt>
                <c:pt idx="13">
                  <c:v>151135</c:v>
                </c:pt>
                <c:pt idx="14">
                  <c:v>151175</c:v>
                </c:pt>
                <c:pt idx="15">
                  <c:v>151224</c:v>
                </c:pt>
                <c:pt idx="16">
                  <c:v>151272</c:v>
                </c:pt>
                <c:pt idx="17">
                  <c:v>151314</c:v>
                </c:pt>
                <c:pt idx="18">
                  <c:v>151364</c:v>
                </c:pt>
                <c:pt idx="19">
                  <c:v>151405</c:v>
                </c:pt>
                <c:pt idx="20">
                  <c:v>151450</c:v>
                </c:pt>
                <c:pt idx="21">
                  <c:v>151491</c:v>
                </c:pt>
                <c:pt idx="22">
                  <c:v>151520</c:v>
                </c:pt>
                <c:pt idx="23">
                  <c:v>151563</c:v>
                </c:pt>
                <c:pt idx="24">
                  <c:v>151599</c:v>
                </c:pt>
                <c:pt idx="25">
                  <c:v>151638</c:v>
                </c:pt>
                <c:pt idx="26">
                  <c:v>151674</c:v>
                </c:pt>
                <c:pt idx="27">
                  <c:v>151720</c:v>
                </c:pt>
                <c:pt idx="28">
                  <c:v>151746</c:v>
                </c:pt>
                <c:pt idx="29">
                  <c:v>151787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CB-4748-A2F4-4CD3ACC20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648464"/>
        <c:axId val="308643544"/>
      </c:lineChart>
      <c:dateAx>
        <c:axId val="30864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43544"/>
        <c:crosses val="autoZero"/>
        <c:auto val="1"/>
        <c:lblOffset val="100"/>
        <c:baseTimeUnit val="days"/>
      </c:dateAx>
      <c:valAx>
        <c:axId val="30864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4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53</c:v>
                </c:pt>
                <c:pt idx="1">
                  <c:v>40</c:v>
                </c:pt>
                <c:pt idx="2">
                  <c:v>83</c:v>
                </c:pt>
                <c:pt idx="3">
                  <c:v>86</c:v>
                </c:pt>
                <c:pt idx="4">
                  <c:v>93</c:v>
                </c:pt>
                <c:pt idx="5">
                  <c:v>70</c:v>
                </c:pt>
                <c:pt idx="6">
                  <c:v>57</c:v>
                </c:pt>
                <c:pt idx="7">
                  <c:v>69</c:v>
                </c:pt>
                <c:pt idx="8">
                  <c:v>49</c:v>
                </c:pt>
                <c:pt idx="9">
                  <c:v>76</c:v>
                </c:pt>
                <c:pt idx="10">
                  <c:v>86</c:v>
                </c:pt>
                <c:pt idx="11">
                  <c:v>60</c:v>
                </c:pt>
                <c:pt idx="12">
                  <c:v>68</c:v>
                </c:pt>
                <c:pt idx="13">
                  <c:v>86</c:v>
                </c:pt>
                <c:pt idx="14">
                  <c:v>84</c:v>
                </c:pt>
                <c:pt idx="15">
                  <c:v>63</c:v>
                </c:pt>
                <c:pt idx="16">
                  <c:v>71</c:v>
                </c:pt>
                <c:pt idx="17">
                  <c:v>51</c:v>
                </c:pt>
                <c:pt idx="18">
                  <c:v>99</c:v>
                </c:pt>
                <c:pt idx="19">
                  <c:v>67</c:v>
                </c:pt>
                <c:pt idx="20">
                  <c:v>65</c:v>
                </c:pt>
                <c:pt idx="21">
                  <c:v>37</c:v>
                </c:pt>
                <c:pt idx="22">
                  <c:v>62</c:v>
                </c:pt>
                <c:pt idx="23">
                  <c:v>36</c:v>
                </c:pt>
                <c:pt idx="24">
                  <c:v>54</c:v>
                </c:pt>
                <c:pt idx="25">
                  <c:v>57</c:v>
                </c:pt>
                <c:pt idx="26">
                  <c:v>74</c:v>
                </c:pt>
                <c:pt idx="27">
                  <c:v>50</c:v>
                </c:pt>
                <c:pt idx="28">
                  <c:v>31</c:v>
                </c:pt>
                <c:pt idx="29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0D-472A-AAD9-A9C434A95A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645840"/>
        <c:axId val="251263736"/>
      </c:lineChart>
      <c:dateAx>
        <c:axId val="308645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63736"/>
        <c:crosses val="autoZero"/>
        <c:auto val="1"/>
        <c:lblOffset val="100"/>
        <c:baseTimeUnit val="days"/>
      </c:dateAx>
      <c:valAx>
        <c:axId val="25126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4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ABDD-8B0D-46D1-8DD1-436019C504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DAFDF-EA23-469A-BEB4-8FAA41B904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4290780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5E0DF-9831-469C-BCC6-64E85B12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6EE64-6636-4D36-83D3-623FBAE973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204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58470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8076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0556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5082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7410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9143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8517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6203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3682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304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99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956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9588C-3EC0-47B8-BC81-65B936E68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157781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193BA-5833-419F-89AF-696E62CAC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D1C6D5-8B96-42C8-84D4-19F5401D0C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317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6E519-807B-47D2-B1CE-76B765552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F7EBE-06CD-45FC-9FC8-558080AF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12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FF59-9ACD-40B6-B14F-2038AA0DA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79057D-2B5D-4F49-AC34-2B65D941EA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770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95E66-995B-418B-85FE-7D1D214D2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9EA88-520C-4E60-9059-B3478C9B0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12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BF4B5-DBAF-47B7-9B3F-25EAF7BE3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EFFBF3-95DF-48AF-BF3F-ABA3921515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802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85E91-EF20-4095-9332-78037D05E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1B333-4FCC-4138-81F4-9DC434B09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94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3F63A-511A-4ABF-BF57-10B80880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0C51ED-7196-4593-873A-262C32D423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785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0FFF7-7E8E-4A27-8D5B-D2FEF376C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4006E-D5AF-47DE-819E-C364F26D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982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193A9-2CA2-4EE6-ADB8-2A2CEE6F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B3C318-CEFB-4EB2-AFD3-B3EA813572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089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5D81E-D1B5-4FB7-AAF9-73153C069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9A31F-73D6-496B-88D6-D971D3B21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533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52A9-F1C8-4CCF-9CEB-D9F466C8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24862-49DB-4FE2-9FD1-A70DD6F22F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0871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3878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571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0565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2603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783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8867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41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menyambut Awal Muharram Buttercup ucapkan kepada semua umat Islam. Semoga tahun baru ini hadir dengan penuh kedamaian dan ketenangan buat anda dan keluarga serta sahabat tercinta.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34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A4C32-A6FF-48BF-A019-0F100F4C1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93811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44865-EDA9-466E-8C7C-39A4725B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8EFAD-68EB-4F96-BFA7-EDD39051F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605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38846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965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410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479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404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490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9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- 2019-09-15 13:18:00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Nah, resipi lempeng gergasi untuk anda nikmati sebagai sarapan di atas katil ketika hujung minggu nanti!​
#ResipiButtercup​
Lempeng Gergasi​
Bahan-bahan:​
1 sudu besar Buttercup​
2 1/2 cawan tepung biasa ​
5 sudu teh serbuk penaik ​
3 sudu besar gula​
1/2 sudu teh garam​
1 sudu teh esen vanila​
1 biji telur​
2 cawan + 2 sudu besar susu​
​
Untuk menghidang:​
Strawberi yang dihiris​
Sirap emas​
Gula aising
Arahan:​
1. Campurkan tepung, serbuk penaik, gula dan garam di dalam mangkuk pukul sebati.​
2. Masukkan esen vanila, telur dan susu. Pukul sehingga licin.​
3. Panaskan Buttercup di dalam kuali tahan lekat. Kenakan Buttercup di seluruh permukaan kuali.​
4. Ambil tuala kertas dan lapkan Buttercup di permukaan kuali.​
5. Tuang separuh adunan ke dalam kuali dan ratakan adunan.​
6. Masak sehingga buih muncul di permukaan adunan. Lihat permukaan bawah lempeng. Jika telah berwarna keemasan, ia sedia diterbalikkan.​
7. Balikkan lempeng dan masak bahagian lainnya.​
8. Hidangkan bersama stra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264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B7DAF-F7C8-4F3F-832B-0A15F98117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988719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61A7C-99EE-4524-B731-789C39BFB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FFC956-27A9-4BF8-82EE-2AFC79151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891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69295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619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006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572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134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414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44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- 2019-09-05 10:31:00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Mudah sahaja untuk menyediakan lauk ayam yang menyelerakan, hanya 15 minit diperlukan!​
#ResipiButtercup​
Ayam Madu Bawang Putih​
Bahan-bahan:​
50gm Buttercup​
500gm dada ayam​
Garam dan lada secukup rasa​
¼ cawan tepung​
2 ulas bawang putih, dicincang​
1 ½ sudu cuka epal ​
1 sudu teh kicap​
1/3 madu
Arahan:​
1. Potongkan dada ayam menjadi 4 bahagian. Taburkan setiap bahagian dengan garam dan lada.​
2. Masukkan tepung ke dalam mangkuk. Sadurkan ayam dengan tepung.​
3. Panaskan kuali dengan api besar kemudian masukkan hampir semua Buttercup di dalam kuali. Tinggalkan 1 sudu teh untuk digunakan kemudian.​
4. Masukkan ayam dalam kuali dan masak selama 2 - 3 minit sehingga keemasan.​
5. Pusingkan ayam dan masak sebelah yang lain selama 1 minit.​
6. Perlahankan api sedikit.​
7. Tambahkan baki Buttercup dan bawang putih ke dalam kuali.​
8. Masukkan cuka, kicap dan madu. Kacau dan renehkan selama 1 minit sehingga kuah pekat.​
Sumber: https://www.recipetineats.com/honey-garlic-chicken/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821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31410-DC88-4AFA-A65F-627C80F1D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640428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34E6-A5D8-4BAA-A24C-8556A897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3FD3C-B241-459C-B138-A42E9C99E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804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3129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982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862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927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781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8395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61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- 2019-09-07 11:20:00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Tidak begitu berat, tidak pula begitu ringan. Inilah sarapan enak yang mengenyangkan perut dan mudah disediakan.​
#ResipiButtercup​
Roti Bakar Ayam Belanda dan Keju ​
Bahan-bahan:​
2 sudu besar Buttercup​
4 keping roti sandwich​
1 biji telur saiz besar ​
1 sudu besar susu ​
2 sudu teh mayonis ​
2 - 4 keping keju​
2 - 4 keping ayam belanda
Arahan:​
1. Pukul telur, susu dan secubit garam di dalam mangkuk. ​
2. Sapukan 2 keping roti sandwich dengan mayonis. ​
3. Lapiskan roti dengan kepingan ayam di atasnya, kemudian keju, dengan baki roti. Tekan sandwich.​
4. Cairkan Buttercup dalam kuali dengan api sederhana. ​
5. Celupkan setiap sisi sandwich ke dalam campuran telur, kemudian letakkan di dalam kuali. ​
6. Masak bahagian pertama selama 3 minit atau sehingga berwarna coklat keemasan. ​
7. Balikkan dan masak bahagian kedua sehingga keju cair. ​
8. Hidangkan segera semasa panas! ​
​Sumber: https://www.recipetineats.com/monte-cristo-ham-cheese-french-toast-sandwich/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46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2A2B8-AA5D-4522-9AD6-BAEE8BB0E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668314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BAB7-2471-43FA-BE81-E64BA640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91F7A-D462-4566-AD53-6F956F5F2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21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9885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507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343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473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4615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417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82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- 2019-09-13 10:16:01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Jika anda suka rasa eksotik kayu manis, anda mesti cuba resipi snek ini.​
​#ResipiButtercup​
Kiub Roti Kayu Manis​
Bahan-bahan:​
3 sudu besar Buttercup​
4 keping roti putih tebal​
2 biji telur saiz besar ​
1/4 cawan susu ​
Secubit garam ​
1/4 cawan gula putih​
1/2 sudu teh serbuk kayu manis ​
Sirap maple untuk mencicah
Arahan:​
1. Potong kerak roti, kemudian potong setiap keping roti menjadi 9 kiub kecil. ​
2. Pukul telur, susu dan garam dalam mangkuk. ​
3. Campurkan gula dan serbuk kayu manis di dalam mangkuk berlainan. ​
4. Cairkan 1 ½ sudu besar Buttercup dalam kuali. Jangan biarkan Buttercup menjadi coklat. ​
5. Celupkan kiub roti di dalam campuran telur. ​
6. Masukkan kiub roti bersalut telur ke dalam kuali dan masak selama 2 hingga 3 minit. ​
7. Tuangkan kiub roti yang telah masak ke dalam mangkuk campuran gula dan serbuk kayu manis. ​
8. Hidangkan segera bersama sirap maple!​
Sumber: https://www.recipetineats.com/cinnamon-french-toast-bites/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94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B2323-AF2F-4133-B30E-3B44DF092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360298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10F3E-C4F9-4AB3-B81C-43A50BFA3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482FBB-B2B8-46D7-AB85-3E0FB11DCB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662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40F49-0EAC-4DFC-BB11-A6AB0B07E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4DF15-E512-4658-9FF6-E46CBAACA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208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F78F2-E991-4797-8ED8-6C568688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0B4BAD-855F-498D-B51B-1BCE907E2E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151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2F320-92D5-479A-90FE-38A94B0D5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315BA-DF98-4E27-ACE3-784ECBA7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960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14883-3ABE-4A85-85AE-876A47B05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09A1F0-359D-4B41-BBFF-DB0884035E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733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E426-AF9D-4DB7-9BA0-DC4A76ADB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A95FB-295B-4504-98A2-1C99DADC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483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115BA-B5D5-4E79-ACBA-5B58AF73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C489A-6AAC-4729-8F60-A19B259A14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9292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609B2-CC7D-4007-B920-4BE00248F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88BB9-4066-4190-B880-4AD9D9A44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66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D04D0-4038-465D-86FD-AA87DFDE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04E8C-A735-43FF-B113-71BCD433F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7040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532283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95748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9590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76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26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67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46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56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58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3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80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05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562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9982A-15D5-4D00-A17B-05A958974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514366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1555-79FE-40F9-AF98-0FF9A6FC2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3A5AC-FA51-422F-B42D-FD54E9F7D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589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045287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58155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2456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63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89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07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84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5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1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89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9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34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95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949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97395-244C-47A8-A7AE-A56C00F1C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848900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BC95-1D21-441D-A9B6-B20A2D24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D2E8F-4D11-4D14-88BB-91E89853B2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6212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44909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958485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5179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75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92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23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1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49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68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63CB8-7201-47D5-B67C-5398E0159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043940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B34CD-004F-4D27-B9C8-EB7D851FD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DE413-BDED-4E13-8572-AB9A30322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905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21458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501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382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29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741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859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2109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007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538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667A2-394F-42B2-881F-5ED43FE3E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58896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3E54C-B85E-49C8-8E69-54ECEBF28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556929-066E-4B73-8CB0-8AB89E90C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046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23817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3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675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057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7098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5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831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3423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2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- 2019-09-29 12:28:00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Cukup mudah, cukup lazat! Hanya udang kara bersama Buttercup diperlukan untuk anda yang gemarkan makanan laut.​
#ResipiButtercup​
Udang Kara Buttercup​
Bahan-bahan: ​
250gm Buttercup​
1 ekor udang kara seberat 2kg​
Untuk menghias:​
Potongan lemon​
Daun pudina
Arahan:​
1. Isikan periuk besar dengan air dan garam secukupnya. Didihkan dengan api yang besar.​
2. Letakkan udang kara di dalam periuk dan stim selama 8 minit. ​
3. Sementara itu, cairkan Buttercup di dalam kuali untuk menjadikannya sos.​
4. Keluarkan udang kara dari periuk, hiaskan dengan lemon dan pudina, dan hidang bersama Buttercup!​
Sumber: https://www.thrillist.com/recipe/nation/8-quick-and-easy-meals-in-under-10-minutes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875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57380-C7FF-4C6D-AB49-46CF213DD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248600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A4BD4-D74F-446E-A3A4-8BA131AA0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26831-F698-4F17-A196-72DC59C29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296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6648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078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3141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4403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138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986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216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171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6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- 2019-09-27 10:26:00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Siapa kata tauge tidak sedap? Anda tentu belum pernah menikmatinya bersama Buttercup!​
#ResipiButtercup​
Tauge Goreng Buttercup​
Bahan-bahan: ​
1 sudu makan Buttercup​
2 genggam tauge​
2 sudu makan sos tiram​
1 ulas bawang putih, dihiris​
1 biji lada benggala, didadu​
Sedikit minyak bijan
Arahan:​
1. Panaskan Buttercup dan tumis bawang putih. ​
2. Masukkan minyak bijan dan sos tiram.​
3. Tambahkan lada benggala dan tauge, kacau sebati. ​
Sumber: http://secretdelicious.blogspot.com/2009/01/taugeh-goreng-mentega.html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698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DF10F-707D-45A1-BD4C-AED6BB617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491768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8127-2001-4F9F-8D11-6CF03E52C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DBC100-EB33-4D22-8B53-6D64FDC58B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75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63611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818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867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756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491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943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911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795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2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- 2019-09-25 10:25:00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Admin hendak tanya sedikit. Antara berbasikal, berlari, dan mengemas rumah, aktiviti yang manakah yang menjadi pilihan anda untuk bersenam? Jawab dahulu baru sambung membaca di bawah!​
Untuk membakar 72 kalori, anda perlu berbasikal selama 11 minit, atau berlari selama 7 minit, atau mengemas rumah selama 26 minit. Ini bergantung juga pada intensiti senaman anda ya.​
Sumber: https://www.myfitnesspal.com/food/calories/butter-luxury-spread-283475678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38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- 2019-09-23 10:24:00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Dengan Buttercup, pemakanan sihat anda dan dan keluarga menjadi mudah! Sapukan sahaja Buttercup pada roti atau biskut dan makan bersama buah-buahan untuk snek yang lazat.​
#Buttercup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275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86E27-EA70-4FD8-91D4-CEBDEBE09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36311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10ADF-A581-4C38-B4EB-F1C30AEC1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E1EB3-8CFB-4498-8316-F195279C5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994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767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534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768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1417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788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761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47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3984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20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- 2019-09-21 12:23:00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Buttercup ingin mencabar anda untuk menjadikan bayam sebagai snek. Siapa ingin menyahut cabaran ini? Komenkan gambar snek anda di bawah!​
#ResipiButtercup​
Bayam Buttercup​
Bahan-bahan:​
1 sudu makan Buttercup​
1 beg sayur bayam​
2 sudu makan air​
Secubit garam
Arahan:​
1. Masukkan bayam bersama 2 sudu makan air dan masak menggunakan ketuhar mikro selama 2 hingga 3 minit atau sehingga bayam layu. ​
2. Keluarkan bayam dari ketuhar, masukkan ke dalam penapis dan lalukan di bawah air sejuk.​
3. Potong bayam menjadi kecil.​
4. Panaskan Buttercup di dalam kuali kemudian tambahkan bayam. ​
5. Masak sebentar, tambahkan garam kemudian tutup api.​
6. Snek berkhasiat anda siap!​
​Sumber: https://10minutemeal.com/recipes/vegetables/buttered-spinach/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6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2705E-72A0-4A46-81FC-C1A315FDC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82191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AEBD4-3962-4F01-93A6-D4635EEE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801A0B-C47E-4C5E-9D2F-E7CBCDC77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320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75264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794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00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70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31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71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341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178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84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- 2019-09-19 10:21:00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Sebaiknya, makan malam diambil sebelum pukul 8. Barulah perut anda tidak terlalu kenyang ketika hendak tidur!​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33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- 2019-09-17 10:20:00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Cuba anda jawab teka-teki ini. Kalau kita makan kita berasa, kalau kita tidak makan kita berasa juga. Apakah 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15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- 2019-09-16 10:19:00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Hari Malaysia Buttercup ucapkan kepada semua! Apa rancangan anda pada hari ini? Hendak masak sesuatu yang istimewa?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864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38E54-26F0-4E12-95AF-543363C6B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545673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6E29B-F6BD-4085-8310-820BA53D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F5FFC-D15E-4BCD-AFDF-88240A787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969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78628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641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026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348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063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778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370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4319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05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- 2019-09-15 13:18:00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Nah, resipi lempeng gergasi untuk anda nikmati sebagai sarapan di atas katil ketika hujung minggu nanti!​
#ResipiButtercup​
Lempeng Gergasi​
Bahan-bahan:​
1 sudu besar Buttercup​
2 1/2 cawan tepung biasa ​
5 sudu teh serbuk penaik ​
3 sudu besar gula​
1/2 sudu teh garam​
1 sudu teh esen vanila​
1 biji telur​
2 cawan + 2 sudu besar susu​
​
Untuk menghidang:​
Strawberi yang dihiris​
Sirap emas​
Gula aising
Arahan:​
1. Campurkan tepung, serbuk penaik, gula dan garam di dalam mangkuk pukul sebati.​
2. Masukkan esen vanila, telur dan susu. Pukul sehingga licin.​
3. Panaskan Buttercup di dalam kuali tahan lekat. Kenakan Buttercup di seluruh permukaan kuali.​
4. Ambil tuala kertas dan lapkan Buttercup di permukaan kuali.​
5. Tuang separuh adunan ke dalam kuali dan ratakan adunan.​
6. Masak sehingga buih muncul di permukaan adunan. Lihat permukaan bawah lempeng. Jika telah berwarna keemasan, ia sedia diterbalikkan.​
7. Balikkan lempeng dan masak bahagian lainnya.​
8. Hidangkan bersama stra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06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B189E-3422-45A1-9603-0FB52D970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666365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80E4A-4B8B-4CA9-AD5C-B267D78C3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972F2-4615-4C60-B4A0-4F17F09C2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8265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45401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114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964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858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350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230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016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548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39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- 2019-09-13 10:16:01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Jika anda suka rasa eksotik kayu manis, anda mesti cuba resipi snek ini.​
​#ResipiButtercup​
Kiub Roti Kayu Manis​
Bahan-bahan:​
3 sudu besar Buttercup​
4 keping roti putih tebal​
2 biji telur saiz besar ​
1/4 cawan susu ​
Secubit garam ​
1/4 cawan gula putih​
1/2 sudu teh serbuk kayu manis ​
Sirap maple untuk mencicah
Arahan:​
1. Potong kerak roti, kemudian potong setiap keping roti menjadi 9 kiub kecil. ​
2. Pukul telur, susu dan garam dalam mangkuk. ​
3. Campurkan gula dan serbuk kayu manis di dalam mangkuk berlainan. ​
4. Cairkan 1 ½ sudu besar Buttercup dalam kuali. Jangan biarkan Buttercup menjadi coklat. ​
5. Celupkan kiub roti di dalam campuran telur. ​
6. Masukkan kiub roti bersalut telur ke dalam kuali dan masak selama 2 hingga 3 minit. ​
7. Tuangkan kiub roti yang telah masak ke dalam mangkuk campuran gula dan serbuk kayu manis. ​
8. Hidangkan segera bersama sirap maple!​
Sumber: https://www.recipetineats.com/cinnamon-french-toast-bites/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895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A6988-B5A0-4154-A55D-E09769346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342106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C12D7-8DFC-4956-B0AF-A7E494F55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27018-614A-46A1-8C5A-5248508E41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208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7856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368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609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970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0550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816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634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51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1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- 2019-09-11 10:14:00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Buttercup dan jem dengan roti, kombinasi apa yang lebih sedap daripada ini?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25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- 2019-09-09 10:13:00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Untuk pemakanan tengah hari yang lebih sihat, mulakan makan hidangan anda dengan mengambil sayuran terlebih dahulu, barulah diikuti dengan nasi. Siapa yang sudah mengamalkan cara ini? Komen di bawah.​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08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35A37-7381-4962-A19C-40B27C87B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10242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660BA-E366-48D1-A2EE-10FA1252E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915427-9A23-428A-9979-85E14CB92E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3648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51029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139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5456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53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234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4835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0515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8259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7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- 2019-09-07 11:20:00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Tidak begitu berat, tidak pula begitu ringan. Inilah sarapan enak yang mengenyangkan perut dan mudah disediakan.​
#ResipiButtercup​
Roti Bakar Ayam Belanda dan Keju ​
Bahan-bahan:​
2 sudu besar Buttercup​
4 keping roti sandwich​
1 biji telur saiz besar ​
1 sudu besar susu ​
2 sudu teh mayonis ​
2 - 4 keping keju​
2 - 4 keping ayam belanda
Arahan:​
1. Pukul telur, susu dan secubit garam di dalam mangkuk. ​
2. Sapukan 2 keping roti sandwich dengan mayonis. ​
3. Lapiskan roti dengan kepingan ayam di atasnya, kemudian keju, dengan baki roti. Tekan sandwich.​
4. Cairkan Buttercup dalam kuali dengan api sederhana. ​
5. Celupkan setiap sisi sandwich ke dalam campuran telur, kemudian letakkan di dalam kuali. ​
6. Masak bahagian pertama selama 3 minit atau sehingga berwarna coklat keemasan. ​
7. Balikkan dan masak bahagian kedua sehingga keju cair. ​
8. Hidangkan segera semasa panas! ​
​Sumber: https://www.recipetineats.com/monte-cristo-ham-cheese-french-toast-sandwich/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30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29CF8-4FC7-442F-98C9-7DE3BF1F5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664424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D98A6-2748-4E5B-B9F5-8A28EDCB3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5569B-66A7-42C7-9341-B4881587E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740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57427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626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530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699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352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177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652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056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6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- 2019-09-05 10:31:00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Mudah sahaja untuk menyediakan lauk ayam yang menyelerakan, hanya 15 minit diperlukan!​
#ResipiButtercup​
Ayam Madu Bawang Putih​
Bahan-bahan:​
50gm Buttercup​
500gm dada ayam​
Garam dan lada secukup rasa​
¼ cawan tepung​
2 ulas bawang putih, dicincang​
1 ½ sudu cuka epal ​
1 sudu teh kicap​
1/3 madu
Arahan:​
1. Potongkan dada ayam menjadi 4 bahagian. Taburkan setiap bahagian dengan garam dan lada.​
2. Masukkan tepung ke dalam mangkuk. Sadurkan ayam dengan tepung.​
3. Panaskan kuali dengan api besar kemudian masukkan hampir semua Buttercup di dalam kuali. Tinggalkan 1 sudu teh untuk digunakan kemudian.​
4. Masukkan ayam dalam kuali dan masak selama 2 - 3 minit sehingga keemasan.​
5. Pusingkan ayam dan masak sebelah yang lain selama 1 minit.​
6. Perlahankan api sedikit.​
7. Tambahkan baki Buttercup dan bawang putih ke dalam kuali.​
8. Masukkan cuka, kicap dan madu. Kacau dan renehkan selama 1 minit sehingga kuah pekat.​
Sumber: https://www.recipetineats.com/honey-garlic-chicken/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6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B484E-3E81-4A7A-8FB8-CE74ED681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076455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48C9-51A9-426A-A1C1-23E208C3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FF205-078B-4FEE-8FC8-DCF2D7C75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255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57293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852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092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9126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90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453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7479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5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88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- 2019-09-03 10:07:01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Anda mengambil sarapan atau tidak? Jika ya, bagaimana anda bersarapan?​
Menerusi bukunya The Big Breakfast Diet, ​
Daniela Jakubowicz memberitahu bahawa pengambilan sarapan pagi dalam total kalori 610 sehingga 850 sebelum jam 9 pagi dapat meningkatkan kadar metabolisme tubuh dan membantu pembakaran lemak.​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9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626AE-B27A-495A-B34C-4C8FAC7FD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492295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57DD-9A98-4E94-B38B-E684D12DC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EDC00-7208-4752-9902-017D5A834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611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72861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247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563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162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589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863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4517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8547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3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- 2019-09-02 09:56:00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Kesibukan harian kadang-kala memang membuatkan kita malas memasak tapi Buttercup ada resipi yang boleh disediakan dalam masa 15 minit sahaja untuk anda!​
#ResipiButtercup​
Popcorn Ayam Goreng​
Bahan-bahan:​
1/4 cawan Buttercup​
500gm dada ayam, dipotong dadu​
2 ulas bawang putih, dihiris halus​
1/2 sudu teh garam​
1/4 sudu teh serbuk lada hitam​
1/2 cawan tepung​
2 ½ cawan emping jagung, diramas​
1/4 sudu teh serbuk paprika​
1/4 sudu teh serbuk lada sulah​
2 biji telur, dipukul​
3 cawan minyak masak​
Arahan:​
​1. Masukkan ayam, bawang putih, garam dan serbuk lada hitam ke dalam mangkuk.​
2. Gaulkan rata dan perapkan ayam selama 30 minit. ​
3. Dalam mangkuk berasingan, gaulkan rata emping jagung, serbuk paprika, garam dan serbuk lada sulah secukup rasa. ​
4. Ambil ayam dan gaulkan ke dalam mangkuk berisi tepung.​
5. Kemudian, celupkan ayam ke dalam bancuhan telur dan sadurkan dengan bancuhan empingan jagung tadi.​
6. Panaskan minyak masak dan tambahkan Buttercup. Biarkan sehingga 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419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2A83A-1C6F-4613-8E63-BCFBECBE7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256423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02BB-E2C4-41E1-A161-0CB1EB8B0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C5F60-5DCF-481F-852D-1D6CA2386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3939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80841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941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904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57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80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3069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46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174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8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- 2019-09-01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menyambut Awal Muharram Buttercup ucapkan kepada semua umat Islam. Semoga tahun baru ini hadir dengan penuh kedamaian dan ketenangan buat anda dan keluarga serta sahabat tercinta.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285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16BA8-A06C-44AB-A367-96620277B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847321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1081</Words>
  <Application>Microsoft Office PowerPoint</Application>
  <PresentationFormat>On-screen Show (4:3)</PresentationFormat>
  <Paragraphs>487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5</vt:lpstr>
      <vt:lpstr>Facebook (FB) Custom Own Posts Table (new) | Buttercup Malaysia - 2 of 5</vt:lpstr>
      <vt:lpstr>Facebook (FB) Custom Own Posts Table (new) | Buttercup Malaysia - 3 of 5</vt:lpstr>
      <vt:lpstr>Facebook (FB) Custom Own Posts Table (new) | Buttercup Malaysia - 4 of 5</vt:lpstr>
      <vt:lpstr>Facebook (FB) Custom Own Posts Table (new) | Buttercup Malaysia - 5 of 5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Own Posts Table | Buttercup Malaysia - 1 of 14</vt:lpstr>
      <vt:lpstr>Facebook Own Posts Table | Buttercup Malaysia - 2 of 14</vt:lpstr>
      <vt:lpstr>Facebook Own Posts Table | Buttercup Malaysia - 3 of 14</vt:lpstr>
      <vt:lpstr>Facebook Own Posts Table | Buttercup Malaysia - 4 of 14</vt:lpstr>
      <vt:lpstr>Facebook Own Posts Table | Buttercup Malaysia - 5 of 14</vt:lpstr>
      <vt:lpstr>Facebook Own Posts Table | Buttercup Malaysia - 6 of 14</vt:lpstr>
      <vt:lpstr>Facebook Own Posts Table | Buttercup Malaysia - 7 of 14</vt:lpstr>
      <vt:lpstr>Facebook Own Posts Table | Buttercup Malaysia - 8 of 14</vt:lpstr>
      <vt:lpstr>Facebook Own Posts Table | Buttercup Malaysia - 9 of 14</vt:lpstr>
      <vt:lpstr>Facebook Own Posts Table | Buttercup Malaysia - 10 of 14</vt:lpstr>
      <vt:lpstr>Facebook Own Posts Table | Buttercup Malaysia - 11 of 14</vt:lpstr>
      <vt:lpstr>Facebook Own Posts Table | Buttercup Malaysia - 12 of 14</vt:lpstr>
      <vt:lpstr>Facebook Own Posts Table | Buttercup Malaysia - 13 of 14</vt:lpstr>
      <vt:lpstr>Facebook Own Posts Table | Buttercup Malaysia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2019-10-01T07:41:11Z</dcterms:created>
  <dcterms:modified xsi:type="dcterms:W3CDTF">2019-10-01T07:42:05Z</dcterms:modified>
</cp:coreProperties>
</file>