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4"/>
      <p:bold r:id="rId55"/>
      <p:italic r:id="rId56"/>
      <p:boldItalic r:id="rId5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 Fan Adds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8</c:v>
                </c:pt>
                <c:pt idx="2">
                  <c:v>10</c:v>
                </c:pt>
                <c:pt idx="3">
                  <c:v>4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2</c:v>
                </c:pt>
                <c:pt idx="8">
                  <c:v>7</c:v>
                </c:pt>
                <c:pt idx="9">
                  <c:v>4</c:v>
                </c:pt>
                <c:pt idx="10">
                  <c:v>12</c:v>
                </c:pt>
                <c:pt idx="11">
                  <c:v>8</c:v>
                </c:pt>
                <c:pt idx="12">
                  <c:v>20</c:v>
                </c:pt>
                <c:pt idx="13">
                  <c:v>23</c:v>
                </c:pt>
                <c:pt idx="14">
                  <c:v>19</c:v>
                </c:pt>
                <c:pt idx="15">
                  <c:v>26</c:v>
                </c:pt>
                <c:pt idx="16">
                  <c:v>19</c:v>
                </c:pt>
                <c:pt idx="17">
                  <c:v>14</c:v>
                </c:pt>
                <c:pt idx="18">
                  <c:v>9</c:v>
                </c:pt>
                <c:pt idx="19">
                  <c:v>8</c:v>
                </c:pt>
                <c:pt idx="20">
                  <c:v>7</c:v>
                </c:pt>
                <c:pt idx="21">
                  <c:v>7</c:v>
                </c:pt>
                <c:pt idx="22">
                  <c:v>6</c:v>
                </c:pt>
                <c:pt idx="23">
                  <c:v>16</c:v>
                </c:pt>
                <c:pt idx="24">
                  <c:v>15</c:v>
                </c:pt>
                <c:pt idx="25">
                  <c:v>9</c:v>
                </c:pt>
                <c:pt idx="26">
                  <c:v>5</c:v>
                </c:pt>
                <c:pt idx="27">
                  <c:v>13</c:v>
                </c:pt>
                <c:pt idx="28">
                  <c:v>12</c:v>
                </c:pt>
                <c:pt idx="29">
                  <c:v>14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59-4DE9-8AB4-0E1E8F66EF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Page Fan Removes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13</c:v>
                </c:pt>
                <c:pt idx="1">
                  <c:v>7</c:v>
                </c:pt>
                <c:pt idx="2">
                  <c:v>8</c:v>
                </c:pt>
                <c:pt idx="3">
                  <c:v>7</c:v>
                </c:pt>
                <c:pt idx="4">
                  <c:v>10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7</c:v>
                </c:pt>
                <c:pt idx="9">
                  <c:v>5</c:v>
                </c:pt>
                <c:pt idx="10">
                  <c:v>6</c:v>
                </c:pt>
                <c:pt idx="11">
                  <c:v>13</c:v>
                </c:pt>
                <c:pt idx="12">
                  <c:v>8</c:v>
                </c:pt>
                <c:pt idx="13">
                  <c:v>4</c:v>
                </c:pt>
                <c:pt idx="14">
                  <c:v>1</c:v>
                </c:pt>
                <c:pt idx="15">
                  <c:v>7</c:v>
                </c:pt>
                <c:pt idx="16">
                  <c:v>7</c:v>
                </c:pt>
                <c:pt idx="17">
                  <c:v>5</c:v>
                </c:pt>
                <c:pt idx="18">
                  <c:v>8</c:v>
                </c:pt>
                <c:pt idx="19">
                  <c:v>10</c:v>
                </c:pt>
                <c:pt idx="20">
                  <c:v>12</c:v>
                </c:pt>
                <c:pt idx="21">
                  <c:v>11</c:v>
                </c:pt>
                <c:pt idx="22">
                  <c:v>5</c:v>
                </c:pt>
                <c:pt idx="23">
                  <c:v>7</c:v>
                </c:pt>
                <c:pt idx="24">
                  <c:v>7</c:v>
                </c:pt>
                <c:pt idx="25">
                  <c:v>9</c:v>
                </c:pt>
                <c:pt idx="26">
                  <c:v>6</c:v>
                </c:pt>
                <c:pt idx="27">
                  <c:v>11</c:v>
                </c:pt>
                <c:pt idx="28">
                  <c:v>7</c:v>
                </c:pt>
                <c:pt idx="29">
                  <c:v>4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59-4DE9-8AB4-0E1E8F66E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847720"/>
        <c:axId val="340849360"/>
      </c:lineChart>
      <c:dateAx>
        <c:axId val="340847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49360"/>
        <c:crosses val="autoZero"/>
        <c:auto val="1"/>
        <c:lblOffset val="100"/>
        <c:baseTimeUnit val="days"/>
      </c:dateAx>
      <c:valAx>
        <c:axId val="34084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4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Engaged Users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2219</c:v>
                </c:pt>
                <c:pt idx="1">
                  <c:v>2627</c:v>
                </c:pt>
                <c:pt idx="2">
                  <c:v>2418</c:v>
                </c:pt>
                <c:pt idx="3">
                  <c:v>2427</c:v>
                </c:pt>
                <c:pt idx="4">
                  <c:v>1531</c:v>
                </c:pt>
                <c:pt idx="5">
                  <c:v>1539</c:v>
                </c:pt>
                <c:pt idx="6">
                  <c:v>1520</c:v>
                </c:pt>
                <c:pt idx="7">
                  <c:v>1833</c:v>
                </c:pt>
                <c:pt idx="8">
                  <c:v>1993</c:v>
                </c:pt>
                <c:pt idx="9">
                  <c:v>2464</c:v>
                </c:pt>
                <c:pt idx="10">
                  <c:v>2347</c:v>
                </c:pt>
                <c:pt idx="11">
                  <c:v>2497</c:v>
                </c:pt>
                <c:pt idx="12">
                  <c:v>6534</c:v>
                </c:pt>
                <c:pt idx="13">
                  <c:v>4902</c:v>
                </c:pt>
                <c:pt idx="14">
                  <c:v>4090</c:v>
                </c:pt>
                <c:pt idx="15">
                  <c:v>4795</c:v>
                </c:pt>
                <c:pt idx="16">
                  <c:v>4046</c:v>
                </c:pt>
                <c:pt idx="17">
                  <c:v>2187</c:v>
                </c:pt>
                <c:pt idx="18">
                  <c:v>1655</c:v>
                </c:pt>
                <c:pt idx="19">
                  <c:v>1569</c:v>
                </c:pt>
                <c:pt idx="20">
                  <c:v>1547</c:v>
                </c:pt>
                <c:pt idx="21">
                  <c:v>1580</c:v>
                </c:pt>
                <c:pt idx="22">
                  <c:v>1737</c:v>
                </c:pt>
                <c:pt idx="23">
                  <c:v>1847</c:v>
                </c:pt>
                <c:pt idx="24">
                  <c:v>2044</c:v>
                </c:pt>
                <c:pt idx="25">
                  <c:v>1318</c:v>
                </c:pt>
                <c:pt idx="26">
                  <c:v>1314</c:v>
                </c:pt>
                <c:pt idx="27">
                  <c:v>1434</c:v>
                </c:pt>
                <c:pt idx="28">
                  <c:v>1818</c:v>
                </c:pt>
                <c:pt idx="29">
                  <c:v>1608</c:v>
                </c:pt>
                <c:pt idx="30">
                  <c:v>1360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25-43BF-B457-B57D0EFD2D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Consumptions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2489</c:v>
                </c:pt>
                <c:pt idx="1">
                  <c:v>2747</c:v>
                </c:pt>
                <c:pt idx="2">
                  <c:v>2441</c:v>
                </c:pt>
                <c:pt idx="3">
                  <c:v>2500</c:v>
                </c:pt>
                <c:pt idx="4">
                  <c:v>1807</c:v>
                </c:pt>
                <c:pt idx="5">
                  <c:v>1830</c:v>
                </c:pt>
                <c:pt idx="6">
                  <c:v>1768</c:v>
                </c:pt>
                <c:pt idx="7">
                  <c:v>2402</c:v>
                </c:pt>
                <c:pt idx="8">
                  <c:v>2309</c:v>
                </c:pt>
                <c:pt idx="9">
                  <c:v>2497</c:v>
                </c:pt>
                <c:pt idx="10">
                  <c:v>2334</c:v>
                </c:pt>
                <c:pt idx="11">
                  <c:v>2709</c:v>
                </c:pt>
                <c:pt idx="12">
                  <c:v>9121</c:v>
                </c:pt>
                <c:pt idx="13">
                  <c:v>7110</c:v>
                </c:pt>
                <c:pt idx="14">
                  <c:v>5880</c:v>
                </c:pt>
                <c:pt idx="15">
                  <c:v>6838</c:v>
                </c:pt>
                <c:pt idx="16">
                  <c:v>5283</c:v>
                </c:pt>
                <c:pt idx="17">
                  <c:v>2563</c:v>
                </c:pt>
                <c:pt idx="18">
                  <c:v>1831</c:v>
                </c:pt>
                <c:pt idx="19">
                  <c:v>1784</c:v>
                </c:pt>
                <c:pt idx="20">
                  <c:v>1702</c:v>
                </c:pt>
                <c:pt idx="21">
                  <c:v>1674</c:v>
                </c:pt>
                <c:pt idx="22">
                  <c:v>2386</c:v>
                </c:pt>
                <c:pt idx="23">
                  <c:v>2020</c:v>
                </c:pt>
                <c:pt idx="24">
                  <c:v>2106</c:v>
                </c:pt>
                <c:pt idx="25">
                  <c:v>1491</c:v>
                </c:pt>
                <c:pt idx="26">
                  <c:v>1462</c:v>
                </c:pt>
                <c:pt idx="27">
                  <c:v>1581</c:v>
                </c:pt>
                <c:pt idx="28">
                  <c:v>2470</c:v>
                </c:pt>
                <c:pt idx="29">
                  <c:v>2036</c:v>
                </c:pt>
                <c:pt idx="30">
                  <c:v>1493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25-43BF-B457-B57D0EFD2D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Stories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97</c:v>
                </c:pt>
                <c:pt idx="1">
                  <c:v>339</c:v>
                </c:pt>
                <c:pt idx="2">
                  <c:v>289</c:v>
                </c:pt>
                <c:pt idx="3">
                  <c:v>275</c:v>
                </c:pt>
                <c:pt idx="4">
                  <c:v>53</c:v>
                </c:pt>
                <c:pt idx="5">
                  <c:v>50</c:v>
                </c:pt>
                <c:pt idx="6">
                  <c:v>65</c:v>
                </c:pt>
                <c:pt idx="7">
                  <c:v>68</c:v>
                </c:pt>
                <c:pt idx="8">
                  <c:v>244</c:v>
                </c:pt>
                <c:pt idx="9">
                  <c:v>335</c:v>
                </c:pt>
                <c:pt idx="10">
                  <c:v>340</c:v>
                </c:pt>
                <c:pt idx="11">
                  <c:v>193</c:v>
                </c:pt>
                <c:pt idx="12">
                  <c:v>394</c:v>
                </c:pt>
                <c:pt idx="13">
                  <c:v>312</c:v>
                </c:pt>
                <c:pt idx="14">
                  <c:v>278</c:v>
                </c:pt>
                <c:pt idx="15">
                  <c:v>401</c:v>
                </c:pt>
                <c:pt idx="16">
                  <c:v>313</c:v>
                </c:pt>
                <c:pt idx="17">
                  <c:v>225</c:v>
                </c:pt>
                <c:pt idx="18">
                  <c:v>153</c:v>
                </c:pt>
                <c:pt idx="19">
                  <c:v>133</c:v>
                </c:pt>
                <c:pt idx="20">
                  <c:v>178</c:v>
                </c:pt>
                <c:pt idx="21">
                  <c:v>195</c:v>
                </c:pt>
                <c:pt idx="22">
                  <c:v>218</c:v>
                </c:pt>
                <c:pt idx="23">
                  <c:v>273</c:v>
                </c:pt>
                <c:pt idx="24">
                  <c:v>203</c:v>
                </c:pt>
                <c:pt idx="25">
                  <c:v>130</c:v>
                </c:pt>
                <c:pt idx="26">
                  <c:v>107</c:v>
                </c:pt>
                <c:pt idx="27">
                  <c:v>110</c:v>
                </c:pt>
                <c:pt idx="28">
                  <c:v>141</c:v>
                </c:pt>
                <c:pt idx="29">
                  <c:v>118</c:v>
                </c:pt>
                <c:pt idx="30">
                  <c:v>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25-43BF-B457-B57D0EFD2D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541184"/>
        <c:axId val="342533968"/>
      </c:lineChart>
      <c:dateAx>
        <c:axId val="342541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533968"/>
        <c:crosses val="autoZero"/>
        <c:auto val="1"/>
        <c:lblOffset val="100"/>
        <c:baseTimeUnit val="days"/>
      </c:dateAx>
      <c:valAx>
        <c:axId val="34253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54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 Impressions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187401</c:v>
                </c:pt>
                <c:pt idx="1">
                  <c:v>151453</c:v>
                </c:pt>
                <c:pt idx="2">
                  <c:v>143325</c:v>
                </c:pt>
                <c:pt idx="3">
                  <c:v>147921</c:v>
                </c:pt>
                <c:pt idx="4">
                  <c:v>107141</c:v>
                </c:pt>
                <c:pt idx="5">
                  <c:v>103271</c:v>
                </c:pt>
                <c:pt idx="6">
                  <c:v>100764</c:v>
                </c:pt>
                <c:pt idx="7">
                  <c:v>105891</c:v>
                </c:pt>
                <c:pt idx="8">
                  <c:v>162844</c:v>
                </c:pt>
                <c:pt idx="9">
                  <c:v>179702</c:v>
                </c:pt>
                <c:pt idx="10">
                  <c:v>212724</c:v>
                </c:pt>
                <c:pt idx="11">
                  <c:v>230168</c:v>
                </c:pt>
                <c:pt idx="12">
                  <c:v>287676</c:v>
                </c:pt>
                <c:pt idx="13">
                  <c:v>320942</c:v>
                </c:pt>
                <c:pt idx="14">
                  <c:v>311843</c:v>
                </c:pt>
                <c:pt idx="15">
                  <c:v>302315</c:v>
                </c:pt>
                <c:pt idx="16">
                  <c:v>292499</c:v>
                </c:pt>
                <c:pt idx="17">
                  <c:v>225773</c:v>
                </c:pt>
                <c:pt idx="18">
                  <c:v>184310</c:v>
                </c:pt>
                <c:pt idx="19">
                  <c:v>167344</c:v>
                </c:pt>
                <c:pt idx="20">
                  <c:v>165913</c:v>
                </c:pt>
                <c:pt idx="21">
                  <c:v>175793</c:v>
                </c:pt>
                <c:pt idx="22">
                  <c:v>195172</c:v>
                </c:pt>
                <c:pt idx="23">
                  <c:v>207731</c:v>
                </c:pt>
                <c:pt idx="24">
                  <c:v>222814</c:v>
                </c:pt>
                <c:pt idx="25">
                  <c:v>176129</c:v>
                </c:pt>
                <c:pt idx="26">
                  <c:v>151047</c:v>
                </c:pt>
                <c:pt idx="27">
                  <c:v>162963</c:v>
                </c:pt>
                <c:pt idx="28">
                  <c:v>164742</c:v>
                </c:pt>
                <c:pt idx="29">
                  <c:v>180408</c:v>
                </c:pt>
                <c:pt idx="30">
                  <c:v>195318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A4-4014-A42A-F367CE9B3E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Post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153685</c:v>
                </c:pt>
                <c:pt idx="1">
                  <c:v>124205</c:v>
                </c:pt>
                <c:pt idx="2">
                  <c:v>118370</c:v>
                </c:pt>
                <c:pt idx="3">
                  <c:v>124801</c:v>
                </c:pt>
                <c:pt idx="4">
                  <c:v>94842</c:v>
                </c:pt>
                <c:pt idx="5">
                  <c:v>90717</c:v>
                </c:pt>
                <c:pt idx="6">
                  <c:v>88399</c:v>
                </c:pt>
                <c:pt idx="7">
                  <c:v>89136</c:v>
                </c:pt>
                <c:pt idx="8">
                  <c:v>147292</c:v>
                </c:pt>
                <c:pt idx="9">
                  <c:v>158211</c:v>
                </c:pt>
                <c:pt idx="10">
                  <c:v>192089</c:v>
                </c:pt>
                <c:pt idx="11">
                  <c:v>212267</c:v>
                </c:pt>
                <c:pt idx="12">
                  <c:v>237298</c:v>
                </c:pt>
                <c:pt idx="13">
                  <c:v>264783</c:v>
                </c:pt>
                <c:pt idx="14">
                  <c:v>267818</c:v>
                </c:pt>
                <c:pt idx="15">
                  <c:v>250371</c:v>
                </c:pt>
                <c:pt idx="16">
                  <c:v>253185</c:v>
                </c:pt>
                <c:pt idx="17">
                  <c:v>202032</c:v>
                </c:pt>
                <c:pt idx="18">
                  <c:v>169487</c:v>
                </c:pt>
                <c:pt idx="19">
                  <c:v>148410</c:v>
                </c:pt>
                <c:pt idx="20">
                  <c:v>146921</c:v>
                </c:pt>
                <c:pt idx="21">
                  <c:v>156408</c:v>
                </c:pt>
                <c:pt idx="22">
                  <c:v>163026</c:v>
                </c:pt>
                <c:pt idx="23">
                  <c:v>172483</c:v>
                </c:pt>
                <c:pt idx="24">
                  <c:v>192513</c:v>
                </c:pt>
                <c:pt idx="25">
                  <c:v>155486</c:v>
                </c:pt>
                <c:pt idx="26">
                  <c:v>138215</c:v>
                </c:pt>
                <c:pt idx="27">
                  <c:v>145922</c:v>
                </c:pt>
                <c:pt idx="28">
                  <c:v>152277</c:v>
                </c:pt>
                <c:pt idx="29">
                  <c:v>155392</c:v>
                </c:pt>
                <c:pt idx="30">
                  <c:v>174550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A4-4014-A42A-F367CE9B3E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542496"/>
        <c:axId val="342543808"/>
      </c:lineChart>
      <c:dateAx>
        <c:axId val="342542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543808"/>
        <c:crosses val="autoZero"/>
        <c:auto val="1"/>
        <c:lblOffset val="100"/>
        <c:baseTimeUnit val="days"/>
      </c:dateAx>
      <c:valAx>
        <c:axId val="34254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54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194900</c:v>
                </c:pt>
                <c:pt idx="1">
                  <c:v>194896</c:v>
                </c:pt>
                <c:pt idx="2">
                  <c:v>194894</c:v>
                </c:pt>
                <c:pt idx="3">
                  <c:v>194890</c:v>
                </c:pt>
                <c:pt idx="4">
                  <c:v>194881</c:v>
                </c:pt>
                <c:pt idx="5">
                  <c:v>194881</c:v>
                </c:pt>
                <c:pt idx="6">
                  <c:v>194885</c:v>
                </c:pt>
                <c:pt idx="7">
                  <c:v>194882</c:v>
                </c:pt>
                <c:pt idx="8">
                  <c:v>194879</c:v>
                </c:pt>
                <c:pt idx="9">
                  <c:v>194871</c:v>
                </c:pt>
                <c:pt idx="10">
                  <c:v>194873</c:v>
                </c:pt>
                <c:pt idx="11">
                  <c:v>194867</c:v>
                </c:pt>
                <c:pt idx="12">
                  <c:v>194876</c:v>
                </c:pt>
                <c:pt idx="13">
                  <c:v>194891</c:v>
                </c:pt>
                <c:pt idx="14">
                  <c:v>194908</c:v>
                </c:pt>
                <c:pt idx="15">
                  <c:v>194922</c:v>
                </c:pt>
                <c:pt idx="16">
                  <c:v>194930</c:v>
                </c:pt>
                <c:pt idx="17">
                  <c:v>194936</c:v>
                </c:pt>
                <c:pt idx="18">
                  <c:v>194933</c:v>
                </c:pt>
                <c:pt idx="19">
                  <c:v>194927</c:v>
                </c:pt>
                <c:pt idx="20">
                  <c:v>194923</c:v>
                </c:pt>
                <c:pt idx="21">
                  <c:v>194909</c:v>
                </c:pt>
                <c:pt idx="22">
                  <c:v>194905</c:v>
                </c:pt>
                <c:pt idx="23">
                  <c:v>194912</c:v>
                </c:pt>
                <c:pt idx="24">
                  <c:v>194919</c:v>
                </c:pt>
                <c:pt idx="25">
                  <c:v>194918</c:v>
                </c:pt>
                <c:pt idx="26">
                  <c:v>194914</c:v>
                </c:pt>
                <c:pt idx="27">
                  <c:v>194915</c:v>
                </c:pt>
                <c:pt idx="28">
                  <c:v>194917</c:v>
                </c:pt>
                <c:pt idx="29">
                  <c:v>194927</c:v>
                </c:pt>
                <c:pt idx="30">
                  <c:v>194921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FB-4E9A-9E2B-1C05E2921A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843784"/>
        <c:axId val="340853296"/>
      </c:lineChart>
      <c:dateAx>
        <c:axId val="340843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53296"/>
        <c:crosses val="autoZero"/>
        <c:auto val="1"/>
        <c:lblOffset val="100"/>
        <c:baseTimeUnit val="days"/>
      </c:dateAx>
      <c:valAx>
        <c:axId val="34085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4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1.07722691015415E-2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2.0713534586678302</c:v>
                </c:pt>
                <c:pt idx="11">
                  <c:v>0.31496062992126</c:v>
                </c:pt>
                <c:pt idx="12">
                  <c:v>3.8472389648362401E-2</c:v>
                </c:pt>
                <c:pt idx="13">
                  <c:v>5.6426171484264803E-3</c:v>
                </c:pt>
                <c:pt idx="14">
                  <c:v>1.2824129882787499E-2</c:v>
                </c:pt>
                <c:pt idx="15">
                  <c:v>5.6169688886608997E-2</c:v>
                </c:pt>
                <c:pt idx="16">
                  <c:v>3.9156343242111001E-2</c:v>
                </c:pt>
                <c:pt idx="17">
                  <c:v>0.16021612933562501</c:v>
                </c:pt>
                <c:pt idx="18">
                  <c:v>9.0281874374823698E-2</c:v>
                </c:pt>
                <c:pt idx="19">
                  <c:v>0.11233937777321799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E6-4AB7-B6E9-F76EFF2645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855920"/>
        <c:axId val="340853624"/>
      </c:lineChart>
      <c:catAx>
        <c:axId val="34085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53624"/>
        <c:crosses val="autoZero"/>
        <c:auto val="1"/>
        <c:lblAlgn val="ctr"/>
        <c:lblOffset val="100"/>
        <c:noMultiLvlLbl val="0"/>
      </c:catAx>
      <c:valAx>
        <c:axId val="34085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5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13-44EE-B43C-5EE6DECA90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13-44EE-B43C-5EE6DECA90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13-44EE-B43C-5EE6DECA907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13-44EE-B43C-5EE6DECA907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13-44EE-B43C-5EE6DECA907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13-44EE-B43C-5EE6DECA907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13-44EE-B43C-5EE6DECA907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KOSÉ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513-44EE-B43C-5EE6DECA90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1427992"/>
        <c:axId val="311422088"/>
      </c:barChart>
      <c:catAx>
        <c:axId val="31142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22088"/>
        <c:crosses val="autoZero"/>
        <c:auto val="1"/>
        <c:lblAlgn val="ctr"/>
        <c:lblOffset val="100"/>
        <c:noMultiLvlLbl val="0"/>
      </c:catAx>
      <c:valAx>
        <c:axId val="311422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2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88</c:v>
                </c:pt>
                <c:pt idx="1">
                  <c:v>6007</c:v>
                </c:pt>
                <c:pt idx="2">
                  <c:v>10408</c:v>
                </c:pt>
                <c:pt idx="3">
                  <c:v>4391</c:v>
                </c:pt>
                <c:pt idx="4">
                  <c:v>1249</c:v>
                </c:pt>
                <c:pt idx="5">
                  <c:v>528</c:v>
                </c:pt>
                <c:pt idx="6">
                  <c:v>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40-4AF4-B57B-360C90FBE5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754</c:v>
                </c:pt>
                <c:pt idx="1">
                  <c:v>31457</c:v>
                </c:pt>
                <c:pt idx="2">
                  <c:v>82325</c:v>
                </c:pt>
                <c:pt idx="3">
                  <c:v>42374</c:v>
                </c:pt>
                <c:pt idx="4">
                  <c:v>10028</c:v>
                </c:pt>
                <c:pt idx="5">
                  <c:v>2791</c:v>
                </c:pt>
                <c:pt idx="6">
                  <c:v>1494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40-4AF4-B57B-360C90FBE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427008"/>
        <c:axId val="311421104"/>
      </c:barChart>
      <c:catAx>
        <c:axId val="31142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21104"/>
        <c:crosses val="autoZero"/>
        <c:auto val="1"/>
        <c:lblAlgn val="ctr"/>
        <c:lblOffset val="100"/>
        <c:noMultiLvlLbl val="0"/>
      </c:catAx>
      <c:valAx>
        <c:axId val="31142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2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43678</c:v>
                </c:pt>
                <c:pt idx="1">
                  <c:v>43679</c:v>
                </c:pt>
                <c:pt idx="2">
                  <c:v>43680</c:v>
                </c:pt>
                <c:pt idx="3">
                  <c:v>43681</c:v>
                </c:pt>
                <c:pt idx="4">
                  <c:v>43682</c:v>
                </c:pt>
                <c:pt idx="5">
                  <c:v>43683</c:v>
                </c:pt>
                <c:pt idx="6">
                  <c:v>43684</c:v>
                </c:pt>
                <c:pt idx="7">
                  <c:v>43685</c:v>
                </c:pt>
                <c:pt idx="8">
                  <c:v>43686</c:v>
                </c:pt>
                <c:pt idx="9">
                  <c:v>43687</c:v>
                </c:pt>
                <c:pt idx="10">
                  <c:v>43688</c:v>
                </c:pt>
                <c:pt idx="11">
                  <c:v>43689</c:v>
                </c:pt>
                <c:pt idx="12">
                  <c:v>43690</c:v>
                </c:pt>
                <c:pt idx="13">
                  <c:v>43691</c:v>
                </c:pt>
                <c:pt idx="14">
                  <c:v>43692</c:v>
                </c:pt>
                <c:pt idx="15">
                  <c:v>43693</c:v>
                </c:pt>
                <c:pt idx="16">
                  <c:v>43694</c:v>
                </c:pt>
                <c:pt idx="17">
                  <c:v>43695</c:v>
                </c:pt>
                <c:pt idx="18">
                  <c:v>43696</c:v>
                </c:pt>
                <c:pt idx="19">
                  <c:v>43697</c:v>
                </c:pt>
                <c:pt idx="20">
                  <c:v>43698</c:v>
                </c:pt>
                <c:pt idx="21">
                  <c:v>43699</c:v>
                </c:pt>
                <c:pt idx="22">
                  <c:v>43700</c:v>
                </c:pt>
                <c:pt idx="23">
                  <c:v>43701</c:v>
                </c:pt>
                <c:pt idx="24">
                  <c:v>43702</c:v>
                </c:pt>
                <c:pt idx="25">
                  <c:v>43703</c:v>
                </c:pt>
                <c:pt idx="26">
                  <c:v>43704</c:v>
                </c:pt>
                <c:pt idx="27">
                  <c:v>43705</c:v>
                </c:pt>
                <c:pt idx="28">
                  <c:v>43706</c:v>
                </c:pt>
                <c:pt idx="29">
                  <c:v>43707</c:v>
                </c:pt>
                <c:pt idx="30">
                  <c:v>43708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1.2825116708562E-2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3.5912906072359399E-3</c:v>
                </c:pt>
                <c:pt idx="6">
                  <c:v>0</c:v>
                </c:pt>
                <c:pt idx="7">
                  <c:v>0.1603246510053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3.9506831603412999E-2</c:v>
                </c:pt>
                <c:pt idx="12">
                  <c:v>0</c:v>
                </c:pt>
                <c:pt idx="13">
                  <c:v>0</c:v>
                </c:pt>
                <c:pt idx="14">
                  <c:v>4.3945821812517202E-2</c:v>
                </c:pt>
                <c:pt idx="15">
                  <c:v>1.1284886971597999E-2</c:v>
                </c:pt>
                <c:pt idx="16">
                  <c:v>0</c:v>
                </c:pt>
                <c:pt idx="17">
                  <c:v>0</c:v>
                </c:pt>
                <c:pt idx="18">
                  <c:v>4.3084214251642598E-2</c:v>
                </c:pt>
                <c:pt idx="19">
                  <c:v>0</c:v>
                </c:pt>
                <c:pt idx="20">
                  <c:v>0.112333615449719</c:v>
                </c:pt>
                <c:pt idx="21">
                  <c:v>5.1808953202665299E-2</c:v>
                </c:pt>
                <c:pt idx="22">
                  <c:v>9.5927936061722202E-2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0.42421133624006202</c:v>
                </c:pt>
                <c:pt idx="27">
                  <c:v>0</c:v>
                </c:pt>
                <c:pt idx="28">
                  <c:v>1.06718576880463</c:v>
                </c:pt>
                <c:pt idx="29">
                  <c:v>0</c:v>
                </c:pt>
                <c:pt idx="30">
                  <c:v>1.0771827055751901E-2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E8-4EE6-B711-2596FB47E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420120"/>
        <c:axId val="311423400"/>
      </c:lineChart>
      <c:dateAx>
        <c:axId val="311420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23400"/>
        <c:crosses val="autoZero"/>
        <c:auto val="1"/>
        <c:lblOffset val="100"/>
        <c:baseTimeUnit val="days"/>
      </c:dateAx>
      <c:valAx>
        <c:axId val="31142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2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4.1294333699254102E-2</c:v>
                </c:pt>
                <c:pt idx="1">
                  <c:v>0.21390977829303101</c:v>
                </c:pt>
                <c:pt idx="2">
                  <c:v>0.11234110658554899</c:v>
                </c:pt>
                <c:pt idx="3">
                  <c:v>0.298949317118824</c:v>
                </c:pt>
                <c:pt idx="4">
                  <c:v>4.0011900975674801E-2</c:v>
                </c:pt>
                <c:pt idx="5">
                  <c:v>1.0772434878066299E-2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EA-44D9-BD39-8AA736880D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432584"/>
        <c:axId val="311433240"/>
      </c:barChart>
      <c:catAx>
        <c:axId val="31143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33240"/>
        <c:crosses val="autoZero"/>
        <c:auto val="1"/>
        <c:lblAlgn val="ctr"/>
        <c:lblOffset val="100"/>
        <c:noMultiLvlLbl val="0"/>
      </c:catAx>
      <c:valAx>
        <c:axId val="31143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43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KOSÉ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0.43659723011838603</c:v>
                </c:pt>
                <c:pt idx="1">
                  <c:v>4.2062219626122901E-2</c:v>
                </c:pt>
                <c:pt idx="2">
                  <c:v>4.6173736378747497E-3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64-402C-85DC-230D36C82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671256"/>
        <c:axId val="424671912"/>
      </c:barChart>
      <c:catAx>
        <c:axId val="42467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71912"/>
        <c:crosses val="autoZero"/>
        <c:auto val="1"/>
        <c:lblAlgn val="ctr"/>
        <c:lblOffset val="100"/>
        <c:noMultiLvlLbl val="0"/>
      </c:catAx>
      <c:valAx>
        <c:axId val="42467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67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DC8B7-9531-4BD1-AC18-19F08A22DF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UNIFIED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E5D896-3532-4AD8-9FD2-96AAA7EB20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135361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6F5C8-C913-4DC0-813B-B8D99D85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571EBA-6285-4A96-96A1-735115EEB6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8390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528837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46315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60500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9264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7219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86742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62970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88545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12811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649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251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717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1960F-18C1-40BA-827B-E1DB16F0C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753943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5AFF1-4752-4577-9B65-C3C7CF79A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90225F-A17F-41FC-B40A-9A8915AFB6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57071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221724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65614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84061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24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98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04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121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919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506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820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30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44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158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731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98DD2C-4A89-4848-92DB-F6AD78E5DF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539592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A78E3-2F2D-4CD0-A453-5BD440A65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E09B05-F59C-4900-8A28-627E8E5203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8231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500368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339094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99806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076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56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93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452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74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64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97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14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753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04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085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B8229-AE7B-4FDB-ACB7-08ECB74E7D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817655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56BBA-ADC1-4E03-8F0F-79E094154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KOSÉ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9B2465-D882-4B9D-B4E2-03E0024948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88563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219133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968128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23326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842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52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28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Puchong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772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Batu Pahat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007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Bintulu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28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B2D80-3EF5-4D3A-A220-0FC4751CC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969974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AACDD-F4C7-4DF0-87ED-A8A25367F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(UNIFIED) Growth Monitoring Chart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BAF503-80A7-4C50-8A57-98C7EE6E8F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11661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55B573-44D5-4195-A09D-C2EA9C76F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37D686-2EB9-45FC-9CCD-90A53F5CF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716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4D091-631E-4D79-B54D-881A0F97A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(UNIFIED) Engagement Monitoring Chart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2735F2-9EF6-4A43-804F-FE5C94EE49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3956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2F981-70FA-45C6-8721-9343137127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2F317-972C-4AC8-BBB3-3FBECBFBE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44670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D6566-628E-47BC-9C9C-67D344D79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(UNIFIED) Visibility Monitoring Chart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CB76E4-9A56-4A9B-8545-A6810F98E1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95339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55D4E-E7B5-45A9-B9F4-45C49069B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6A2A2-7BD2-4CCE-ABAF-21283A6BA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397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84758-95E1-4725-A745-B5CF62544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52BB03-3DA8-41BF-9D90-7F53B18E5F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59608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1826D-E0B9-4A9A-BF82-30E118F132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FECD0-5F0C-4F81-9B91-EDC6058E9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810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571D7-887B-4A4F-BF6A-231FC7AE7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8037E0-72E6-4086-A429-4AFF348DB1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4264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6126C9-4410-4F72-B3D9-7B2BD2F8C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875E7-7E34-46A0-8612-6FFA51C17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668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AE016-3CF5-495D-8BDF-0E7195CB9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648387-3DA5-47A6-98A1-14EBB0AA78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3448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1B885-AC34-422C-B0C7-8C94C06E40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F7BC4-D69A-408B-8AEF-345F2B9FB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116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1B341-13B2-4DB0-868F-47194E93E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ABA2C8-A449-4607-AE90-5186AF0C09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14839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06582-CB37-4A67-B2A3-39ABBB3E29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96110-76BC-4072-BACA-7F7730E0B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341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EEFF0-769E-4A89-A175-769D4D435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90F8C1-0703-4A6F-A1CC-6103A2970F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4715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3C886-AC90-4F8C-A073-8860A8D757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6183A-8CC4-462D-97C4-26D6570BE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3002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3B18A-4CBD-4D02-98B8-C01126703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Attrition and Engagement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2AD106-A86E-4DBD-B5C3-F48F963218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6289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71889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991361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066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768420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96091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attrition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75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838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CEE85-5E40-4EB1-BC3D-29A6DF7862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518493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F279B-BDCF-4669-BDFF-5E03D692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F38FE0-4094-4F31-9002-FE6889AEE5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7804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CD4B1-5415-4FA9-A561-9E3043BA70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26E37-9CA2-4B6B-A1E8-BC10301A6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337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773F-81A3-4139-9EE6-10AB2D09C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KOSÉ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430FC-FAF0-4992-9AD8-8FB89037CE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2786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33863467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00280110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09433288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9091287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4792686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852205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81232896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93708522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99283217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82246081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380104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5070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912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- 2019-08-31 00:00:01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home🏡, our country❤. Happy National Day to all Malaysians!🎉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57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- 2019-08-29 12:18:00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Conventional sebum care simply involves wiping off excessive sebum from skin’s surface. However, this causes your skin to produce even more sebum! 😔
Try 💡✨ ONE by KOSÉ Balancing Tuner ✨! It helps to control excessive sebum production to keep a good balance ⚖️ of oils and moisture necessary for healthy skin!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163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- 2019-08-29 10:42:55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KOSÉ members, it’s time to express our appreciation to you 💖! Mark down your calendar 📅 and enjoy the 5x snowy points, amazing gift with purchase 🎁, exclusive sets, value deals and more at KOSÉ Member Appreciation Day! See you there! 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341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2B92C5-CBCF-4D65-870C-9DAD437B23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197169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C5154-B8D6-4918-A9F2-CDF0CA1C8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KOSÉ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1E02A0-27DA-4E34-B791-9CD358CCBA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48728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4164862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8350764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16532658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4933000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841045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158306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0312924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44046989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807116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76197192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583934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3060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83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- 2019-08-27 17:18:00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✨Brighten and firm up your complexion with our Essence-tial Pairing!✨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794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- 2019-08-23 15:17:00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Concerned about the shine and stickiness on your skin? 😔
Say yes to shine-free and sticky-free skin with ✨ ONE by KOSÉ Balancing Tuner ✨! It is packed with the ‘paw-erful’ properties of Rice Power No.6® 🌾 that’ll turn your skin smooth and clear with minimized pore appearance!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256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- 2019-08-22 18:21:36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Calling for all Johorians! Visit us at KOSÉ Southkey Roadshow and enjoy the ✨essence-tial treats, ✨5X Snowy points and more at Ground Floor, SOGO The Mall, Mid Valley Southkey, Johor Bahru from 19th to 25th August 2019! 😍😍😍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109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- 2019-08-22 17:28:30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642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35583-86BB-42C5-B546-F77158AEE8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975306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373E0-2A7E-4FC1-96C8-45ADBE1A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KOSÉ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5A46C7-A7C8-465F-9C9C-7C9A6A009D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3216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7472222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94168059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22779061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09430303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786264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200376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47035991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6863655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51550765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5403428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019596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8151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21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- 2019-08-21 19:17:00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Nothing better than pampering your skin✨ at the same time protecting the blue world!🌊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584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- 2019-08-20 18:08:46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💫Check us out at Ground Floor, Sogo Mid Valley South Key this week! Save up to 49% on our promo set 😍🎊or get exciting GWP with purchase! 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538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- 2019-08-19 17:16:00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Having skin troubles cause by excessive sebum? 🤔 
Use ✨ ONE by KOSÉ Balancing Tuner ✨ to control sebum production effectively so that you can stay stress-free from sebum-related skin troubles and enjoy shine-free skin all day, everyday! 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707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2B1E7C-FBCF-40FF-8109-7173F09A60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882525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E0F4E-AF8A-49CC-A599-9D62D9074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KOSÉ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F2BE6B-49F7-4178-B314-B5CF70C6AF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7134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6015836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17037844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62393966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1243600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34423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842645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9526030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70998444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0155436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2206089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975101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3736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44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- 2019-08-16 16:16:00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Experience  ✨translucent, supple and deep-moistured 💦 skin like never before with our Essence-tial Pairing! 
👉 ONE By Kose – Suitable for Combination Skin &amp; Hydration Concern 
👉 INFINTY – Suitable for Dry Skin &amp; Firming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747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- 2019-08-15 16:22:11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📢 Penangite! Come and visit us for our KOSÉ Beauty Café ☕ at Gurney Plaza from 16 to 18 August 2019 and pamper yourself with ✨ amazing beauty treats, welcome gift and value deals for our beauty starter kits!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5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- 2019-08-15 15:24:12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Birthday special! 😲 Extra promo code is available only TODAY! 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302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67D7D-EFBA-472C-870B-FC6EEA7D8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7613123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E5D3E-DFFA-413A-AC93-48FB19663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KOSÉ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6A58F3-4CE3-4588-820E-8DD7DADF5C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5147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5685052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76913861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28493014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2588066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52017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049060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06845729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8344385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76679172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63764855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9710597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8142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67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- 2019-08-15 14:15:00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Get your precious skin hydrated 💦 and translucent ✨ at the same time protect our blue world 🌊 with “Save the Blue”! The change begins with YOU. 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719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- 2019-08-13 15:16:00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❗ ❗Excessive sebum can pose serious skin issues if left unmanaged, and wiping it off from the skin’s surface isn’t enough to tackle the problem. That’s why we’ve created our ✨ ONE by KOSÉ Balancing Tuner ✨ Restore your skin to its fine, natural state with the ultimate ‘so-lotion’ now! ✔️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176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- 2019-08-12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[12 - 17 AUG 2019] Get up to 35% Savings and exclusive GWPs* when you shop from KOSÉ's official flagship store @HERMO! T&amp;C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153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13724D-F310-4F8A-AA9C-95EB371C0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625160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8E587-F734-4533-A69D-F7ECC1501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KOSÉ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C937D4-F46A-48A1-8CDC-9C5A8475EB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3710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38181827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87756941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33435831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7281153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743297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784883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24197919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78353160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6455008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059902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5593185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7037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171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- 2019-08-08 13:04:00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Introducing our brand-new lotion to combat all your skin woes - ✨ ONE By KOSÉ Balancing Tuner ✨! Formulated with Rice Power No.6® 🌾, it is the only approved ingredient in Japan that has a sebum secretion control effect! Try it today for shine-free skin!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07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- 2019-08-08 11:12:58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KOSÉ members, it’s time to express our appreciation to you 💖! Mark down your calendar 📅 and enjoy the 5x snowy points, amazing gift with purchase 🎁, exclusive sets, value deals and more at KOSÉ Member Appreciation Day! See you there! 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493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- 2019-08-06 16:53:00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Wisdom💡 and beauty✨ for people and the Earth🌎! Our once-in-a-year project “Save the Blue” is back. Join us now to protect the coral reef from extinction🐠! Available now at Hermo.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112.8214 %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548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87C51-DF1F-40E8-80BB-4561FE81F3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2589825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E2D16-9918-4914-A390-1A644830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Own Posts Table w. Custom I-Rate (Insights) | KOSÉ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18F873-3D29-4D35-8324-1434564FB5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5215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7329433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92450628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36499301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7338320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05219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514589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0554207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23566543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53570013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06147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6975607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75153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31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- 2019-08-02 12:46:22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If you’ve just found out about our #SaveTheBlueChallenge 🌊, you’re in luck! There’s still 3 days left for you to share your entries with us on Instagram and be in the running to win our limited edition 🌟 Save the Blue Sekkisei Emulsion 🌟! Visit our Instagram page @kosemy for more details.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22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- 2019-08-01 15:17:00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🤩Join us at Kose Parkson Sunway Pyramid this weekend for our special Tea Party☕️! You can enjoy special promotions, hand pampering sessions, light refreshments &amp; many more🎊😲!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21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- 2019-08-01 15:05:00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Only Sogo Central Icity 🤩! Spend more &amp; get more on this weekend, come to visit our counter for more deals &amp; promotions🙋‍♀️!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709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C5808-DE8B-4D92-88C8-0F386C6D35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9518121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95ED8-263D-4457-ABD0-9F62799E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KOSÉ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09C32F-F183-45E2-B47A-35569C3EE0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3292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79E09-CA80-413C-BD3D-F683D4F25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73BD8-A9B0-4690-BB7E-8D07E6DD8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404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21FE6-F017-4210-8930-28148BBEA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7C5F0E-1F5D-4488-8C49-B7A24D8533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1521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22369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4685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390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6194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3228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5516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6071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1903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3672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4029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6130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9112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8572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9438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48518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4324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60010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2998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5387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32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975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9E2E92-AD9A-47E0-9D05-3AC8FDDF58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8276803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7442A-AD49-4BB8-A9DF-E0FBAB061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6F3BD3-00EA-420C-8D15-B19E343522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7435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159152645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0191911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0664626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3509363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3446605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4003668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2106433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626866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6520936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8205968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1960036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3290671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3488906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3234900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6771233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0128773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3298424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30911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497119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8231489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2205621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3441764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0619212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9713185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7104959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5642160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5030440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3289776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6706849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5742437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2920610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3498684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2724715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7616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9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149205.375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165852.38709677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5739587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934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B9D3B-69A5-484C-933A-5A16FE284D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903584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41D4A-B687-4DB3-846A-0229ED689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 | KOSÉ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D2880A-4CED-4CDF-A04F-73992A1C1E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8733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30683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6395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0123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9564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2508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6171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38011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86662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5584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072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7297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3019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4899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370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4990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09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4043.27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1402.02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2567244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28283.058823529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9.4176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607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47D87-7456-424A-A8F8-2244571AF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3852560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43201-7018-4A1E-91E9-D6E51B990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053442-33A5-4132-B707-003312D7F7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3247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0218306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12535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01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3175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8859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3871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5710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2821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4636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0546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3543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2168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921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9233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206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7368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911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6779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84143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43544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201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A7B84E-1CB1-4043-86D4-588EFFEC97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8907921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14E47-A814-458C-A5E4-85D45F512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E215F9-FA17-4855-90BB-A13F4ABFF3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5082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99603763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20647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7837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881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140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6775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2272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6605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9361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9825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9327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1657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810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6581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4764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4595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0704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5925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51636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7600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83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- 2019-08-30 09:29:34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KOSÉ members, it’s time to express our appreciation to you 💖! Mark down your calendar 📅 and enjoy the 5x snowy points, amazing gift with purchase 🎁, exclusive sets, value deals and more at KOSÉ Member Appreciation Day! See you there! 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https://scontent.xx.fbcdn.net/v/t1.0-9/s720x720/69447461_10157605312158872_3637068350242160640_o.png?_nc_cat=105&amp;_nc_oc=AQkwrcfNP76cAi9Cv7suAzY29qkUe4G93JucSyZci5EUJzHEh8eifxqPFbB7LjBDbwk&amp;_nc_ht=scontent.xx&amp;oh=e0a34afc5ec00dc9c268a4e3cb5abdf6&amp;oe=5E08106F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09/04/2019 02:27:05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"KOSÉ members, it’s time to express our..."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634.52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333.33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11.17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18.02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18 - 65+; People who like KOSÉ, Friends of connections: Friends of people who are connected to KOSÉ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63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2177E4-831B-42FC-8D43-FB5C0C8E3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595437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3DC95-098B-4831-AE86-F2417FFAF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8030D2-CAE3-4FF9-B2CB-906155DD11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3906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6475711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55926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1819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7260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4103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1544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7478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3386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6024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6318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9124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269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1480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0189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1799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8987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8718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8583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32929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971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958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- 2019-08-29 13:51:15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KOSÉ members, it’s time to express our appreciation to you 💖! Mark down your calendar 📅 and enjoy the 5x snowy points, amazing gift with purchase 🎁, exclusive sets, value deals and more at KOSÉ Member Appreciation Day! See you there! 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09/01/2019 14:26:13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Member Appreciation Day 2 Canvas - Aug-Sep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Location(s): Malaysia: Johor Bahru (+25 mi) Johor; Alor Setar (+25 mi), Sungai Petani (+25 mi) Kedah; Jalan Hamzah, Kota Bharu (+20 mi) Kelantan; Malacca City (+10 mi) Malacca; Kuantan (+25 mi), Mentakab (+25 mi) Pahang; Ipoh (+25 mi) Perak; George Town (+25 mi) Penang; Kuching (+25 mi), Miri (+25 mi), Sibu (+25 mi) Sarawak; Selangor; Kuala Lumpur (+25 mi) Kuala Lumpur; Kota Kinabalu (+25 mi), Lahad Datu (+25 mi), Sandakan (+25 mi), Tawau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230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F3934-1863-4B18-BB53-0500890D7F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443560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FBCB2-1A97-4BCA-BECF-1A6EEAACC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A4CA5C-57E9-4DA3-90FC-C2A2BCED9E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2890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0524334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63336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8335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5480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5117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856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1057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9135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962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4228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1526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4240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6185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0293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1224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7726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1148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9271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5617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90679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131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- 2019-08-29 12:54:01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09/02/2019 20:12:05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Video Views Ad -KOSÉ Member Appreciation Day 2 August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28.08 $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Ages: 18 - 50; Interests: Beauty, Kiehl's, Origins (cosmetics), Shiseido, Facial, The Body Shop, Beautiful Skin, Skin Food, Clinique, Natural skin care or Laneige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426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6EADF-70BB-4C1C-A4D8-B2486764F4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145189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116C0-282A-4852-BEB7-98EE37541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B3F13A-EB7D-42FA-B480-749253D279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6674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9737789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6767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0227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7764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4098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4198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213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9481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9880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5091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1574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5861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7969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604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157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084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3978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2217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5895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7057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35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- 2019-08-28 11:58:19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✨Brighten and firm up your complexion with our Essence-tial Pairing!✨ 👉 ONE By Kose – Suitable for Combination Skin &amp; Hydration Concern 👉 INFINTY – Suitable for Dry Skin &amp; Firming
#kosemy #kosemalaysia #essential_pairing #infinity #advancedwhiteXX #goodbyeagespot #onebykose #beauty #beautytips #beautydeals #skincare #dealoftheday #skincaremalaysia #smoothskin #beautifulskin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09/01/2019 14:26:13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IG Aug 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847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2463A-9F2A-476F-99F5-C963685F1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41196485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128D4-C949-4CBC-96DE-5542E0608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A0F6A3-C3A5-441E-B29B-1536C8AA2D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3538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13683027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51188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932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7996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8491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4590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1563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870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2864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6132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2615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5619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3846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0154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1836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8914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061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6575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54855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8001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45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- 2019-08-25 00:45:59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Get your precious skin hydrated 💦 and translucent ✨ at the same time protect our blue world 🌊 with “Save the Blue”! The change begins with YOU. 💖
#kosemy #kosemalaysia #sekkisei #savetheblue #beauty #beautytips #beautydeals #skincare #dealoftheday #skincaremalaysia #smoothskin #beautifulskin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09/01/2019 08:11:01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IG Aug 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203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79A05-2506-4320-953E-AB621B760B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7453205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9AE20-70CD-488D-BD16-C39BE1601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062E4F-C825-4C95-9337-7112709D31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842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6490348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52197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5552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2235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9205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971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4616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7924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5917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3310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8480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118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4690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765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597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042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4180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0231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29308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750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756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- 2019-08-23 09:32:57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Calling for all Johorians! Visit us at KOSÉ Southkey Roadshow and enjoy the ✨essence-tial treats, ✨5X Snowy points and more at Ground Floor, SOGO The Mall, Mid Valley Southkey, Johor Bahru from 19th to 25th August 2019! 😍😍😍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https://scontent.xx.fbcdn.net/v/t1.0-9/s720x720/68986202_10157587127593872_6676762154688839680_o.jpg?_nc_cat=109&amp;_nc_oc=AQm9kTc1V1gHLusTOhK7Jk38KkoBj9877DEtTQHWIvRWHoTUVjnj8Yha6xfeCYtoZRQ&amp;_nc_ht=scontent.xx&amp;oh=99c513aa6aa2bce25d34e07e6a6b03f6&amp;oe=5DD24D18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09/04/2019 02:27:05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"Calling for all Johorians! Visit us at KOSÉ..."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200.00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7.06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13.09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22 - 61; Interests: Kiehl's, Clarins, Food, Shiseido, Clinique, SK-II, Laneige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416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80822-E8F4-44E2-B335-FD21357DCE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6994566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F20E11-7A32-467C-8867-3D67D304A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492255-ECA0-4470-8B6B-CDAB538150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517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9114298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830016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0687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3948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106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7113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90453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902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0384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0733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2729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9444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1133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2437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7288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1711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964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3970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49403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5567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182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- 2019-08-22 18:53:17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08/25/2019 14:25:38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Video Views Ad - KOSÉ Southkey Roadshow Aug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21.89 $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Ages: 18 - 55; Interests: Beauty, Personal care, Natural product, Shopping, Face, Sales promotion, Facial, Online shopping, Skin, Beautiful Skin, Natural skin care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63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96AB5-E9AE-4315-BC77-292B85B936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4274377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FA8BB-2F7C-4477-B916-ABE73E12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49F653-7199-4421-B68B-871E325168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0974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477658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54036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3502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5541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114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3143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6570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1143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5018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080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0689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0851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599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0019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8282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419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2646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3050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15861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5131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34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- 2019-08-21 10:51:17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Experience ✨translucent, supple and deep-moistured 💦 skin like never before with our Essence-tial Pairing! 👉 ONE By Kose – Suitable for Combination Skin &amp; Hydration Concern 👉 INFINTY – Suitable for Dry Skin &amp; Firming
#kosemy #kosemalaysia #essential_pairing #infinity #advancedwhiteXX #goodbyeagespot #onebykose #beauty #beautytips #beautydeals #skincare #dealoftheday #skincaremalaysia #smoothskin #beautifulskin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09/01/2019 08:11:01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IG Aug 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886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C5E1C-D6B4-45EF-A075-ECABA8F34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3136460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3FDC6-05C0-459F-81EC-97E230191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1985E9-8A05-4D3D-BFB0-26D62349D5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652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7633557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58836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9265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2320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9561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2787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4575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4966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53721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6376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0537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8037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5178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6244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080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1789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4959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2535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03160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1391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09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- 2019-08-20 18:08:46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💫Check us out at Ground Floor, Sogo Mid Valley South Key this week! Save up to 49% on our promo set 😍🎊or get exciting GWP with purchase! 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09/04/2019 02:27:05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"💫Check us out at Ground Floor, Sogo Mid Valley..."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25.16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100.00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12.72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21.25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Ages: 18 - 65+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649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18026-4529-43CB-82A9-CC8CBDEC1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1274421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63B7F-BF85-477F-9C0B-09AD15141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E0C0E2-6543-4FDB-8A28-0679E141B7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5844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7432039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56186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2252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8184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8665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7671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9276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069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1780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1380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5931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7936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3082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130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4340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0937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9628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9370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10109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851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937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- 2019-08-20 16:01:37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Concerned about the shine and stickiness on your skin? 😔
Say yes to shine-free and sticky-free skin with ✨ ONE by KOSÉ Balancing Tuner ✨! It is packed with the ‘paw-erful’ properties of Rice Power No.6® 🌾 that’ll turn your skin smooth and clear with minimized pore appearance!
#kosemy #kosemalaysia #onebykose #balancingtuner #ricepowerno6 #beauty #beautytips #beautydeals #skincare #dealoftheday #skincaremalaysia #smoothskin #beautifulskin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09/01/2019 08:11:01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IG Aug 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059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3D978-0F53-46E5-BA83-07E266443E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8915745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E3211-7E23-4D87-B3F0-48E531CC9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E0B446-E10E-4AC4-AD88-C7C37B5BB2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5992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18377866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18991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0414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5279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9732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4285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0312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7262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9193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9174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6378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69927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5492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524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3143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3223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0331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3569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09817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2625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395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- 2019-08-20 16:01:37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❗ ℹ️ Excessive sebum can pose serious skin issues if left unmanaged, and wiping it off from the skin’s surface isn’t enough to tackle the problem. That’s why we’ve created our ✨ ONE by KOSÉ Balancing Tuner ✨ Restore your skin to its fine, natural state with the ultimate ‘so-lotion’ now! ✔️ #kosemy #kosemalaysia #onebykose #balancingtuner #ricepowerno6 #beauty #beautytips #beautydeals #skincare #dealoftheday #skincaremalaysia #smoothskin #beautifulskin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09/01/2019 08:11:01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IG Aug 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976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0644A-4224-496B-8AF0-74325F2ED9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42628944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54308-B1F0-485B-9BD7-6532D2E64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D064E7-7A2F-499A-84CD-EBA745E505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5516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2306141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36540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708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1031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5246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0263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780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38416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8072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4579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8404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0111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1136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897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6601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705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4802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8120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0023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96717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45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- 2019-08-15 17:44:25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📢 Penangite! Come and visit us for our KOSÉ Beauty Café ☕ at Gurney Plaza from 16 to 18 August 2019 and pamper yourself with ✨ amazing beauty treats, welcome gift and value deals for our beauty starter kits!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08/19/2019 02:24:18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KOSE Beauty Care Canvas August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Location(s): Malaysia: Penang Island (+50 mi) Penang; Ages: 18 - 50; Interests: Cosmetics, Beauty, Beauty &amp; Care, Isetan, Parkson, klcc, Suria KLCC or COSME DECORTE (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코스메 데코르테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Field of study: Beauty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747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7EE7D-7F25-4B9E-9891-20E2B7BF58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4847620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1FDF3-829E-43A8-8E5C-5CA1BC96A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CC036B-8E93-4C81-88F9-6EBBEBD9B5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962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96151095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36221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3038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2021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7572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1969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2388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4746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4261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5079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40604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061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1345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107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3811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5838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4879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8338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27175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1516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296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- 2019-08-15 17:23:40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08/18/2019 20:09:40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Video Views Ad - KOSE Beauty Cafe August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Ages: 18 - 50; Interests: KOSÉ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82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D71E8D-CBE7-4DD2-9917-B228F2439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1668513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C4648-8B1F-43FA-901E-D4C70A0B2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C480C2-58B0-4DAA-9F2C-FECF68ED21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9941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52711167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95766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2190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8689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1765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0847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8169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6044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1769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4341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3817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8518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0440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5334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4654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6893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5093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9859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97210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9687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60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- 2019-08-15 17:05:58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📢 Penangite! Come and visit us for our KOSÉ Beauty Café ☕ at Gurney Plaza from 16 to 18 August 2019 and pamper yourself with ✨ amazing beauty treats, welcome gift and value deals for our beauty starter kits!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https://scontent.xx.fbcdn.net/v/t1.0-9/s720x720/68751851_10157568596988872_2884776107901452288_o.jpg?_nc_cat=104&amp;_nc_oc=AQmxekXYUMD_afH7xEVm_XUoZKVd64NzMCCUZC3aYOeuzs5O21IkAGGHLCxuKLi4Kiw&amp;_nc_ht=scontent.xx&amp;oh=1cac1a26781c14abb621e3af1eeab05b&amp;oe=5DDCD120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09/04/2019 02:27:05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"📢 Penangite! Come and visit us for our KOSÉ..."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100.00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7.75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17.31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18 - 60; Interests: Kiehl's, L'Oréal, Clarins, Shiseido, Lancôme, Clinique, Biotherm, SK-II, Laneige, Innisfree (cosmetics brand) or Eucerin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463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919DE-1627-4D8B-806D-ACBB6BBDA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371421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AAE43-D098-4E4C-9863-2D4CC52CA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B9A040-8C0F-427C-8277-C973550725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919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048044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85106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0704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6047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940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332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8087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2403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9429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7970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47201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5804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5126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0270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7569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456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2148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1526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25247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7900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80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- 2019-08-12 19:15:16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[12 - 17 AUG 2019] Get up to 35% Savings and exclusive GWPs* when you shop from KOSÉ's official flagship store Hermo Malaysia! 
T&amp;C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08/18/2019 02:23:38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Hermo Traffic Ads Aug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Location(s): Malaysia: Johor Bahru (+25 mi) Johor; Alor Setar (+25 mi) Kedah; Malacca City (+25 mi) Malacca; Seremban (City) (+25 mi) Negeri Sembilan; Mentakab (+25 mi) Pahang; Ipoh (+25 mi), Kampong Selangor (+25 mi) Perak; George Town (+25 mi) Penang; Kuching (+25 mi), Sibu (+25 mi) Sarawak; Kuala Selangor (+25 mi), Petaling Jaya (+25 mi) Selangor; Kampong Tanjong Selangor, Pahang (+25 mi) Terengganu; Kota Kinabalu (+25 mi), Sandakan (+25 mi) Sabah; Ages: 18 - 55; Interests: Cosmetics, Beauty, Osaka, Tokyo, Tourism in Japan, Mount Fuji, Facial, Kyoto, Beautiful Skin, Cherry blossom or Japan, Behaviors: Engaged Shoppers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049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0954F2-9505-4C4E-B639-BF2951BD66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3796064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533B7-FAC1-418E-A3AC-9984B9BED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B44A4A-580A-4319-94A5-16B47F169B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9491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01700556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87081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448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8587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508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8472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4909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1521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2896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1446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8992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1482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4486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823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3129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536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6569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9844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48208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9132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41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- 2019-08-12 19:15:16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[12 - 17 AUG 2019] Get up to 35% Savings and exclusive GWPs* when you shop from KOSÉ's official flagship store Hermo Malaysia! 
T&amp;C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08/18/2019 02:23:38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Hermo Traffic Ads Aug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371.22 $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125.59 $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24.75 $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Location(s): Malaysia: Johor Bahru (+25 mi) Johor; Alor Setar (+25 mi) Kedah; Malacca City (+25 mi) Malacca; Seremban (City) (+25 mi) Negeri Sembilan; Mentakab (+25 mi) Pahang; Ipoh (+25 mi), Kampong Selangor (+25 mi) Perak; George Town (+25 mi) Penang; Kuching (+25 mi), Sibu (+25 mi) Sarawak; Kuala Selangor (+25 mi), Petaling Jaya (+25 mi) Selangor; Kampong Tanjong Selangor, Pahang (+25 mi) Terengganu; Kota Kinabalu (+25 mi), Sandakan (+25 mi) Sabah; Ages: 18 - 55; Interests: Cosmetics, Beauty, Osaka, Tokyo, Tourism in Japan, Mount Fuji, Facial, Kyoto, Beautiful Skin, Cherry blossom or Japan, Behaviors: Engaged Shoppers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634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3DDFB-E84A-422A-8973-74579FD860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411076334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290E4-170F-4906-8652-FE29B80E5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BD6862-3CDC-4578-94E1-F09647F7A0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5539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51624168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39071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4557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5923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8944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0215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04256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3923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4098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0323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8449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2191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1736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1019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423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14213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3760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4753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58177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32272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51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- 2019-08-12 19:15:16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[12 - 17 AUG 2019] Get up to 35% Savings and exclusive GWPs* when you shop from KOSÉ's official flagship store Hermo Malaysia! 
T&amp;C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08/17/2019 20:10:35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Hermo Traffic Ads Aug 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8.85 $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Facebook, Instagram; Location(s): Malaysia: Johor Bahru (+25 mi) Johor; Alor Setar (+25 mi) Kedah; Malacca City (+25 mi) Malacca; Seremban (City) (+25 mi) Negeri Sembilan; Mentakab (+25 mi) Pahang; Ipoh (+25 mi), Kampong Selangor (+25 mi) Perak; George Town (+25 mi) Penang; Kuching (+25 mi), Sibu (+25 mi) Sarawak; Kuala Selangor (+25 mi), Petaling Jaya (+25 mi) Selangor; Kampong Tanjong Selangor, Pahang (+25 mi) Terengganu; Kota Kinabalu (+25 mi), Sandakan (+25 mi) Sabah; Ages: 18 - 55; Interests: Cosmetics, Beauty, Osaka, Tokyo, Tourism in Japan, Mount Fuji, Facial, Kyoto, Beautiful Skin, Cherry blossom or Japan, Behaviors: Engaged Shoppers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696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48F732-E4B0-43B5-83A2-3597DAD93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7179971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2DF34-3491-4F63-A48C-1E411ACBF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EA1DF1-ECF0-46B5-8F59-7CCACA1C03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4788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2785246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29626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0857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2733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9106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9100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7168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4870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3785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222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3151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817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7767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949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9265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0062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6800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8781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51637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9880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980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- 2019-08-10 14:48:54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09/02/2019 20:12:05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Instagram Growth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Malaysia; Ages: 18 - 46; Language(s): Simplified Chinese (China), Traditional Chinese (Hong Kong), Traditional Chinese (Taiwan), English (UK), Malay or English (US); Interests: Beauty, Beauty &amp; Care, Fashion and makeup, Health &amp; wellness, Beauty Makeup, Facial, Health And Beauty, Beauty Tips, Beautiful Skin, Fashion &amp; Beauty, Natural skin care, Beauty Brands or Skin care, Interests: Kiehl's, L'Oréal, Clarins, Shiseido, Lancôme, Skin Food, L'Occitane en Provence, Clinique, Innisfree (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이니스프리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Laneige or Innisfree (cosmetics brand)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341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FB7D4-38D4-497D-8C80-12812651F9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63338274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0A09E-E273-4765-8AEC-11165D044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CE5E7C-BD7E-4214-A675-61342323D8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6890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233224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88839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260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3153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9076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1446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4957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846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9539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8942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6944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8352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61575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0459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8122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4354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7244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765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5304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83743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95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- 2019-08-09 12:36:09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KOSÉ members, it’s time to express our appreciation to you 💖! Mark down your calendar 📅 and enjoy the 5x snowy points, amazing gift with purchase 🎁, exclusive sets, value deals and more at KOSÉ Member Appreciation Day! See you there! 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https://scontent.xx.fbcdn.net/v/t1.0-9/s720x720/67803949_10157549303693872_7383192165012209664_o.png?_nc_cat=102&amp;_nc_oc=AQkYu_tj9aw8NKt21OuGsShkAOehbiK2JxhG1qXYmjv2neN8WKQh8p3Tu11bpwaedn0&amp;_nc_ht=scontent.xx&amp;oh=97b5e8279c0ba202d42fa0c8ff1e2856&amp;oe=5E063D3B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09/04/2019 02:27:05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Post: "KOSÉ members, it’s time to express our..."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132.86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200.00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9.74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17.74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 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18 - 65+; People who like KOSÉ, Friends of connections: Friends of people who are connected to KOSÉ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306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CFF1-069C-4897-A6BA-7C4ACCFCB0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1231829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55EBF-63D3-4E96-A1F2-3100B0A3E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5AC0B0-24CD-475C-BEED-72199B154F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775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109978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17720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9337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6371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8326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2222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135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6922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7428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8063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2414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8968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8115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6837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1255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6018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5129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262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18084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86591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23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- 2019-08-08 17:42:17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Get your precious skin hydrated 💦 and translucent ✨ at the same time protect our blue world 🌊 with “Save the Blue”! The change begins with YOU. 💖
#kosemy #kosemalaysia #sekkisei #savetheblue #beauty #beautytips #beautydeals #skincare #dealoftheday #skincaremalaysia #smoothskin #beautifulskin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08/20/2019 20:11:26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IG Aug 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410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74842-72AD-4301-8E3B-E4D3F0105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7468994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97396-1FB4-4129-BAF8-F8C71D922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E66C56-DD25-42F7-84CD-37C44377B9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1124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71130075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98172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4409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6375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2255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0461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5745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3270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7485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1351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264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14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8036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8412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5301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7390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1859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5636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7522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6517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60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- 2019-08-08 17:42:02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✨Brighten and firm up your complexion with our Essence-tial Pairing!✨
👉 ONE By Kose – Suitable for Combination Skin &amp; Hydration Concern 
👉 INFINTY – Suitable for Dry Skin &amp; Firming
#kosemy #kosemalaysia #essential_pairing #infinity #advancedwhiteXX #goodbyeagespot #onebykose #beauty #beautytips #beautydeals #skincare #dealoftheday #skincaremalaysia #smoothskin #beautifulskin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08/20/2019 20:11:26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IG Aug 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Dark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Instagram; Location(s): Malaysia: Johor Bahru (+25 mi) Johor; Alor Setar (+25 mi), Sungai Petani (+25 mi) Kedah; Malacca City (+10 mi) Malacca; Kuantan (+25 mi), Mentakab (+25 mi) Pahang; Ipoh (+25 mi) Perak; George Town (+25 mi) Penang; Kuching (+25 mi), Miri (+25 mi), Sibu (+25 mi) Sarawak; Selangor; Kuala Lumpur (+25 mi) Kuala Lumpur; Kota Kinabalu (+25 mi), Sandakan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520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E7A88-3E4D-4804-A9D6-354AC94E0F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21353113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49109-9B76-4DED-9E6B-0F51D9ABE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26DA88-D342-4095-96E4-85860AC85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210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1007754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46658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933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1386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7246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9741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4858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9835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5927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7950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3520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8752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9547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069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5283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5563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730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2891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1000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9994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28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- 2019-08-08 17:41:35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Concerned about the shine and stickiness on your skin? 😔
Say yes to shine-free and sticky-free skin with ✨ ONE by KOSÉ Balancing Tuner ✨! It is packed with the ‘paw-erful’ properties of Rice Power No.6® 🌾 that’ll turn your skin smooth and clear with minimized pore appearance!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https://scontent.xx.fbcdn.net/v/t1.0-9/p720x720/68920720_10157584282673872_1305421731564879872_o.jpg?_nc_cat=104&amp;_nc_oc=AQmBZmLSeNrTwJPtOrRy4z3VCUt-42M7KyvFvYTW8c-Kv-s_WXp-CD8ryRz5MpNwUj0&amp;_nc_ht=scontent.xx&amp;oh=0ae507ab15f4c42af198b58e91d91604&amp;oe=5E05F312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08/08/2019 20:12:09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IG Aug 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Jalan Hamzah, Kota Bharu (+20 mi) Kelantan; Malacca City (+10 mi) Malacca; Kuantan (+25 mi), Mentakab (+25 mi) Pahang; Ipoh (+25 mi) Perak; George Town (+25 mi) Penang; Kuching (+25 mi), Miri (+25 mi), Sibu (+25 mi) Sarawak; Selangor; Kuala Lumpur (+25 mi) Kuala Lumpur; Kota Kinabalu (+25 mi), Lahad Datu (+25 mi), Sandakan (+25 mi), Tawau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392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E7FE2-AAA7-4CFA-B6B2-8DCF922F8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04544074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9F330-9B6E-420A-A661-E61EF58D3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AB5FE8-6156-4D12-8DF7-B5C80C52B3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65521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9697156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10387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7336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8542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8956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2143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5516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9042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6489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5295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2692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256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4238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4154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9688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1822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5728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4248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86826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3388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10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- 2019-08-08 17:41:35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Wisdom💡 and beauty✨ for people and the Earth🌎! Our once-in-a-year project “Save the Blue” is back. Join us now to protect the coral reef from extinction🐠! Available now at Hermo.
#kosemy #kosemalaysia #sekkisei #savetheblue #beauty #beautytips #beautydeals #skincare #dealoftheday #skincaremalaysia #smoothskin #beautifulskin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08/08/2019 20:12:09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IG Aug 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Jalan Hamzah, Kota Bharu (+20 mi) Kelantan; Malacca City (+10 mi) Malacca; Kuantan (+25 mi), Mentakab (+25 mi) Pahang; Ipoh (+25 mi) Perak; George Town (+25 mi) Penang; Kuching (+25 mi), Miri (+25 mi), Sibu (+25 mi) Sarawak; Selangor; Kuala Lumpur (+25 mi) Kuala Lumpur; Kota Kinabalu (+25 mi), Lahad Datu (+25 mi), Sandakan (+25 mi), Tawau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285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08DC1-86FA-4151-90C5-1A936288B3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13602960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921E6-E963-4C94-A525-3E1506D40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F26E74-219F-498B-B117-245FAA5701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4695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0326521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20973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8087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5515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506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3412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2538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6731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71667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2661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5540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371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0983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6106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3805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4951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0726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9820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45110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61052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981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- 2019-08-08 17:41:35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Having skin troubles cause by excessive sebum? 🤔 
Use ✨ ONE by KOSÉ Balancing Tuner ✨ to control sebum production effectively so that you can stay stress-free from sebum-related skin troubles and enjoy shine-free skin all day, everyday! 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https://scontent.xx.fbcdn.net/v/t1.0-9/p720x720/67746562_10157544364203872_6960773756264382464_o.jpg?_nc_cat=107&amp;_nc_oc=AQlr3TMIhnCnb8PSdsNSwVPbcVHgNAVmZsZPVqySSjdNF2JnrUBXLxBtKGbSeFpJ8Ds&amp;_nc_ht=scontent.xx&amp;oh=74f1c665a8ffa5346f3851a979f5abf3&amp;oe=5E13E25C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08/09/2019 02:30:17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IG Aug 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Jalan Hamzah, Kota Bharu (+20 mi) Kelantan; Malacca City (+10 mi) Malacca; Kuantan (+25 mi), Mentakab (+25 mi) Pahang; Ipoh (+25 mi) Perak; George Town (+25 mi) Penang; Kuching (+25 mi), Miri (+25 mi), Sibu (+25 mi) Sarawak; Selangor; Kuala Lumpur (+25 mi) Kuala Lumpur; Kota Kinabalu (+25 mi), Lahad Datu (+25 mi), Sandakan (+25 mi), Tawau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225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66DCD9-2BDA-4702-A125-9FD0AAF02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8436948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8B60F-5F18-49B2-AA69-299665E35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KOSÉ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F5FAC7-7237-4250-B26A-F274C4CADB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394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8652591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40210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8579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09190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4490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5869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2078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962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7258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248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4403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401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0496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942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8270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2806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9215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5228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81665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6478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65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KOSÉ - 2019-08-08 17:41:35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Nothing better than pampering your skin✨ at the same time protecting the blue world!🌊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https://scontent.xx.fbcdn.net/v/t1.0-9/p720x720/68749363_10157544364918872_7749479839442141184_o.jpg?_nc_cat=102&amp;_nc_oc=AQmTXmaM8MXNw-xm-r2A62zTEorud4QZXg36tEbSXazM8y-AA6K1CB7ZN9ueEt7usG8&amp;_nc_ht=scontent.xx&amp;oh=4b01d395cf158534181c88c8203838a4&amp;oe=5E0CAEDE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08/08/2019 20:12:09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(KOSE) Engagement Ads - IG Aug 19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Location(s): Malaysia: Johor Bahru (+25 mi) Johor; Alor Setar (+25 mi), Sungai Petani (+25 mi) Kedah; Jalan Hamzah, Kota Bharu (+20 mi) Kelantan; Malacca City (+10 mi) Malacca; Kuantan (+25 mi), Mentakab (+25 mi) Pahang; Ipoh (+25 mi) Perak; George Town (+25 mi) Penang; Kuching (+25 mi), Miri (+25 mi), Sibu (+25 mi) Sarawak; Selangor; Kuala Lumpur (+25 mi) Kuala Lumpur; Kota Kinabalu (+25 mi), Lahad Datu (+25 mi), Sandakan (+25 mi), Tawau (+25 mi) Sabah; Ages: 18 - 50; Interests: Beauty, Kiehl's, Origins (cosmetics), Shiseido, Facial, The Body Shop, Beautiful Skin, Skin Food, Clinique, Natural skin care, Laneige, Innisfree (cosmetics brand) or Skin care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890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A1B05-3ACD-4B69-B657-7D7309943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08/01/2019 - 08/31/2019</a:t>
            </a:r>
          </a:p>
        </p:txBody>
      </p:sp>
    </p:spTree>
    <p:extLst>
      <p:ext uri="{BB962C8B-B14F-4D97-AF65-F5344CB8AC3E}">
        <p14:creationId xmlns:p14="http://schemas.microsoft.com/office/powerpoint/2010/main" val="39482738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7382</Words>
  <Application>Microsoft Office PowerPoint</Application>
  <PresentationFormat>On-screen Show (4:3)</PresentationFormat>
  <Paragraphs>1732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5" baseType="lpstr">
      <vt:lpstr>Arial</vt:lpstr>
      <vt:lpstr>Calibri</vt:lpstr>
      <vt:lpstr>quintly_template</vt:lpstr>
      <vt:lpstr>UNIFIED DASHBOARD</vt:lpstr>
      <vt:lpstr>Facebook Key Metrics Table | KOSÉ</vt:lpstr>
      <vt:lpstr>Facebook Fans By City Table | KOSÉ - 1 of 3</vt:lpstr>
      <vt:lpstr>Facebook Fans By City Table | KOSÉ - 2 of 3</vt:lpstr>
      <vt:lpstr>Facebook Fans By City Table | KOSÉ - 3 of 3</vt:lpstr>
      <vt:lpstr>Facebook (UNIFIED) Growth Monitoring Chart | KOSÉ</vt:lpstr>
      <vt:lpstr>Facebook (UNIFIED) Engagement Monitoring Chart | KOSÉ</vt:lpstr>
      <vt:lpstr>Facebook (UNIFIED) Visibility Monitoring Chart | KOSÉ</vt:lpstr>
      <vt:lpstr>Facebook Fans Total | KOSÉ</vt:lpstr>
      <vt:lpstr>Facebook Interaction Rate By Hour | KOSÉ</vt:lpstr>
      <vt:lpstr>Facebook Interactions Distribution | KOSÉ</vt:lpstr>
      <vt:lpstr>Facebook Fan Demographics | KOSÉ</vt:lpstr>
      <vt:lpstr>Facebook Interaction Rate | KOSÉ</vt:lpstr>
      <vt:lpstr>Facebook Attrition and Engagement Table | KOSÉ</vt:lpstr>
      <vt:lpstr>Facebook Interaction Rate By Weekday | KOSÉ</vt:lpstr>
      <vt:lpstr>Facebook FB - Own Posts Table w. Custom I-Rate (Insights) | KOSÉ - 1 of 7</vt:lpstr>
      <vt:lpstr>Facebook FB - Own Posts Table w. Custom I-Rate (Insights) | KOSÉ - 2 of 7</vt:lpstr>
      <vt:lpstr>Facebook FB - Own Posts Table w. Custom I-Rate (Insights) | KOSÉ - 3 of 7</vt:lpstr>
      <vt:lpstr>Facebook FB - Own Posts Table w. Custom I-Rate (Insights) | KOSÉ - 4 of 7</vt:lpstr>
      <vt:lpstr>Facebook FB - Own Posts Table w. Custom I-Rate (Insights) | KOSÉ - 5 of 7</vt:lpstr>
      <vt:lpstr>Facebook FB - Own Posts Table w. Custom I-Rate (Insights) | KOSÉ - 6 of 7</vt:lpstr>
      <vt:lpstr>Facebook FB - Own Posts Table w. Custom I-Rate (Insights) | KOSÉ - 7 of 7</vt:lpstr>
      <vt:lpstr>Facebook Interaction Rate By Post Type | KOSÉ</vt:lpstr>
      <vt:lpstr>Facebook Video Views Table | KOSÉ</vt:lpstr>
      <vt:lpstr>Facebook Key Metrics Table | KOSÉ</vt:lpstr>
      <vt:lpstr>Facebook Ads Key Metrics Table | KOSÉ</vt:lpstr>
      <vt:lpstr>Facebook Ads Costs Table | KOSÉ - 1 of 26</vt:lpstr>
      <vt:lpstr>Facebook Ads Costs Table | KOSÉ - 2 of 26</vt:lpstr>
      <vt:lpstr>Facebook Ads Costs Table | KOSÉ - 3 of 26</vt:lpstr>
      <vt:lpstr>Facebook Ads Costs Table | KOSÉ - 4 of 26</vt:lpstr>
      <vt:lpstr>Facebook Ads Costs Table | KOSÉ - 5 of 26</vt:lpstr>
      <vt:lpstr>Facebook Ads Costs Table | KOSÉ - 6 of 26</vt:lpstr>
      <vt:lpstr>Facebook Ads Costs Table | KOSÉ - 7 of 26</vt:lpstr>
      <vt:lpstr>Facebook Ads Costs Table | KOSÉ - 8 of 26</vt:lpstr>
      <vt:lpstr>Facebook Ads Costs Table | KOSÉ - 9 of 26</vt:lpstr>
      <vt:lpstr>Facebook Ads Costs Table | KOSÉ - 10 of 26</vt:lpstr>
      <vt:lpstr>Facebook Ads Costs Table | KOSÉ - 11 of 26</vt:lpstr>
      <vt:lpstr>Facebook Ads Costs Table | KOSÉ - 12 of 26</vt:lpstr>
      <vt:lpstr>Facebook Ads Costs Table | KOSÉ - 13 of 26</vt:lpstr>
      <vt:lpstr>Facebook Ads Costs Table | KOSÉ - 14 of 26</vt:lpstr>
      <vt:lpstr>Facebook Ads Costs Table | KOSÉ - 15 of 26</vt:lpstr>
      <vt:lpstr>Facebook Ads Costs Table | KOSÉ - 16 of 26</vt:lpstr>
      <vt:lpstr>Facebook Ads Costs Table | KOSÉ - 17 of 26</vt:lpstr>
      <vt:lpstr>Facebook Ads Costs Table | KOSÉ - 18 of 26</vt:lpstr>
      <vt:lpstr>Facebook Ads Costs Table | KOSÉ - 19 of 26</vt:lpstr>
      <vt:lpstr>Facebook Ads Costs Table | KOSÉ - 20 of 26</vt:lpstr>
      <vt:lpstr>Facebook Ads Costs Table | KOSÉ - 21 of 26</vt:lpstr>
      <vt:lpstr>Facebook Ads Costs Table | KOSÉ - 22 of 26</vt:lpstr>
      <vt:lpstr>Facebook Ads Costs Table | KOSÉ - 23 of 26</vt:lpstr>
      <vt:lpstr>Facebook Ads Costs Table | KOSÉ - 24 of 26</vt:lpstr>
      <vt:lpstr>Facebook Ads Costs Table | KOSÉ - 25 of 26</vt:lpstr>
      <vt:lpstr>Facebook Ads Costs Table | KOSÉ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UNIFIED DASHBOARD</dc:title>
  <dc:creator>Frederik Peiniger</dc:creator>
  <cp:lastModifiedBy>Frederik Peiniger</cp:lastModifiedBy>
  <cp:revision>1</cp:revision>
  <dcterms:created xsi:type="dcterms:W3CDTF">2019-09-05T03:25:12Z</dcterms:created>
  <dcterms:modified xsi:type="dcterms:W3CDTF">2019-09-05T03:27:08Z</dcterms:modified>
</cp:coreProperties>
</file>