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7243</c:v>
                </c:pt>
                <c:pt idx="1">
                  <c:v>5603</c:v>
                </c:pt>
                <c:pt idx="2">
                  <c:v>3860</c:v>
                </c:pt>
                <c:pt idx="3">
                  <c:v>3461</c:v>
                </c:pt>
                <c:pt idx="4">
                  <c:v>6031</c:v>
                </c:pt>
                <c:pt idx="5">
                  <c:v>4487</c:v>
                </c:pt>
                <c:pt idx="6">
                  <c:v>4635</c:v>
                </c:pt>
                <c:pt idx="7">
                  <c:v>4382</c:v>
                </c:pt>
                <c:pt idx="8">
                  <c:v>4032</c:v>
                </c:pt>
                <c:pt idx="9">
                  <c:v>4496</c:v>
                </c:pt>
                <c:pt idx="10">
                  <c:v>3720</c:v>
                </c:pt>
                <c:pt idx="11">
                  <c:v>5305</c:v>
                </c:pt>
                <c:pt idx="12">
                  <c:v>5227</c:v>
                </c:pt>
                <c:pt idx="13">
                  <c:v>7598</c:v>
                </c:pt>
                <c:pt idx="14">
                  <c:v>4694</c:v>
                </c:pt>
                <c:pt idx="15">
                  <c:v>5188</c:v>
                </c:pt>
                <c:pt idx="16">
                  <c:v>3795</c:v>
                </c:pt>
                <c:pt idx="17">
                  <c:v>6500</c:v>
                </c:pt>
                <c:pt idx="18">
                  <c:v>6698</c:v>
                </c:pt>
                <c:pt idx="19">
                  <c:v>6474</c:v>
                </c:pt>
                <c:pt idx="20">
                  <c:v>4391</c:v>
                </c:pt>
                <c:pt idx="21">
                  <c:v>4451</c:v>
                </c:pt>
                <c:pt idx="22">
                  <c:v>3555</c:v>
                </c:pt>
                <c:pt idx="23">
                  <c:v>2693</c:v>
                </c:pt>
                <c:pt idx="24">
                  <c:v>4315</c:v>
                </c:pt>
                <c:pt idx="25">
                  <c:v>7779</c:v>
                </c:pt>
                <c:pt idx="26">
                  <c:v>16797</c:v>
                </c:pt>
                <c:pt idx="27">
                  <c:v>7256</c:v>
                </c:pt>
                <c:pt idx="28">
                  <c:v>4251</c:v>
                </c:pt>
                <c:pt idx="29">
                  <c:v>4259</c:v>
                </c:pt>
                <c:pt idx="30">
                  <c:v>4532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B0-4A1D-AA10-575121BA3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026752"/>
        <c:axId val="310031016"/>
      </c:lineChart>
      <c:dateAx>
        <c:axId val="310026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31016"/>
        <c:crosses val="autoZero"/>
        <c:auto val="1"/>
        <c:lblOffset val="100"/>
        <c:baseTimeUnit val="days"/>
      </c:dateAx>
      <c:valAx>
        <c:axId val="31003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2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350</c:v>
                </c:pt>
                <c:pt idx="1">
                  <c:v>433</c:v>
                </c:pt>
                <c:pt idx="2">
                  <c:v>209</c:v>
                </c:pt>
                <c:pt idx="3">
                  <c:v>147</c:v>
                </c:pt>
                <c:pt idx="4">
                  <c:v>377</c:v>
                </c:pt>
                <c:pt idx="5">
                  <c:v>395</c:v>
                </c:pt>
                <c:pt idx="6">
                  <c:v>327</c:v>
                </c:pt>
                <c:pt idx="7">
                  <c:v>344</c:v>
                </c:pt>
                <c:pt idx="8">
                  <c:v>286</c:v>
                </c:pt>
                <c:pt idx="9">
                  <c:v>342</c:v>
                </c:pt>
                <c:pt idx="10">
                  <c:v>175</c:v>
                </c:pt>
                <c:pt idx="11">
                  <c:v>372</c:v>
                </c:pt>
                <c:pt idx="12">
                  <c:v>273</c:v>
                </c:pt>
                <c:pt idx="13">
                  <c:v>548</c:v>
                </c:pt>
                <c:pt idx="14">
                  <c:v>305</c:v>
                </c:pt>
                <c:pt idx="15">
                  <c:v>316</c:v>
                </c:pt>
                <c:pt idx="16">
                  <c:v>202</c:v>
                </c:pt>
                <c:pt idx="17">
                  <c:v>471</c:v>
                </c:pt>
                <c:pt idx="18">
                  <c:v>431</c:v>
                </c:pt>
                <c:pt idx="19">
                  <c:v>444</c:v>
                </c:pt>
                <c:pt idx="20">
                  <c:v>302</c:v>
                </c:pt>
                <c:pt idx="21">
                  <c:v>305</c:v>
                </c:pt>
                <c:pt idx="22">
                  <c:v>321</c:v>
                </c:pt>
                <c:pt idx="23">
                  <c:v>145</c:v>
                </c:pt>
                <c:pt idx="24">
                  <c:v>287</c:v>
                </c:pt>
                <c:pt idx="25">
                  <c:v>672</c:v>
                </c:pt>
                <c:pt idx="26">
                  <c:v>857</c:v>
                </c:pt>
                <c:pt idx="27">
                  <c:v>573</c:v>
                </c:pt>
                <c:pt idx="28">
                  <c:v>177</c:v>
                </c:pt>
                <c:pt idx="29">
                  <c:v>106</c:v>
                </c:pt>
                <c:pt idx="30">
                  <c:v>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5B-485B-965F-6BBB24D8E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851328"/>
        <c:axId val="50845752"/>
      </c:lineChart>
      <c:dateAx>
        <c:axId val="50851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45752"/>
        <c:crosses val="autoZero"/>
        <c:auto val="1"/>
        <c:lblOffset val="100"/>
        <c:baseTimeUnit val="days"/>
      </c:dateAx>
      <c:valAx>
        <c:axId val="5084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5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363</c:v>
                </c:pt>
                <c:pt idx="1">
                  <c:v>0</c:v>
                </c:pt>
                <c:pt idx="2">
                  <c:v>226</c:v>
                </c:pt>
                <c:pt idx="3">
                  <c:v>0</c:v>
                </c:pt>
                <c:pt idx="4">
                  <c:v>325</c:v>
                </c:pt>
                <c:pt idx="5">
                  <c:v>0</c:v>
                </c:pt>
                <c:pt idx="6">
                  <c:v>325</c:v>
                </c:pt>
                <c:pt idx="7">
                  <c:v>0</c:v>
                </c:pt>
                <c:pt idx="8">
                  <c:v>346</c:v>
                </c:pt>
                <c:pt idx="9">
                  <c:v>0</c:v>
                </c:pt>
                <c:pt idx="10">
                  <c:v>326</c:v>
                </c:pt>
                <c:pt idx="11">
                  <c:v>0</c:v>
                </c:pt>
                <c:pt idx="12">
                  <c:v>152</c:v>
                </c:pt>
                <c:pt idx="13">
                  <c:v>65</c:v>
                </c:pt>
                <c:pt idx="14">
                  <c:v>302</c:v>
                </c:pt>
                <c:pt idx="15">
                  <c:v>0</c:v>
                </c:pt>
                <c:pt idx="16">
                  <c:v>405</c:v>
                </c:pt>
                <c:pt idx="17">
                  <c:v>0</c:v>
                </c:pt>
                <c:pt idx="18">
                  <c:v>489</c:v>
                </c:pt>
                <c:pt idx="19">
                  <c:v>0</c:v>
                </c:pt>
                <c:pt idx="20">
                  <c:v>339</c:v>
                </c:pt>
                <c:pt idx="21">
                  <c:v>0</c:v>
                </c:pt>
                <c:pt idx="22">
                  <c:v>135</c:v>
                </c:pt>
                <c:pt idx="23">
                  <c:v>0</c:v>
                </c:pt>
                <c:pt idx="24">
                  <c:v>615</c:v>
                </c:pt>
                <c:pt idx="25">
                  <c:v>0</c:v>
                </c:pt>
                <c:pt idx="26">
                  <c:v>474</c:v>
                </c:pt>
                <c:pt idx="27">
                  <c:v>0</c:v>
                </c:pt>
                <c:pt idx="28">
                  <c:v>14</c:v>
                </c:pt>
                <c:pt idx="29">
                  <c:v>0</c:v>
                </c:pt>
                <c:pt idx="30">
                  <c:v>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DA-495F-A0E5-D5913DBDEB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850016"/>
        <c:axId val="310029376"/>
      </c:lineChart>
      <c:dateAx>
        <c:axId val="50850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29376"/>
        <c:crosses val="autoZero"/>
        <c:auto val="1"/>
        <c:lblOffset val="100"/>
        <c:baseTimeUnit val="days"/>
      </c:dateAx>
      <c:valAx>
        <c:axId val="31002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5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A7-40C5-A973-57DAAAC1C7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A7-40C5-A973-57DAAAC1C7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A7-40C5-A973-57DAAAC1C7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A7-40C5-A973-57DAAAC1C7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A7-40C5-A973-57DAAAC1C7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2A7-40C5-A973-57DAAAC1C7B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2A7-40C5-A973-57DAAAC1C7B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2A7-40C5-A973-57DAAAC1C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315544"/>
        <c:axId val="313313248"/>
      </c:barChart>
      <c:catAx>
        <c:axId val="31331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13248"/>
        <c:crosses val="autoZero"/>
        <c:auto val="1"/>
        <c:lblAlgn val="ctr"/>
        <c:lblOffset val="100"/>
        <c:noMultiLvlLbl val="0"/>
      </c:catAx>
      <c:valAx>
        <c:axId val="31331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1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0.343533622226525</c:v>
                </c:pt>
                <c:pt idx="1">
                  <c:v>0.19814111252812699</c:v>
                </c:pt>
                <c:pt idx="2">
                  <c:v>0.18139287470982701</c:v>
                </c:pt>
                <c:pt idx="3">
                  <c:v>0.181170306765398</c:v>
                </c:pt>
                <c:pt idx="4">
                  <c:v>0.17927847923774901</c:v>
                </c:pt>
                <c:pt idx="5">
                  <c:v>0.244824738872159</c:v>
                </c:pt>
                <c:pt idx="6">
                  <c:v>0.380925036890637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B1-43D8-AF28-D5ADCC676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317184"/>
        <c:axId val="313317512"/>
      </c:barChart>
      <c:catAx>
        <c:axId val="31331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17512"/>
        <c:crosses val="autoZero"/>
        <c:auto val="1"/>
        <c:lblAlgn val="ctr"/>
        <c:lblOffset val="100"/>
        <c:noMultiLvlLbl val="0"/>
      </c:catAx>
      <c:valAx>
        <c:axId val="31331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1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58</c:v>
                </c:pt>
                <c:pt idx="1">
                  <c:v>2335</c:v>
                </c:pt>
                <c:pt idx="2">
                  <c:v>4853</c:v>
                </c:pt>
                <c:pt idx="3">
                  <c:v>3579</c:v>
                </c:pt>
                <c:pt idx="4">
                  <c:v>978</c:v>
                </c:pt>
                <c:pt idx="5">
                  <c:v>295</c:v>
                </c:pt>
                <c:pt idx="6">
                  <c:v>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B9-4A42-B99A-90A70FBBCD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210</c:v>
                </c:pt>
                <c:pt idx="1">
                  <c:v>15489</c:v>
                </c:pt>
                <c:pt idx="2">
                  <c:v>49424</c:v>
                </c:pt>
                <c:pt idx="3">
                  <c:v>52016</c:v>
                </c:pt>
                <c:pt idx="4">
                  <c:v>14845</c:v>
                </c:pt>
                <c:pt idx="5">
                  <c:v>4778</c:v>
                </c:pt>
                <c:pt idx="6">
                  <c:v>1128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B9-4A42-B99A-90A70FBBC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220120"/>
        <c:axId val="317223400"/>
      </c:barChart>
      <c:catAx>
        <c:axId val="317220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23400"/>
        <c:crosses val="autoZero"/>
        <c:auto val="1"/>
        <c:lblAlgn val="ctr"/>
        <c:lblOffset val="100"/>
        <c:noMultiLvlLbl val="0"/>
      </c:catAx>
      <c:valAx>
        <c:axId val="31722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2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0.31755835890136902</c:v>
                </c:pt>
                <c:pt idx="1">
                  <c:v>0</c:v>
                </c:pt>
                <c:pt idx="2">
                  <c:v>0.15832656867414899</c:v>
                </c:pt>
                <c:pt idx="3">
                  <c:v>0</c:v>
                </c:pt>
                <c:pt idx="4">
                  <c:v>0.24873453789681901</c:v>
                </c:pt>
                <c:pt idx="5">
                  <c:v>0</c:v>
                </c:pt>
                <c:pt idx="6">
                  <c:v>0.256590627407631</c:v>
                </c:pt>
                <c:pt idx="7">
                  <c:v>0</c:v>
                </c:pt>
                <c:pt idx="8">
                  <c:v>0.249730518676227</c:v>
                </c:pt>
                <c:pt idx="9">
                  <c:v>0</c:v>
                </c:pt>
                <c:pt idx="10">
                  <c:v>0.222155307972833</c:v>
                </c:pt>
                <c:pt idx="11">
                  <c:v>0</c:v>
                </c:pt>
                <c:pt idx="12">
                  <c:v>0.122149111075447</c:v>
                </c:pt>
                <c:pt idx="13">
                  <c:v>4.5456064708045099E-2</c:v>
                </c:pt>
                <c:pt idx="14">
                  <c:v>0.21717340461075799</c:v>
                </c:pt>
                <c:pt idx="15">
                  <c:v>0</c:v>
                </c:pt>
                <c:pt idx="16">
                  <c:v>0.29306327897087397</c:v>
                </c:pt>
                <c:pt idx="17">
                  <c:v>0</c:v>
                </c:pt>
                <c:pt idx="18">
                  <c:v>0.438889037112137</c:v>
                </c:pt>
                <c:pt idx="19">
                  <c:v>0</c:v>
                </c:pt>
                <c:pt idx="20">
                  <c:v>0.242608440640913</c:v>
                </c:pt>
                <c:pt idx="21">
                  <c:v>0</c:v>
                </c:pt>
                <c:pt idx="22">
                  <c:v>0.109224109224109</c:v>
                </c:pt>
                <c:pt idx="23">
                  <c:v>0</c:v>
                </c:pt>
                <c:pt idx="24">
                  <c:v>0.53846819443427596</c:v>
                </c:pt>
                <c:pt idx="25">
                  <c:v>0</c:v>
                </c:pt>
                <c:pt idx="26">
                  <c:v>0.425025275368488</c:v>
                </c:pt>
                <c:pt idx="27">
                  <c:v>0</c:v>
                </c:pt>
                <c:pt idx="28">
                  <c:v>1.0634691693641099E-2</c:v>
                </c:pt>
                <c:pt idx="29">
                  <c:v>0</c:v>
                </c:pt>
                <c:pt idx="30">
                  <c:v>0.28233574702717101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17-4CB9-BDC7-9E5476B56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224712"/>
        <c:axId val="373446960"/>
      </c:lineChart>
      <c:dateAx>
        <c:axId val="317224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46960"/>
        <c:crosses val="autoZero"/>
        <c:auto val="1"/>
        <c:lblOffset val="100"/>
        <c:baseTimeUnit val="days"/>
      </c:dateAx>
      <c:valAx>
        <c:axId val="37344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2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148979</c:v>
                </c:pt>
                <c:pt idx="1">
                  <c:v>149035</c:v>
                </c:pt>
                <c:pt idx="2">
                  <c:v>149083</c:v>
                </c:pt>
                <c:pt idx="3">
                  <c:v>149127</c:v>
                </c:pt>
                <c:pt idx="4">
                  <c:v>149183</c:v>
                </c:pt>
                <c:pt idx="5">
                  <c:v>149235</c:v>
                </c:pt>
                <c:pt idx="6">
                  <c:v>149295</c:v>
                </c:pt>
                <c:pt idx="7">
                  <c:v>149339</c:v>
                </c:pt>
                <c:pt idx="8">
                  <c:v>149384</c:v>
                </c:pt>
                <c:pt idx="9">
                  <c:v>149424</c:v>
                </c:pt>
                <c:pt idx="10">
                  <c:v>149467</c:v>
                </c:pt>
                <c:pt idx="11">
                  <c:v>149519</c:v>
                </c:pt>
                <c:pt idx="12">
                  <c:v>149570</c:v>
                </c:pt>
                <c:pt idx="13">
                  <c:v>149620</c:v>
                </c:pt>
                <c:pt idx="14">
                  <c:v>149680</c:v>
                </c:pt>
                <c:pt idx="15">
                  <c:v>149757</c:v>
                </c:pt>
                <c:pt idx="16">
                  <c:v>149838</c:v>
                </c:pt>
                <c:pt idx="17">
                  <c:v>149891</c:v>
                </c:pt>
                <c:pt idx="18">
                  <c:v>149957</c:v>
                </c:pt>
                <c:pt idx="19">
                  <c:v>150005</c:v>
                </c:pt>
                <c:pt idx="20">
                  <c:v>150068</c:v>
                </c:pt>
                <c:pt idx="21">
                  <c:v>150123</c:v>
                </c:pt>
                <c:pt idx="22">
                  <c:v>150177</c:v>
                </c:pt>
                <c:pt idx="23">
                  <c:v>150224</c:v>
                </c:pt>
                <c:pt idx="24">
                  <c:v>150259</c:v>
                </c:pt>
                <c:pt idx="25">
                  <c:v>150315</c:v>
                </c:pt>
                <c:pt idx="26">
                  <c:v>150373</c:v>
                </c:pt>
                <c:pt idx="27">
                  <c:v>150427</c:v>
                </c:pt>
                <c:pt idx="28">
                  <c:v>150475</c:v>
                </c:pt>
                <c:pt idx="29">
                  <c:v>150505</c:v>
                </c:pt>
                <c:pt idx="30">
                  <c:v>150556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C3-4592-A043-B65D5ED6E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448928"/>
        <c:axId val="373446632"/>
      </c:lineChart>
      <c:dateAx>
        <c:axId val="373448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46632"/>
        <c:crosses val="autoZero"/>
        <c:auto val="1"/>
        <c:lblOffset val="100"/>
        <c:baseTimeUnit val="days"/>
      </c:dateAx>
      <c:valAx>
        <c:axId val="37344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4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121</c:v>
                </c:pt>
                <c:pt idx="1">
                  <c:v>103</c:v>
                </c:pt>
                <c:pt idx="2">
                  <c:v>56</c:v>
                </c:pt>
                <c:pt idx="3">
                  <c:v>55</c:v>
                </c:pt>
                <c:pt idx="4">
                  <c:v>76</c:v>
                </c:pt>
                <c:pt idx="5">
                  <c:v>90</c:v>
                </c:pt>
                <c:pt idx="6">
                  <c:v>81</c:v>
                </c:pt>
                <c:pt idx="7">
                  <c:v>73</c:v>
                </c:pt>
                <c:pt idx="8">
                  <c:v>71</c:v>
                </c:pt>
                <c:pt idx="9">
                  <c:v>58</c:v>
                </c:pt>
                <c:pt idx="10">
                  <c:v>50</c:v>
                </c:pt>
                <c:pt idx="11">
                  <c:v>66</c:v>
                </c:pt>
                <c:pt idx="12">
                  <c:v>64</c:v>
                </c:pt>
                <c:pt idx="13">
                  <c:v>238</c:v>
                </c:pt>
                <c:pt idx="14">
                  <c:v>104</c:v>
                </c:pt>
                <c:pt idx="15">
                  <c:v>69</c:v>
                </c:pt>
                <c:pt idx="16">
                  <c:v>63</c:v>
                </c:pt>
                <c:pt idx="17">
                  <c:v>60</c:v>
                </c:pt>
                <c:pt idx="18">
                  <c:v>63</c:v>
                </c:pt>
                <c:pt idx="19">
                  <c:v>57</c:v>
                </c:pt>
                <c:pt idx="20">
                  <c:v>95</c:v>
                </c:pt>
                <c:pt idx="21">
                  <c:v>69</c:v>
                </c:pt>
                <c:pt idx="22">
                  <c:v>68</c:v>
                </c:pt>
                <c:pt idx="23">
                  <c:v>41</c:v>
                </c:pt>
                <c:pt idx="24">
                  <c:v>46</c:v>
                </c:pt>
                <c:pt idx="25">
                  <c:v>73</c:v>
                </c:pt>
                <c:pt idx="26">
                  <c:v>77</c:v>
                </c:pt>
                <c:pt idx="27">
                  <c:v>75</c:v>
                </c:pt>
                <c:pt idx="28">
                  <c:v>65</c:v>
                </c:pt>
                <c:pt idx="29">
                  <c:v>65</c:v>
                </c:pt>
                <c:pt idx="3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42-43F5-8615-EC2F24CBED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451880"/>
        <c:axId val="373444336"/>
      </c:lineChart>
      <c:dateAx>
        <c:axId val="373451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44336"/>
        <c:crosses val="autoZero"/>
        <c:auto val="1"/>
        <c:lblOffset val="100"/>
        <c:baseTimeUnit val="days"/>
      </c:dateAx>
      <c:valAx>
        <c:axId val="37344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5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5DFDE-2E6C-4EC4-8542-8399D0ABC6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4A759A-06BA-4564-A206-DD45F67CA4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3513328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64CC8-04E5-41DF-B560-0D16D240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Buttercup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52BB6E-8607-4213-B945-E23F41F14E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9636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97253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2285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88004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0805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4246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83642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3883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0076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5282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9862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1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Buttercup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919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5F922-61E8-4FAC-95D6-AEE7F7A15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938662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3EA7C-6DD1-4A95-A35D-13F59DE1A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DA7B6E-7D9B-4CE4-AE5B-E42347255B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1043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CCECB-B99F-4135-BFD3-1FD2E4021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18B61-AE48-4EA7-80CA-A518FC77D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81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57610-24E8-422B-9449-ACB420407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F24E3D-F464-46D9-BE78-F2C13E386C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233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78ED8-B156-4682-91DE-E1C8E5B7A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37644-C280-47D5-9A0F-7DC2A6460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24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F559C-D3F6-4C3F-801E-90CA4E8B5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773769-9DFD-42A9-A4AD-8CA12DF374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8091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9D303-5669-4000-AE0B-E320DB560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2611F-DD55-4CD1-A33B-3A8982933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466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E5B1B-C7BF-4F38-AA36-DFF2A3FAB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14D2FC-3AE1-4DAD-9EC4-47BEC34982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1075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80D54-1AE8-419B-B319-3F5B8898D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526BA-EC28-4518-B753-48E680A74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785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F03B6-1675-4EE1-A24A-F997B710D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205D9E-7C08-46E7-A2D7-58D108A1D7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2770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B6509-964D-447D-AC26-5665311C4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1C89B-8CBC-482E-9F1B-0C2FE57F8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79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ED071-4E11-471D-9878-8B2D99F78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24F076-451A-4E91-91F4-1FD5B446F2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7910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16149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085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9936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12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8510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259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274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FACC7-BA50-4AEB-83E0-DACD722D5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14411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34EE9-A325-4EC2-9CF5-545862FD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60F14-7232-41F7-BCCC-B5A140176D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623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21987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8745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442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499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787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1426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00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- 2019-08-25 12:19:00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Asyik makan donat dengan gula sahaja, cuba donat labu ini pula!​
#ResipiButtercup​
Donat Labu Manis​
Bahan-bahan: ​
1 cawan Buttercup​
1kg tepung​
1 ½ peket yis segera mauripan seberat 16g​
2 sudu besar susu tepung​
1/2 sudu besar garam​
300gm puri labu​
3 biji telur besar​
1/2 cawan gula​
Gula kastor secukupnya sebagai salutan​
Arahan:​
1. Gaul sebati tepung, susu dan yis.​
2. Kisar telur dan gula hingga hancur. Kemudian, masukkan puri labu dan terus mengisar. Tambahkan Buttercup dan garam dan kisar lagi.​
3. Campurkan bahan yang telah dikisar ke dalam tepung dan uli hingga menjadi doh.​
4. Biarkan doh mengembang selama 1 jam.​
5. Gentel doh menjadi bulat dan leperkan ia. Susun di atas dulang yang telah ditabur sedikit tepung.​
6. Biarkan doh mengembang sedikit lagi, kemudian buat lubang dengan jari lalu goreng dengan api perlahan.​
7. Angkat dan toskan donat setelah masak keperangan. Golekkan ke dalam gula kastor ketika ia suam.​
Sumber:  http://www.myresipi.com/recipes/13844-do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251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D00AD-B070-4D30-AC4A-826B5ED95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474128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F88B4-6FD7-4EF7-94F6-8F7B11949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26D6B-0FC1-49D2-A790-AF55DACA63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799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06269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231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5199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9168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875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4778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677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- 2019-08-19 09:12:00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Bagi anda yang tidak boleh makan telur, ini resipi bingka labu yang cukup enak tanpa menggunakannya.​
#ResipiButtercup​
Bingka Labu Lemak Tanpa Telur​
​Bahan-bahan:​
1 sudu besar Buttercup​
250gm puri labu​
1/2 cawan gula halus​
1/2 cawan santan pekat​
3/4 cawan susu cair/sejat​
1 sudu besar susu pekat manis​
1/2 sudu kecil garam​
1 cawan tepung gandum
Arahan:​
1. Satukan kesemua bahan dan kisar hingga halus. Tuangkan adunan ke dalam mangkuk dan kacau rata. ​
2. Sapukan loyang dengan Buttercup dan tuangkan adunan.​
3. Bakar pada suhu 160 ˚C selama 45 minit atau sehingga masak. Ubah kepada api atas sahaja pada ketuhar kira-kira 10 minit terakhir untuk permukaan kuih yang lebih garing.​
4. Sejukkan bingka, potong kecil dan hidangkan! ​
Sumber: http://fizalgk.blogspot.com/2013/02/bingka-labu-lemak-tanpa-telur.html?m=1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896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23EB5-7DD0-4A21-A67B-89947F6DA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593437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E306B-1B7D-4F29-B558-E46908441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8F8345-E2A1-467E-B16E-FE89E05CA0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661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90908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074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655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302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9017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9883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8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- 2019-08-27 10:22:00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Kalau anda penggemar mufin macam Admin, anda harus cuba membuat mufin labu yang gebu ini!​
#ResipiButtercup​
Mufin Labu​
Bahan-bahan: ​
1 1/2 cawan Buttercup​
4 1/2 cawan tepung gandum​
2 sudu kecil serbuk penaik
1 sudu kecil soda bikarbonat​
2 cawan gula halus ​
2 biji telur gred A​
1/2 tin susu cair
2 cawan isi labu yang dipotong kiub
Arahan:​
1. Gaulkan tepung, serbuk penaik, dan soda bikarbonat dan ayak sebanyak 3 kali. Ketepikan. ​
2. Kisar hingga lumat Buttercup, telur, gula, susu cair dan labu. ​
3. Campurkan ke dalam tepung yang diayak tadi dan gaul rata. ​
4. Sudukan ke dalam acuan sebanyak ¾, jangan terlalu penuh. ​
5. Bakar selama 25-30 minit dengan suhu 180⁰C .​
Sumber: http://nonie2you.blogspot.com/2010/12/muffin-labu.html?m=1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774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A5097-11E9-4F1C-AB56-29AD6FBAB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578977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203C9-DEEB-4C53-97D4-64B8C9C6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535A85-A69A-4D37-AACF-A3BB229D56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1513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22497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048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1228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1568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128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1810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93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- 2019-08-01 09:44:00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Kali ini Buttercup kongsikan resipi berasaskan labu. Siapa penggemar labu di sini? Isinya yang berwarna kuning mengandungi anti-oksida penting iaitu beta carotene.​
#ResipiButtercup​
​Kek Labu Butterscotch​
Bahan-bahan:​
Kek:​
150gm Buttercup​
200gm puri labu​
300gm tepung gandum​
250gm gula perang​
½ sudu teh esen vanilla​
2 sudu teh serbuk penaik​
3 biji telur​
150gm cip coklat​
Sos Butterscotch:​
50gm Buttercup​
250gm krim putar​
120gm gula perang
Arahan:​
Untuk membuat kek:​
1. Pukul Buttercup dan gula perang hingga kembang di dalam mangkuk.​
2. Masukkan telur, serbuk penaik dan esen vanilla dan pukul hingga sebati.​
3. Masukkan puri labu ke dalam adunan tadi dan gaul sebati diikuti tepung gandum. Gaul lagi hingga adunan sekata.​
4. Masukkan cip coklat dan gaul sebati.​
5. Tuangkan ke dalam loyang bersaiz 7×7 inci atau loyang 10×10 inci jika ingin kek yang lebih nipis.​
6. Bakar pada suhu 170˚C selama 35-45 minit.​
7. Keluarkan setelah kek cukup masak, ketepikan dan biar sejuk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495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11105-9491-4CAF-B2DB-74EC71D52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831234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74C4-A5D4-46FB-A89B-A13AB9F36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43482F-D70F-4525-BBA3-E92D947BEA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4900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82133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9392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7143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043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6988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493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84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- 2019-08-13 09:03:00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Tekak meragam? Cuba sup labu ini untuk melegakan sakit tekak anda.​
#ResipiButtercup​
Sup Labu Manis​
Bahan-bahan:​
1 sudu besar Buttercup​
1 cawan labu manis yang didadu kecil​
500ml stok ayam​
100ml krim masakan (boleh guna susu rendah lemak atau susu sejat)​
1 biji bawang Holland saiz sederhana, didadu​
1 ulas bawang putih, dihiris​
Lada hitam yang baru dikisar secukupnya​
5 tangkai daun kucai, dihiris halus​
Secubit serbuk kayu manis​
Arahan:​
1. Panaskan Buttercup di dalam kuali, kemudian tumis bawang holland dan bawang putih hingga layu. ​
2. Masukkan labu manis dan goreng sekejap. ​
3. Tuang stok ayam, kacau dan masak hingga labu lembut. Setelah labu lembut, matikan api. Biarkan suam sebentar kemudian kisar hingga halus.​
4. Tuang ke dalam periuk dan masak hingga pekat sedikit menggunakan api kecil. ​
5. Masukkan serbuk lada hitam serbuk kayu manis dan hirisan kucai (tinggalkan sedikit untuk hiasan).​
6. Kacau rata dan tambah krim masakan dan kacau lagi. ​
7. Hiaskan dan hid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563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68A5E-9065-476B-A948-4A8441DED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048533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86C77-AD6D-4420-90BB-505A453E4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187951-1759-4087-95C8-F6D3AF73FD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4912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32677-2809-4103-920E-128345553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D794D-416B-4DC7-9E12-7FB86FC8F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011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36F4B-62D7-4271-B21E-18C702DB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7119BF-B331-4642-A9ED-11D80101D6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0486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0EEE1-FAA2-4EB0-836B-5FF327A74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497FF-2062-4DCF-9905-4DD5F085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340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06795-44B7-4BC5-B1CE-4124CD26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3FDD32-FD7F-4A2B-BD61-208E2E5611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6404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A166F-E42D-4C1C-A73D-4CEA627DA4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7B1C4-C940-4A71-A152-C60AB7531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613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39E44-3223-4CF0-A6B6-2209D4AF4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A60C14-EB39-48D7-A9B7-4BB061CCAE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6016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415D9-DA1C-47BD-82D2-075075412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229C5-4A7B-4641-9DC9-E0C56901F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694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F8E76-1B67-4A71-9A2D-F4AA95DE5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BE0A11-348C-44E7-92AE-84C9A16949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3041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267969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44639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895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10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42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05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59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81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41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07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81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46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05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760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42CFB-A832-4C00-8407-6AFE42F8B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925295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E6CF1-61C8-476C-AFFC-25D4B857E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1C972D-BF04-4145-8480-85A38F68D8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92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497537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113224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15431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88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15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76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2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785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930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1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8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330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99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E8A1D-9140-4071-B8BB-85A0A6DB3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514062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EC7F-F675-41C8-B949-A0CB69A6E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8F9007-2AE9-478D-83F0-A9C249EEE6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75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329950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970995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96756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85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75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76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87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23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994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E0C8A-7172-45D8-8262-59F1B6435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427298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D33BE-7F5F-4824-8982-F64258389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62649E-3703-4308-9D91-62F5034B5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3951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18581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4203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6800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2293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856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7264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30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3002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54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- 2019-08-31 00:00:01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Selamat menyambut hari kemerdekaan wahai negaraku Malaysia! Semoga kedamaian ini berkekalan selamanya.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43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- 2019-08-29 10:13:00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Semua setuju, aroma Buttercup melekat di hati selalu! Terima kasih @MasCongo Bars untuk review anda ☺​
#ReviewButtercup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391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13F9D-A4E3-4D7E-B7A8-17BD4F927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921144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71F0A-FA0C-4359-92E5-0979700CB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891A2F-256A-4C44-AA3D-ED4EFEC1C2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4054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61707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36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7968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122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2228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39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6748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4451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33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- 2019-08-27 10:22:00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Kalau anda penggemar mufin macam Admin, anda harus cuba membuat mufin labu yang gebu ini!​
#ResipiButtercup​
Mufin Labu​
Bahan-bahan: ​
1 1/2 cawan Buttercup​
4 1/2 cawan tepung gandum​
2 sudu kecil serbuk penaik
1 sudu kecil soda bikarbonat​
2 cawan gula halus ​
2 biji telur gred A​
1/2 tin susu cair
2 cawan isi labu yang dipotong kiub
Arahan:​
1. Gaulkan tepung, serbuk penaik, dan soda bikarbonat dan ayak sebanyak 3 kali. Ketepikan. ​
2. Kisar hingga lumat Buttercup, telur, gula, susu cair dan labu. ​
3. Campurkan ke dalam tepung yang diayak tadi dan gaul rata. ​
4. Sudukan ke dalam acuan sebanyak ¾, jangan terlalu penuh. ​
5. Bakar selama 25-30 minit dengan suhu 180⁰C .​
Sumber: http://nonie2you.blogspot.com/2010/12/muffin-labu.html?m=1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403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5F8CE-0030-40A8-B1B7-2EB1AA1E7F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072334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627B7-C3A4-48D9-BE95-CF0FD53CA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670077-ECCD-4805-9C06-9765B44673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048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92665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1256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7878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9721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776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0791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3648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9808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51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- 2019-08-25 12:19:00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Asyik makan donat dengan gula sahaja, cuba donat labu ini pula!​
#ResipiButtercup​
Donat Labu Manis​
Bahan-bahan: ​
1 cawan Buttercup​
1kg tepung​
1 ½ peket yis segera mauripan seberat 16g​
2 sudu besar susu tepung​
1/2 sudu besar garam​
300gm puri labu​
3 biji telur besar​
1/2 cawan gula​
Gula kastor secukupnya sebagai salutan​
Arahan:​
1. Gaul sebati tepung, susu dan yis.​
2. Kisar telur dan gula hingga hancur. Kemudian, masukkan puri labu dan terus mengisar. Tambahkan Buttercup dan garam dan kisar lagi.​
3. Campurkan bahan yang telah dikisar ke dalam tepung dan uli hingga menjadi doh.​
4. Biarkan doh mengembang selama 1 jam.​
5. Gentel doh menjadi bulat dan leperkan ia. Susun di atas dulang yang telah ditabur sedikit tepung.​
6. Biarkan doh mengembang sedikit lagi, kemudian buat lubang dengan jari lalu goreng dengan api perlahan.​
7. Angkat dan toskan donat setelah masak keperangan. Golekkan ke dalam gula kastor ketika ia suam.​
Sumber:  http://www.myresipi.com/recipes/13844-do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47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167C5-3863-4800-95D8-2DC1CBBAB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936710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51872-4331-4734-A03C-4532EE503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C51F76-216A-42EF-8110-C9EDCA0096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3437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59800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4862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9928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7922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1890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4298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1145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3837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72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- 2019-08-23 10:16:00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Buttercup ada satu teka-teki untuk anda:​
Dalam banyak-banyak pokok, pokok apa yang suka berkahwin? Komen jawapan anda di bawah!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91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- 2019-08-21 10:14:00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Tahukah anda? Warna kuning pada Buttercup berasal daripada beta carotene yang kaya dengan Vitamin A, sama seperti labu!​
#Buttercup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836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40141-7D1E-4553-94D9-31F104825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653056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AF1E1-7723-447C-A4EF-B10A9F57C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D89437-61E6-413D-B718-3E5D41E49A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2158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09929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572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1056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9771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6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594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8587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41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78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- 2019-08-19 09:12:00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Bagi anda yang tidak boleh makan telur, ini resipi bingka labu yang cukup enak tanpa menggunakannya.​
#ResipiButtercup​
Bingka Labu Lemak Tanpa Telur​
​Bahan-bahan:​
1 sudu besar Buttercup​
250gm puri labu​
1/2 cawan gula halus​
1/2 cawan santan pekat​
3/4 cawan susu cair/sejat​
1 sudu besar susu pekat manis​
1/2 sudu kecil garam​
1 cawan tepung gandum
Arahan:​
1. Satukan kesemua bahan dan kisar hingga halus. Tuangkan adunan ke dalam mangkuk dan kacau rata. ​
2. Sapukan loyang dengan Buttercup dan tuangkan adunan.​
3. Bakar pada suhu 160 ˚C selama 45 minit atau sehingga masak. Ubah kepada api atas sahaja pada ketuhar kira-kira 10 minit terakhir untuk permukaan kuih yang lebih garing.​
4. Sejukkan bingka, potong kecil dan hidangkan! ​
Sumber: http://fizalgk.blogspot.com/2013/02/bingka-labu-lemak-tanpa-telur.html?m=1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952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E0678-A214-4CFA-B514-F2346B2E2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363830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1816B-6D76-47E1-8F32-25C4C4D2B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ACC504-618D-4E92-A89C-7CF23660D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4586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02152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0813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574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4500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2030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9884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7736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7222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03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- 2019-08-17 13:08:00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Tip memilih labu yang ketiga: Ketuk sedikit kulitnya. Labu yang sudah matang akan mengeluarkan bunyi yang agak bergema kerana adanya rongga di dalam labu. Jika ketukan tidak bergema, kemungkinan labu belum matang atau telah busuk.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68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- 2019-08-15 10:05:00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Tip memilih labu yang kedua: Pilihlah labu dengan tangkai yang segar dan besar. Elakkan tangkai yang mengering dan keriting kerana ia sudah lama.​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38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- 2019-08-14 14:00:36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27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- 2019-08-13 19:30:16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09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- 2019-08-13 19:29:57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122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330305-17A5-4157-B26B-A69129842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050106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B47AC-6A5E-41DB-B83D-62EE624EC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7222A8-F9EB-465B-9400-123DF0EEB2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38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92371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789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5463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4775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5990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970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633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1191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009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- 2019-08-13 09:03:00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Tekak meragam? Cuba sup labu ini untuk melegakan sakit tekak anda.​
#ResipiButtercup​
Sup Labu Manis​
Bahan-bahan:​
1 sudu besar Buttercup​
1 cawan labu manis yang didadu kecil​
500ml stok ayam​
100ml krim masakan (boleh guna susu rendah lemak atau susu sejat)​
1 biji bawang Holland saiz sederhana, didadu​
1 ulas bawang putih, dihiris​
Lada hitam yang baru dikisar secukupnya​
5 tangkai daun kucai, dihiris halus​
Secubit serbuk kayu manis​
Arahan:​
1. Panaskan Buttercup di dalam kuali, kemudian tumis bawang holland dan bawang putih hingga layu. ​
2. Masukkan labu manis dan goreng sekejap. ​
3. Tuang stok ayam, kacau dan masak hingga labu lembut. Setelah labu lembut, matikan api. Biarkan suam sebentar kemudian kisar hingga halus.​
4. Tuang ke dalam periuk dan masak hingga pekat sedikit menggunakan api kecil. ​
5. Masukkan serbuk lada hitam serbuk kayu manis dan hirisan kucai (tinggalkan sedikit untuk hiasan).​
6. Kacau rata dan tambah krim masakan dan kacau lagi. ​
7. Hiaskan dan hid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66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3F686-57C1-4920-AD85-B8AD9BC48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457468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50A2F-62FB-4D67-959F-E7B90F03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2DA3E5-97D3-4F11-81B2-D8DA4910EE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7682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25389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5061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7104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5248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7421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1059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2338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5366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78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- 2019-08-11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Dapur anda tidak lengkap tanpa Buttercup. Boleh dibuat sapuan, dibuat bahan adunan, dan menggantikan minyak masak!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70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- 2019-08-09 09:59:00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Tip memilih labu yang pertama: Pilihlah yang sedikit berat kira-kira 0.91kg hingga 2.27kg kerana kandungan airnya banyak dan ia menjadikan tekstur labu itu lebih lembut dan lembab.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950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A02CB-6909-403A-B39C-9F813E67D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40582035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20FE8-00D7-4182-82C6-5170B907F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A6881A-C71C-41E5-837F-0CDD64A2C3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7846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34096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2846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0717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858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936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529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6041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5313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867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- 2019-08-07 09:56:00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Biskut labu yang comel ini pasti mengujakan anak-anak. Ajak mereka buat bersama-sama ketika hari cuti!​
#ResipiButtercup​
Biskut Labu​
Bahan-bahan:​
180gm Buttercup​
1 kotak tepung biskut segera perisa vanila​
1 biji kuning telur​
100gm puri labu ​
Inti jem buah kegemaran anda secukupnya​
Krim mentega berwarna hijau untuk menghias​
Sapuan:​
Sedikit telur​
Sedikit susu cair​
Sedikit pewarna oren
Arahan:​
1. Pukul Buttercup, telur dan puri labu hingga sebati.​
2. Masukkan tepung biskut segera perisa vanila, kacau dan uli hingga lembut.​
3. Ambil doh seberat 8gm dan masukkan inti jem di bahagian tengahnya kemudian buatkan bentuk buah labu.​
4. Ukir garisan memanjang di sekeliling bulatan doh dengan lidi atau pisau atau garpu. Paipkan krim mentega berwarna hijau di atasnya.​
5. Bakar biskut pada suhu 180˚C selama 10 - 15 minit.​
6. Setelah masak, sejukkan dan warnakan biskut dengan bancuhan telur, susu cair dan pewarna oren.​
7. Bakar semula selama 4-5 minit untuk memasakkan sapuan 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945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05BF6-07F7-40EB-BEE9-EC3CE26E0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8013206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2F6E5-5793-4822-AC4E-E3DD07612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32A53B-8258-4CBC-9CF1-F04C85B9D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840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75611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907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876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9879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953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6405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15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6771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39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- 2019-08-05 09:49:00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Untuk snek yang lebih sihat, nikmatilah pai labu ketika anda bersantai!​
#ResipiButtercup​
Pai Labu​
Bahan-bahan:​
Kulit Pai:​
55gm Buttercup​
12gm tepung gandum​
40ml air​
Secubit garam​
Air secukupnya​
Inti Pai:​
65gm gula​
1 sudu teh serbuk kulit kayu manis​
½ sudu teh garam​
100gm puri labu​
100gm susu segar​
1 biji telur
Arahan:​
Kulit Pai:​
1. Satukan tepung, garam dan Buttercup di dalam mangkuk dan ramas hingga menjadi seperti serbuk roti.​
2. Masukkan air sedikit demi sedikit dan uli hingga menjadi doh.​
3. Bentukkan kulit pai di dalam acuan pai bersaiz 16cm.​
4. Cucuk dengan garpu di bahagian tengah pai dan bakar pada suhu 180˚C selama 20 minit.​
5. Angkat dan ketepikan.​
​Inti Pai:​
1. Satukan semua bahan dan gaul hingga sebati.​
2. Tuangkan ke dalam kulit pai yang dibakar tadi dan bakar semula pada suhu 180˚C selama 50 minit.​
3. Angkat dan sedia dihidangkan.​
Sumber: https://www.rasa.my/5-resipi-menarik-berasaskan-labu-yang-lain-dari-yang-lain/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889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E7B60-E262-48B1-BF39-C2A5BC284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813786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86D80-BC9F-4B35-8B65-3C12C20EC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C067FB-BFFA-44DE-B4A3-CD7C1CB6FC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6941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27045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4835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729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2905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6386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8624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1458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5726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87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- 2019-08-03 12:45:00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Kebanyakan resipi kali ini memerlukan puri labu. Untuk membuat puri labu, kukuslah labu bersama kulitnya sehingga lembut. Kemudian, ambil isinya dan kisar bersama sedikit air!​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647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A613C-4C1D-4609-989C-519F72FFA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993733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27657-5CB3-4FEF-845E-ECAC6A8BF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84EB99-0AE3-4993-AA61-9E2378324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3898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33127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649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286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4380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2262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692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0872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901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44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- 2019-08-01 09:44:00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Kali ini Buttercup kongsikan resipi berasaskan labu. Siapa penggemar labu di sini? Isinya yang berwarna kuning mengandungi anti-oksida penting iaitu beta carotene.​
#ResipiButtercup​
​Kek Labu Butterscotch​
Bahan-bahan:​
Kek:​
150gm Buttercup​
200gm puri labu​
300gm tepung gandum​
250gm gula perang​
½ sudu teh esen vanilla​
2 sudu teh serbuk penaik​
3 biji telur​
150gm cip coklat​
Sos Butterscotch:​
50gm Buttercup​
250gm krim putar​
120gm gula perang
Arahan:​
Untuk membuat kek:​
1. Pukul Buttercup dan gula perang hingga kembang di dalam mangkuk.​
2. Masukkan telur, serbuk penaik dan esen vanilla dan pukul hingga sebati.​
3. Masukkan puri labu ke dalam adunan tadi dan gaul sebati diikuti tepung gandum. Gaul lagi hingga adunan sekata.​
4. Masukkan cip coklat dan gaul sebati.​
5. Tuangkan ke dalam loyang bersaiz 7×7 inci atau loyang 10×10 inci jika ingin kek yang lebih nipis.​
6. Bakar pada suhu 170˚C selama 35-45 minit.​
7. Keluarkan setelah kek cukup masak, ketepikan dan biar sejuk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705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88E06-C714-452C-9DEE-DBE08DC25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9527096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1087</Words>
  <Application>Microsoft Office PowerPoint</Application>
  <PresentationFormat>On-screen Show (4:3)</PresentationFormat>
  <Paragraphs>491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MASTER TEMPLATE</vt:lpstr>
      <vt:lpstr>Facebook Key Metrics Table | Buttercup Malaysia</vt:lpstr>
      <vt:lpstr>Facebook Reach | Buttercup Malaysia</vt:lpstr>
      <vt:lpstr>Facebook Engaged Users | Buttercup Malaysia</vt:lpstr>
      <vt:lpstr>Facebook Average Reactions Per Post | Buttercup Malaysia</vt:lpstr>
      <vt:lpstr>Facebook Interactions Distribution | Buttercup Malaysia</vt:lpstr>
      <vt:lpstr>Facebook Interaction Rate By Weekday | Buttercup Malaysia</vt:lpstr>
      <vt:lpstr>Facebook (FB) Custom Own Posts Table (new) | Buttercup Malaysia - 1 of 6</vt:lpstr>
      <vt:lpstr>Facebook (FB) Custom Own Posts Table (new) | Buttercup Malaysia - 2 of 6</vt:lpstr>
      <vt:lpstr>Facebook (FB) Custom Own Posts Table (new) | Buttercup Malaysia - 3 of 6</vt:lpstr>
      <vt:lpstr>Facebook (FB) Custom Own Posts Table (new) | Buttercup Malaysia - 4 of 6</vt:lpstr>
      <vt:lpstr>Facebook (FB) Custom Own Posts Table (new) | Buttercup Malaysia - 5 of 6</vt:lpstr>
      <vt:lpstr>Facebook (FB) Custom Own Posts Table (new) | Buttercup Malaysia - 6 of 6</vt:lpstr>
      <vt:lpstr>Facebook Fan Demographics | Buttercup Malaysia</vt:lpstr>
      <vt:lpstr>Facebook Interaction Rate | Buttercup Malaysia</vt:lpstr>
      <vt:lpstr>Facebook Fans Total | Buttercup Malaysia</vt:lpstr>
      <vt:lpstr>Facebook Page Views | Buttercup Malaysia</vt:lpstr>
      <vt:lpstr>Facebook Fans By City Table | Buttercup Malaysia - 1 of 3</vt:lpstr>
      <vt:lpstr>Facebook Fans By City Table | Buttercup Malaysia - 2 of 3</vt:lpstr>
      <vt:lpstr>Facebook Fans By City Table | Buttercup Malaysia - 3 of 3</vt:lpstr>
      <vt:lpstr>Facebook Own Posts Table | Buttercup Malaysia - 1 of 12</vt:lpstr>
      <vt:lpstr>Facebook Own Posts Table | Buttercup Malaysia - 2 of 12</vt:lpstr>
      <vt:lpstr>Facebook Own Posts Table | Buttercup Malaysia - 3 of 12</vt:lpstr>
      <vt:lpstr>Facebook Own Posts Table | Buttercup Malaysia - 4 of 12</vt:lpstr>
      <vt:lpstr>Facebook Own Posts Table | Buttercup Malaysia - 5 of 12</vt:lpstr>
      <vt:lpstr>Facebook Own Posts Table | Buttercup Malaysia - 6 of 12</vt:lpstr>
      <vt:lpstr>Facebook Own Posts Table | Buttercup Malaysia - 7 of 12</vt:lpstr>
      <vt:lpstr>Facebook Own Posts Table | Buttercup Malaysia - 8 of 12</vt:lpstr>
      <vt:lpstr>Facebook Own Posts Table | Buttercup Malaysia - 9 of 12</vt:lpstr>
      <vt:lpstr>Facebook Own Posts Table | Buttercup Malaysia - 10 of 12</vt:lpstr>
      <vt:lpstr>Facebook Own Posts Table | Buttercup Malaysia - 11 of 12</vt:lpstr>
      <vt:lpstr>Facebook Own Posts Table | Buttercup Malaysia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2019-09-05T03:24:16Z</dcterms:created>
  <dcterms:modified xsi:type="dcterms:W3CDTF">2019-09-05T03:25:10Z</dcterms:modified>
</cp:coreProperties>
</file>