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Restored Likes from Reactivated Accounts</c:v>
                </c:pt>
                <c:pt idx="1">
                  <c:v>Your Page</c:v>
                </c:pt>
                <c:pt idx="2">
                  <c:v>Page Suggestions</c:v>
                </c:pt>
                <c:pt idx="3">
                  <c:v>Search</c:v>
                </c:pt>
                <c:pt idx="4">
                  <c:v>Other</c:v>
                </c:pt>
                <c:pt idx="5">
                  <c:v>Ads</c:v>
                </c:pt>
                <c:pt idx="6">
                  <c:v>News Feed</c:v>
                </c:pt>
                <c:pt idx="7">
                  <c:v>Unlikes from Page, Posts, or News Feed</c:v>
                </c:pt>
                <c:pt idx="8">
                  <c:v>Suspicious Account Removals</c:v>
                </c:pt>
                <c:pt idx="9">
                  <c:v>Deactivated or Memorialized Account Removals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140</c:v>
                </c:pt>
                <c:pt idx="1">
                  <c:v>70</c:v>
                </c:pt>
                <c:pt idx="2">
                  <c:v>29</c:v>
                </c:pt>
                <c:pt idx="3">
                  <c:v>19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-44</c:v>
                </c:pt>
                <c:pt idx="8">
                  <c:v>-54</c:v>
                </c:pt>
                <c:pt idx="9">
                  <c:v>-198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B0-4116-93AD-D9FF0F9B3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7291496"/>
        <c:axId val="307289200"/>
      </c:barChart>
      <c:catAx>
        <c:axId val="30729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89200"/>
        <c:crosses val="autoZero"/>
        <c:auto val="1"/>
        <c:lblAlgn val="ctr"/>
        <c:lblOffset val="100"/>
        <c:noMultiLvlLbl val="0"/>
      </c:catAx>
      <c:valAx>
        <c:axId val="30728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29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15</c:v>
                </c:pt>
                <c:pt idx="2">
                  <c:v>0</c:v>
                </c:pt>
                <c:pt idx="3">
                  <c:v>794</c:v>
                </c:pt>
                <c:pt idx="4">
                  <c:v>1119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29</c:v>
                </c:pt>
                <c:pt idx="22">
                  <c:v>0</c:v>
                </c:pt>
                <c:pt idx="23">
                  <c:v>1209</c:v>
                </c:pt>
                <c:pt idx="24">
                  <c:v>0</c:v>
                </c:pt>
                <c:pt idx="25">
                  <c:v>1200</c:v>
                </c:pt>
                <c:pt idx="26">
                  <c:v>777</c:v>
                </c:pt>
                <c:pt idx="27">
                  <c:v>16</c:v>
                </c:pt>
                <c:pt idx="28">
                  <c:v>78</c:v>
                </c:pt>
                <c:pt idx="29">
                  <c:v>1467</c:v>
                </c:pt>
                <c:pt idx="30">
                  <c:v>2182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8A-465A-BB4A-2A68111F7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414816"/>
        <c:axId val="253415472"/>
      </c:lineChart>
      <c:dateAx>
        <c:axId val="253414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15472"/>
        <c:crosses val="autoZero"/>
        <c:auto val="1"/>
        <c:lblOffset val="100"/>
        <c:baseTimeUnit val="days"/>
      </c:dateAx>
      <c:valAx>
        <c:axId val="25341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1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784</c:v>
                </c:pt>
                <c:pt idx="1">
                  <c:v>36156</c:v>
                </c:pt>
                <c:pt idx="2">
                  <c:v>47501</c:v>
                </c:pt>
                <c:pt idx="3">
                  <c:v>19013</c:v>
                </c:pt>
                <c:pt idx="4">
                  <c:v>5066</c:v>
                </c:pt>
                <c:pt idx="5">
                  <c:v>228</c:v>
                </c:pt>
                <c:pt idx="6">
                  <c:v>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CC-4EEE-B91B-61CFCE1A3F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1645</c:v>
                </c:pt>
                <c:pt idx="1">
                  <c:v>52761</c:v>
                </c:pt>
                <c:pt idx="2">
                  <c:v>64670</c:v>
                </c:pt>
                <c:pt idx="3">
                  <c:v>30167</c:v>
                </c:pt>
                <c:pt idx="4">
                  <c:v>8474</c:v>
                </c:pt>
                <c:pt idx="5">
                  <c:v>284</c:v>
                </c:pt>
                <c:pt idx="6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CC-4EEE-B91B-61CFCE1A3F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420392"/>
        <c:axId val="253421048"/>
      </c:barChart>
      <c:catAx>
        <c:axId val="25342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21048"/>
        <c:crosses val="autoZero"/>
        <c:auto val="1"/>
        <c:lblAlgn val="ctr"/>
        <c:lblOffset val="100"/>
        <c:noMultiLvlLbl val="0"/>
      </c:catAx>
      <c:valAx>
        <c:axId val="25342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42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0.38076329145017201</c:v>
                </c:pt>
                <c:pt idx="1">
                  <c:v>1.7036653247227598E-2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15-458D-9B1D-43CCD5988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385968"/>
        <c:axId val="308384984"/>
      </c:barChart>
      <c:catAx>
        <c:axId val="30838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84984"/>
        <c:crosses val="autoZero"/>
        <c:auto val="1"/>
        <c:lblAlgn val="ctr"/>
        <c:lblOffset val="100"/>
        <c:noMultiLvlLbl val="0"/>
      </c:catAx>
      <c:valAx>
        <c:axId val="308384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8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DD-48D4-A169-C9EA07F07F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DD-48D4-A169-C9EA07F07F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DD-48D4-A169-C9EA07F07F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DD-48D4-A169-C9EA07F07F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DD-48D4-A169-C9EA07F07F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7DD-48D4-A169-C9EA07F07F3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7DD-48D4-A169-C9EA07F07F3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7DD-48D4-A169-C9EA07F07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0190056"/>
        <c:axId val="440192352"/>
      </c:barChart>
      <c:catAx>
        <c:axId val="44019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92352"/>
        <c:crosses val="autoZero"/>
        <c:auto val="1"/>
        <c:lblAlgn val="ctr"/>
        <c:lblOffset val="100"/>
        <c:noMultiLvlLbl val="0"/>
      </c:catAx>
      <c:valAx>
        <c:axId val="44019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9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126</c:v>
                </c:pt>
                <c:pt idx="1">
                  <c:v>621</c:v>
                </c:pt>
                <c:pt idx="2">
                  <c:v>647</c:v>
                </c:pt>
                <c:pt idx="3">
                  <c:v>125</c:v>
                </c:pt>
                <c:pt idx="4">
                  <c:v>1273</c:v>
                </c:pt>
                <c:pt idx="5">
                  <c:v>564</c:v>
                </c:pt>
                <c:pt idx="6">
                  <c:v>171</c:v>
                </c:pt>
                <c:pt idx="7">
                  <c:v>108</c:v>
                </c:pt>
                <c:pt idx="8">
                  <c:v>84</c:v>
                </c:pt>
                <c:pt idx="9">
                  <c:v>66</c:v>
                </c:pt>
                <c:pt idx="10">
                  <c:v>197</c:v>
                </c:pt>
                <c:pt idx="11">
                  <c:v>417</c:v>
                </c:pt>
                <c:pt idx="12">
                  <c:v>454</c:v>
                </c:pt>
                <c:pt idx="13">
                  <c:v>506</c:v>
                </c:pt>
                <c:pt idx="14">
                  <c:v>279</c:v>
                </c:pt>
                <c:pt idx="15">
                  <c:v>64</c:v>
                </c:pt>
                <c:pt idx="16">
                  <c:v>63</c:v>
                </c:pt>
                <c:pt idx="17">
                  <c:v>44</c:v>
                </c:pt>
                <c:pt idx="18">
                  <c:v>53</c:v>
                </c:pt>
                <c:pt idx="19">
                  <c:v>57</c:v>
                </c:pt>
                <c:pt idx="20">
                  <c:v>60</c:v>
                </c:pt>
                <c:pt idx="21">
                  <c:v>54</c:v>
                </c:pt>
                <c:pt idx="22">
                  <c:v>12573</c:v>
                </c:pt>
                <c:pt idx="23">
                  <c:v>22971</c:v>
                </c:pt>
                <c:pt idx="24">
                  <c:v>20221</c:v>
                </c:pt>
                <c:pt idx="25">
                  <c:v>20690</c:v>
                </c:pt>
                <c:pt idx="26">
                  <c:v>53494</c:v>
                </c:pt>
                <c:pt idx="27">
                  <c:v>54691</c:v>
                </c:pt>
                <c:pt idx="28">
                  <c:v>59079</c:v>
                </c:pt>
                <c:pt idx="29">
                  <c:v>74134</c:v>
                </c:pt>
                <c:pt idx="30">
                  <c:v>72990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2A-4C5E-91BB-E81667909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0196288"/>
        <c:axId val="440207112"/>
      </c:lineChart>
      <c:dateAx>
        <c:axId val="440196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207112"/>
        <c:crosses val="autoZero"/>
        <c:auto val="1"/>
        <c:lblOffset val="100"/>
        <c:baseTimeUnit val="days"/>
      </c:dateAx>
      <c:valAx>
        <c:axId val="440207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019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B716-E408-47A2-A0B6-3AAD4C2328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EADA8E-6DA1-4A65-A436-AF3EC9D842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2987740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758C7-56AB-4546-87DF-5FDC3DD5A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Chili's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BA63A-D825-472F-B73E-A1550BD467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808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018159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66093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46708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7645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09753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89750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5182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2118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4985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9380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56187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95209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1101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5351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9809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557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5009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79185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1172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2217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4682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9751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103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67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105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7DB87-58AE-4A8E-B54E-E0120CF41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865526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DB9E1-0D12-415C-AC8A-ED32805A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39934-D118-4219-A757-1FDCF45E3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656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69B43-C559-40C0-A6FE-580CE3B54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651BF2-7E06-4CD4-A4B7-ADF3255B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14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1C3F9-793D-4C95-A394-BAEA020CE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ED3149-0321-4ABF-9C3E-1673BD1CC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814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F95020-BFD0-43AB-A4B8-4C8C8FF7C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65DBA-3E2A-44BC-B597-3F672CA1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12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641E9-74AE-4C2E-A3AE-A1E4886E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FAAF44-E34A-4A67-A875-D59846CB1B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5944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A375B-7FBD-4545-84C7-19B439544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07259-52A9-4890-9AF4-DF6C22701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227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4090D-4248-434D-8948-1A598D652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1BA577-249F-4502-AF07-7725CB5014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8735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0E591B-9591-4234-AE86-28F8B1B80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E1ACF-9A4C-4BEA-A750-0B96B3843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97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9BF84-D83F-4237-9A38-F9C274538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1B93B3-3A5A-4835-BE87-A42104AB6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0410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698129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36072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83077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88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38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8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5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1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84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8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7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891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29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866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BC4D5-AC98-47B9-99B6-1EEEE5C59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5830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BCCDE-5ECC-43DA-97C4-1B7321C42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56847-C254-4232-A490-EBB582F5B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3395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379267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36144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1466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02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27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820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55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33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9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6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25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38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63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73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27B14-B74C-43A7-937D-DC75722009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39689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7414F-797C-4461-B8FE-7E1490520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D1549-CE78-4961-A5FA-090B05C5B9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6754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49796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228713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82482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624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67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63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62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7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066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A6C71-087D-4DEB-AE30-3186276BD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310749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1CF99-2DC2-4E63-B17A-E82992819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55E2D3-D6F3-43C0-AD26-E639BC8258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481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644514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7082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890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4386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914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114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004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376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2237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239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1436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188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87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62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528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066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201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581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003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66411-9F96-4C48-B561-85824D6AD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520185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C6B88-DCB5-431C-AB45-6DB4AAC63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8C39C8-2A58-4796-BF15-B549B154EA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78917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224499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4061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8194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485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331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947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690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11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9442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495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62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58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6770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830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8535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3938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941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832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44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“(Will) come back for these 2 dishes, 9/10”  - @Jeanne.pharoline
Thank you very much for the lovely review! We’ll make it a 10/10 for your next visit!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https://scontent.xx.fbcdn.net/v/t1.0-9/67416035_2364293866971672_3440994906972094464_n.png?_nc_cat=105&amp;_nc_oc=AQnIl0d9vkjIxZ2aKfQtiOfQhQvST09USQS7v034CwgBNhMJK4v54uo0tkR_LV64MaY&amp;_nc_ht=scontent.xx&amp;oh=03e607674082622c7bc6600db2bab789&amp;oe=5DA0DBBF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08/10/2019 16:38:15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8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29A7D-42CE-4DB7-9517-A22834DA7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873606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0EA99-A05C-4467-BF1D-7265594E2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26148A-AB68-4BD4-9D5F-32F9659BB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267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03855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63659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435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308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682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45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65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515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309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986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06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15173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075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479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434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66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641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86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981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- 2019-07-30 11:50:32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chance to get your hand on these before 31 July 2019!
Don’t say we “tak ajak”😏
Drop by a Chili’s outlet near you say a last goodbye to Skillet Keylime Pie, Roasted Tomato Pasta, Creamy Jalapeno Wings and Oreo Cookie Sundae.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https://scontent.xx.fbcdn.net/v/t1.0-9/67661559_2373070409427351_3330792200844869632_n.png?_nc_cat=108&amp;_nc_oc=AQmgOQwvORpjOiWIAoDKI13RtnS166CDBdR0n7O3XFiJj-WKpgRqcLq_hiQQhVeRJhM&amp;_nc_ht=scontent.xx&amp;oh=29a8a2ea06fdfa8ec98cf60ee8f70f41&amp;oe=5DCBAB67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08/15/2019 16:38:22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74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98DBB-E9DC-44D7-9792-26FA5D833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874972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E8C59-276C-4602-95EF-7FDB8090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A3FF16-A71B-439D-8B7E-05A3CFCB9D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578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40448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2031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189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934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1230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363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951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409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997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972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394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568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021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639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062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2553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980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122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85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- 2019-07-30 10:00:24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Heartiest Congratulations on the coronation of Seri Paduka Baginda Yang Di-Pertuan Agong XVI Al-Sultan Abdullah Ri'ayatuddin Al-Mustafa Billah Shah Ibni Almarhum Sultan Haji Ahmad Shah Al-musta'in Billah.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08/04/2019 16:38:01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569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1A521-CF0F-4F4A-A260-3B09C161B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4847477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64DC-C83F-49F0-A9E9-ED63DE76D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5AC0D-0A9B-4325-962F-7E1A1E8EDB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958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4586344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60004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314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2403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833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772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6607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798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728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7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3409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943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423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921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565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984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977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555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04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Jom Burger-mbira at Chili’s with our classic Southern Smokehouse Burger today! 
Find an outlet near you: http://chilis.com.my/outlets/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https://scontent.xx.fbcdn.net/v/t1.0-9/67104108_2364274063640319_8618899559386447872_n.png?_nc_cat=102&amp;_nc_oc=AQmZkjHUM02J4xr-JiaPDgvP4wj4_AyQe9-PyA4lXxpfcvQSVa2-ZisiP_aRolu7Ltw&amp;_nc_ht=scontent.xx&amp;oh=8bef0943df745c0f2d36f65cb4c109a8&amp;oe=5DD2E121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08/13/2019 16:38:31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496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AB424-DE5E-4398-BE96-D14F43C20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374145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099E5-EDC1-4C53-9D8E-F69509492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B57F4-C167-4F10-A5F6-A1D7F8CA6F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793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049743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4860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77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88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769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492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777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804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63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87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0791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6734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6197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430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582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866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40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676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2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- 2019-07-29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Gather your buddies and savor the moment for an unforgettable dining experience at Chili’s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08/03/2019 16:38:32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322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- 2019-07-28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“Yummy Veggie Pasta for my wicked Sunday” -@braviakennylee
Glad you enjoyed them!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07/30/2019 16:42:15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332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3556D-EDE9-4388-9DA1-6818E0A70D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922485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5084D-6A79-46ED-91FB-ECF16AA72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922BF-E700-42BC-BDDE-4A4CDDA8C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405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249605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411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45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30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7025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972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7407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924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965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751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249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618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20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169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041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690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5759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467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864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- 2019-07-27 16:58:08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https://scontent.xx.fbcdn.net/v/t1.0-9/s720x720/67437677_2368099733257752_75459225316229120_o.png?_nc_cat=105&amp;_nc_oc=AQnMBqf9eWBv8QXC513P1QxJxwngaan-F9MZs8rXGGla50ZMHF7w7H5CMXU3wtOPQfk&amp;_nc_ht=scontent.xx&amp;oh=9eda6dc9fd8f31b9aa8c556818b229dc&amp;oe=5DA2BF06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07/29/2019 16:38:44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227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C59C9-A086-4030-983A-8BBD321D7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9697598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46336-0D61-44E7-9E78-42F9255C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E1965F-05C3-4932-9C71-9991B3597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06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93658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02519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6357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723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428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501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45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4206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777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878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643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3732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582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614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2555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162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7656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782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98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- 2019-07-27 16:56:23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chance to get your hand on these before 31 July 2019!
Don’t say we “tak ajak”😏
Drop by a Chili’s outlet near you say a last goodbye to Skillet Keylime Pie, Roasted Tomato Pasta, Creamy Jalapeno Wings and Oreo Cookie Sundae.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https://scontent.xx.fbcdn.net/v/t1.0-9/67217009_2368098319924560_1824727971080962048_n.png?_nc_cat=111&amp;_nc_oc=AQkB-48h_9shFJMe7nxHgu7FiODW5bBVq2Vjv8ss7WWvZH68e0xXJKDMmx5p0F8Twbg&amp;_nc_ht=scontent.xx&amp;oh=33dab961bc8c0d9e996eaaec1bdd2095&amp;oe=5DAB4FCB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07/29/2019 16:38:44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54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72818-3F4A-4E4C-BACA-F5AF85A97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914772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5DF4B-DCFD-441E-A5DF-8EEF7EF10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75A226-7C84-43AD-B918-2AD168160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220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295255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5023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010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379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82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142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103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350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14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001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207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539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11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0800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91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510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561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123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6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- 2019-07-27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Here’s why you always have room for desserts. 
Check out what sweet stuff we have to offer here at Chili’s!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http://chilis.com.my/category/food_menu/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https://scontent.xx.fbcdn.net/v/t1.0-9/67301734_2364269586974100_4100990660058808320_n.png?_nc_cat=110&amp;_nc_oc=AQkHUj74SaxNecI56knl6418IScT22Iji2Y6BRyTBzipjGKcd7-QC3tJKPtfPvv505o&amp;_nc_ht=scontent.xx&amp;oh=4b3625f7ff1227f6b493a4fd6489a064&amp;oe=5DE22CA6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08/10/2019 16:38:15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72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617846-2112-4B6E-9DF4-33E08F9FEF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170513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F68D6-B4DC-4158-890B-990D4E691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500C8-FA83-491B-AF69-902C8EB8E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86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466005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5963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875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876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084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072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4661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06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217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424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030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252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721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272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59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971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260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395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38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- 2019-07-26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expression when we see dessert.
Thank you @fyddazamhari for the adorable picture!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08/05/2019 16:38:13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07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- 2019-07-24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chance to try this dessert before 31 July 2019.
The skillet Keyline pie will definitely keep you occu-pie-d.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08/02/2019 16:38:48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17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7419C-7AE5-4008-9775-FE8541065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721292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FEB31-3156-4B3B-BCD0-9BE772EE3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82A036-EBC8-4212-A8F5-C4F67B9E0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5501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713016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76653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667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199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193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305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818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1940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7363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045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114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348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478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2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440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878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582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6810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911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- 2019-07-22 19:00:26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Special moments deserve a special dining location.
#savorthemoment. 
Find a location near you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https://scontent.xx.fbcdn.net/v/t15.13418-10/p720x720/65837029_614493089074911_4925772772010885120_n.jpeg?_nc_cat=103&amp;_nc_oc=AQmlsuGmOHedaw5WbumGctMY4OFpw-3dlNBZhmqV0-6NAYZ6vlXioEfdJIToJmlsLmU&amp;_nc_ht=scontent.xx&amp;oh=ff73af5793223778fda3f2674345d123&amp;oe=5DA4C45A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08/06/2019 19:37:32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272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C6037-83C5-4DFA-BDC6-C584FD64D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71137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902D3-C484-4F27-A4F8-69BB9DF4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5F204F-A65F-4414-A6C9-B15B9526F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8812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035229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06563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0513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53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647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410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425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497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587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519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4781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1542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176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491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361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27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7393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045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- 2019-07-22 18:48:10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There’s no better babysitter than a babysitter that brings the kids to Chili’s. ;) 
Ask us about how kids eat for free at Chili’s. 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https://scontent.xx.fbcdn.net/v/t15.5256-10/64771486_2091817431111837_902042814055972864_n.jpg?_nc_cat=102&amp;_nc_oc=AQlZ7FIW0gLiyaOlyAV9GxoUC5ndZrPgNDauea5FXvFWai-SNx2HrwyskeFbZkRVGz4&amp;_nc_ht=scontent.xx&amp;oh=9283e5668b4dc652dac9e2baa0d0dcc6&amp;oe=5DE69249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07/29/2019 16:38:45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14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25BEE-3EE7-4F6A-A49B-E136818E7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519191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1122-1DF7-47CD-AB74-693866BEA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307127-AC5E-4BBB-A5C7-DEF36FE96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656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883961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8934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3311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411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97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4866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6784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411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74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381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952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918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7418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212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522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8552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2442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0106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032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- 2019-07-05 11:59:27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have awesome news! Chili's Lunch Combo has now been extended until 5pm - for an additional 2 hours! Drop by your favorite Chili's outlet for amazing value.
Enjoy a starter and entreé from only RM21.20*
T&amp;C Apply
- Prices subject to 6% Government Tax and 10% Service Charge.
- This promo is not available at Chili’s Grill &amp; Bar KLCC, Chili’s Grill &amp; Bar CITTA, Chili’s Grill &amp; Bar Kiara !63 Retail Park &amp; Chili’s Grill &amp; Bar Jaya Shopping Centre.
- This promo is not applicable to Free Kids meals.
- Not applicable during weekends and public holidays.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https://scontent.xx.fbcdn.net/v/t1.0-9/p720x720/66129569_2329353007132425_3394051421232955392_o.jpg?_nc_cat=105&amp;_nc_oc=AQmu_JLo4yShkAVrGjs__se7ta-sSnKeG-oSkzvThuYAgZxMvSIqiyoG8r-Kz1G-Nwk&amp;_nc_ht=scontent.xx&amp;oh=4df7370df25d1506c5fb925918fdbf55&amp;oe=5DCC810B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08/14/2019 16:39:33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6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B9CE2-6352-4E1F-A43C-7FFD53410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3464048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237CA-A484-4404-A040-B78FCB95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B5E6DF-A0E8-45A6-BE48-135951C910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044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53848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52255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659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851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2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5635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913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231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171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973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422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592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971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503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751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996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445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389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90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- 2019-07-04 17:58:17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dish will definitely put your in a good mooooooood.
Check out our menu here: http://chilis.com.my/category/food_menu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07/30/2019 16:42:15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65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FFCFB-14EC-47FE-A028-6DF293B4F3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873204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F6D16-8E28-40B2-B72E-3E084ABA4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5BEB0-9888-4428-977A-5FE7D96B0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7935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196848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04231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2812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7335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684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59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693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380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752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3256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5196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937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211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606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560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754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635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1577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33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- 2019-07-02 12:26:06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https://scontent.xx.fbcdn.net/v/t1.0-9/s720x720/65795945_2324330027634723_298153837959577600_n.png?_nc_cat=105&amp;_nc_oc=AQkZL8mNC5x-KD_fhZamgLmdJQ0EKZxD4cpkNad3VIQ9VYhV09UZo9ti4rlPw4chDT0&amp;_nc_ht=scontent.xx&amp;oh=dbae7c4d2ddfb9b6a9148eed0773b5cf&amp;oe=5DDE03F1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07/29/2019 16:38:45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686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5AD7D-88A4-4E32-9A87-ECF0EE3DAA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298412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D6AD8-A2F7-41AA-83FD-C2790A234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B52573-2F96-427C-BD35-5D1E18C93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8860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D8BB5-3413-48E3-86F3-EDA60B1BB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67AE1F-9513-4402-AE04-5CD0B4A3B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4223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0592D-D7DD-4930-BF0D-6AA26849C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7865F2-A7D0-48A0-A52D-43158006DE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540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980EF-80A3-445E-9DCE-919E39405B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94740-D681-4933-B50C-7DE8FBFD1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8495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1766</Words>
  <Application>Microsoft Office PowerPoint</Application>
  <PresentationFormat>On-screen Show (4:3)</PresentationFormat>
  <Paragraphs>746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2019</vt:lpstr>
      <vt:lpstr>Facebook Key Metrics Table | Chili's Malaysia</vt:lpstr>
      <vt:lpstr>Facebook Fans Change by Like/Unlike Source | Chili's Malaysia</vt:lpstr>
      <vt:lpstr>Facebook Average Interactions Per Post | Chili's Malaysia</vt:lpstr>
      <vt:lpstr>Facebook Fan Demographics | Chili's Malaysia</vt:lpstr>
      <vt:lpstr>Facebook Interaction Rate By Post Type | Chili's Malaysia</vt:lpstr>
      <vt:lpstr>Facebook Fans By City Table | Chili's Malaysia - 1 of 3</vt:lpstr>
      <vt:lpstr>Facebook Fans By City Table | Chili's Malaysia - 2 of 3</vt:lpstr>
      <vt:lpstr>Facebook Fans By City Table | Chili's Malaysia - 3 of 3</vt:lpstr>
      <vt:lpstr>Facebook Own Posts Table | Chili's Malaysia - 1 of 15</vt:lpstr>
      <vt:lpstr>Facebook Own Posts Table | Chili's Malaysia - 2 of 15</vt:lpstr>
      <vt:lpstr>Facebook Own Posts Table | Chili's Malaysia - 3 of 15</vt:lpstr>
      <vt:lpstr>Facebook Own Posts Table | Chili's Malaysia - 4 of 15</vt:lpstr>
      <vt:lpstr>Facebook Own Posts Table | Chili's Malaysia - 5 of 15</vt:lpstr>
      <vt:lpstr>Facebook Own Posts Table | Chili's Malaysia - 6 of 15</vt:lpstr>
      <vt:lpstr>Facebook Own Posts Table | Chili's Malaysia - 7 of 15</vt:lpstr>
      <vt:lpstr>Facebook Own Posts Table | Chili's Malaysia - 8 of 15</vt:lpstr>
      <vt:lpstr>Facebook Own Posts Table | Chili's Malaysia - 9 of 15</vt:lpstr>
      <vt:lpstr>Facebook Own Posts Table | Chili's Malaysia - 10 of 15</vt:lpstr>
      <vt:lpstr>Facebook Own Posts Table | Chili's Malaysia - 11 of 15</vt:lpstr>
      <vt:lpstr>Facebook Own Posts Table | Chili's Malaysia - 12 of 15</vt:lpstr>
      <vt:lpstr>Facebook Own Posts Table | Chili's Malaysia - 13 of 15</vt:lpstr>
      <vt:lpstr>Facebook Own Posts Table | Chili's Malaysia - 14 of 15</vt:lpstr>
      <vt:lpstr>Facebook Own Posts Table | Chili's Malaysia - 15 of 15</vt:lpstr>
      <vt:lpstr>Facebook Interactions Distribution | Chili's Malaysia</vt:lpstr>
      <vt:lpstr>Facebook Reach | Chili's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2019</dc:title>
  <dc:creator>Frederik Peiniger</dc:creator>
  <cp:lastModifiedBy>Frederik Peiniger</cp:lastModifiedBy>
  <cp:revision>1</cp:revision>
  <dcterms:created xsi:type="dcterms:W3CDTF">2019-08-16T07:23:27Z</dcterms:created>
  <dcterms:modified xsi:type="dcterms:W3CDTF">2019-08-16T07:24:42Z</dcterms:modified>
</cp:coreProperties>
</file>