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3" r:id="rId17"/>
    <p:sldId id="274" r:id="rId18"/>
    <p:sldId id="275" r:id="rId19"/>
    <p:sldId id="276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126</c:v>
                </c:pt>
                <c:pt idx="1">
                  <c:v>621</c:v>
                </c:pt>
                <c:pt idx="2">
                  <c:v>647</c:v>
                </c:pt>
                <c:pt idx="3">
                  <c:v>125</c:v>
                </c:pt>
                <c:pt idx="4">
                  <c:v>1273</c:v>
                </c:pt>
                <c:pt idx="5">
                  <c:v>564</c:v>
                </c:pt>
                <c:pt idx="6">
                  <c:v>171</c:v>
                </c:pt>
                <c:pt idx="7">
                  <c:v>108</c:v>
                </c:pt>
                <c:pt idx="8">
                  <c:v>84</c:v>
                </c:pt>
                <c:pt idx="9">
                  <c:v>66</c:v>
                </c:pt>
                <c:pt idx="10">
                  <c:v>197</c:v>
                </c:pt>
                <c:pt idx="11">
                  <c:v>417</c:v>
                </c:pt>
                <c:pt idx="12">
                  <c:v>454</c:v>
                </c:pt>
                <c:pt idx="13">
                  <c:v>506</c:v>
                </c:pt>
                <c:pt idx="14">
                  <c:v>279</c:v>
                </c:pt>
                <c:pt idx="15">
                  <c:v>64</c:v>
                </c:pt>
                <c:pt idx="16">
                  <c:v>63</c:v>
                </c:pt>
                <c:pt idx="17">
                  <c:v>44</c:v>
                </c:pt>
                <c:pt idx="18">
                  <c:v>53</c:v>
                </c:pt>
                <c:pt idx="19">
                  <c:v>57</c:v>
                </c:pt>
                <c:pt idx="20">
                  <c:v>60</c:v>
                </c:pt>
                <c:pt idx="21">
                  <c:v>54</c:v>
                </c:pt>
                <c:pt idx="22">
                  <c:v>12573</c:v>
                </c:pt>
                <c:pt idx="23">
                  <c:v>22971</c:v>
                </c:pt>
                <c:pt idx="24">
                  <c:v>20221</c:v>
                </c:pt>
                <c:pt idx="25">
                  <c:v>20690</c:v>
                </c:pt>
                <c:pt idx="26">
                  <c:v>53494</c:v>
                </c:pt>
                <c:pt idx="27">
                  <c:v>54691</c:v>
                </c:pt>
                <c:pt idx="28">
                  <c:v>59079</c:v>
                </c:pt>
                <c:pt idx="29">
                  <c:v>74134</c:v>
                </c:pt>
                <c:pt idx="30">
                  <c:v>72990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59D-44E8-A2BF-E51B7E0F68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430840"/>
        <c:axId val="302434120"/>
      </c:lineChart>
      <c:dateAx>
        <c:axId val="302430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34120"/>
        <c:crosses val="autoZero"/>
        <c:auto val="1"/>
        <c:lblOffset val="100"/>
        <c:baseTimeUnit val="days"/>
      </c:dateAx>
      <c:valAx>
        <c:axId val="30243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3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</c:v>
                </c:pt>
                <c:pt idx="1">
                  <c:v>24</c:v>
                </c:pt>
                <c:pt idx="2">
                  <c:v>24</c:v>
                </c:pt>
                <c:pt idx="3">
                  <c:v>9</c:v>
                </c:pt>
                <c:pt idx="4">
                  <c:v>41</c:v>
                </c:pt>
                <c:pt idx="5">
                  <c:v>21</c:v>
                </c:pt>
                <c:pt idx="6">
                  <c:v>12</c:v>
                </c:pt>
                <c:pt idx="7">
                  <c:v>11</c:v>
                </c:pt>
                <c:pt idx="8">
                  <c:v>9</c:v>
                </c:pt>
                <c:pt idx="9">
                  <c:v>7</c:v>
                </c:pt>
                <c:pt idx="10">
                  <c:v>31</c:v>
                </c:pt>
                <c:pt idx="11">
                  <c:v>104</c:v>
                </c:pt>
                <c:pt idx="12">
                  <c:v>97</c:v>
                </c:pt>
                <c:pt idx="13">
                  <c:v>105</c:v>
                </c:pt>
                <c:pt idx="14">
                  <c:v>55</c:v>
                </c:pt>
                <c:pt idx="15">
                  <c:v>12</c:v>
                </c:pt>
                <c:pt idx="16">
                  <c:v>16</c:v>
                </c:pt>
                <c:pt idx="17">
                  <c:v>7</c:v>
                </c:pt>
                <c:pt idx="18">
                  <c:v>10</c:v>
                </c:pt>
                <c:pt idx="19">
                  <c:v>9</c:v>
                </c:pt>
                <c:pt idx="20">
                  <c:v>6</c:v>
                </c:pt>
                <c:pt idx="21">
                  <c:v>10</c:v>
                </c:pt>
                <c:pt idx="22">
                  <c:v>82</c:v>
                </c:pt>
                <c:pt idx="23">
                  <c:v>76</c:v>
                </c:pt>
                <c:pt idx="24">
                  <c:v>465</c:v>
                </c:pt>
                <c:pt idx="25">
                  <c:v>838</c:v>
                </c:pt>
                <c:pt idx="26">
                  <c:v>1811</c:v>
                </c:pt>
                <c:pt idx="27">
                  <c:v>2674</c:v>
                </c:pt>
                <c:pt idx="28">
                  <c:v>2431</c:v>
                </c:pt>
                <c:pt idx="29">
                  <c:v>2788</c:v>
                </c:pt>
                <c:pt idx="30">
                  <c:v>3259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7A-4CC6-B047-5FC7AB4536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2430184"/>
        <c:axId val="302433792"/>
      </c:lineChart>
      <c:dateAx>
        <c:axId val="302430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33792"/>
        <c:crosses val="autoZero"/>
        <c:auto val="1"/>
        <c:lblOffset val="100"/>
        <c:baseTimeUnit val="days"/>
      </c:dateAx>
      <c:valAx>
        <c:axId val="302433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30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15</c:v>
                </c:pt>
                <c:pt idx="2">
                  <c:v>0</c:v>
                </c:pt>
                <c:pt idx="3">
                  <c:v>776</c:v>
                </c:pt>
                <c:pt idx="4">
                  <c:v>1104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25</c:v>
                </c:pt>
                <c:pt idx="22">
                  <c:v>0</c:v>
                </c:pt>
                <c:pt idx="23">
                  <c:v>1188</c:v>
                </c:pt>
                <c:pt idx="24">
                  <c:v>0</c:v>
                </c:pt>
                <c:pt idx="25">
                  <c:v>1195</c:v>
                </c:pt>
                <c:pt idx="26">
                  <c:v>763</c:v>
                </c:pt>
                <c:pt idx="27">
                  <c:v>16</c:v>
                </c:pt>
                <c:pt idx="28">
                  <c:v>72</c:v>
                </c:pt>
                <c:pt idx="29">
                  <c:v>1425</c:v>
                </c:pt>
                <c:pt idx="30">
                  <c:v>2147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D6-46FF-9197-92C3A06636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1613080"/>
        <c:axId val="301614064"/>
      </c:lineChart>
      <c:dateAx>
        <c:axId val="301613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14064"/>
        <c:crosses val="autoZero"/>
        <c:auto val="1"/>
        <c:lblOffset val="100"/>
        <c:baseTimeUnit val="days"/>
      </c:dateAx>
      <c:valAx>
        <c:axId val="30161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13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12744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60-4F18-AD4D-533C689A65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60-4F18-AD4D-533C689A65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60-4F18-AD4D-533C689A65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60-4F18-AD4D-533C689A652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60-4F18-AD4D-533C689A652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860-4F18-AD4D-533C689A652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860-4F18-AD4D-533C689A652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Chili's Malaysia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860-4F18-AD4D-533C689A65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1612096"/>
        <c:axId val="301610456"/>
      </c:barChart>
      <c:catAx>
        <c:axId val="301612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10456"/>
        <c:crosses val="autoZero"/>
        <c:auto val="1"/>
        <c:lblAlgn val="ctr"/>
        <c:lblOffset val="100"/>
        <c:noMultiLvlLbl val="0"/>
      </c:catAx>
      <c:valAx>
        <c:axId val="301610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1612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1.7031475907920601E-2</c:v>
                </c:pt>
                <c:pt idx="1">
                  <c:v>0.41192551402113098</c:v>
                </c:pt>
                <c:pt idx="2">
                  <c:v>0.63234016208495103</c:v>
                </c:pt>
                <c:pt idx="3">
                  <c:v>0.29612390958151102</c:v>
                </c:pt>
                <c:pt idx="4">
                  <c:v>0.43243787551607199</c:v>
                </c:pt>
                <c:pt idx="5">
                  <c:v>0.28978372511943801</c:v>
                </c:pt>
                <c:pt idx="6">
                  <c:v>5.9672324348918997E-3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FA-43D2-A05E-752C2AE477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5507848"/>
        <c:axId val="295505552"/>
      </c:barChart>
      <c:catAx>
        <c:axId val="29550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05552"/>
        <c:crosses val="autoZero"/>
        <c:auto val="1"/>
        <c:lblAlgn val="ctr"/>
        <c:lblOffset val="100"/>
        <c:noMultiLvlLbl val="0"/>
      </c:catAx>
      <c:valAx>
        <c:axId val="295505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50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784</c:v>
                </c:pt>
                <c:pt idx="1">
                  <c:v>36156</c:v>
                </c:pt>
                <c:pt idx="2">
                  <c:v>47501</c:v>
                </c:pt>
                <c:pt idx="3">
                  <c:v>19013</c:v>
                </c:pt>
                <c:pt idx="4">
                  <c:v>5066</c:v>
                </c:pt>
                <c:pt idx="5">
                  <c:v>228</c:v>
                </c:pt>
                <c:pt idx="6">
                  <c:v>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04-40F5-8B7D-E6B6F2E650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1645</c:v>
                </c:pt>
                <c:pt idx="1">
                  <c:v>52761</c:v>
                </c:pt>
                <c:pt idx="2">
                  <c:v>64670</c:v>
                </c:pt>
                <c:pt idx="3">
                  <c:v>30167</c:v>
                </c:pt>
                <c:pt idx="4">
                  <c:v>8474</c:v>
                </c:pt>
                <c:pt idx="5">
                  <c:v>284</c:v>
                </c:pt>
                <c:pt idx="6">
                  <c:v>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04-40F5-8B7D-E6B6F2E650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3167144"/>
        <c:axId val="303167472"/>
      </c:barChart>
      <c:catAx>
        <c:axId val="303167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67472"/>
        <c:crosses val="autoZero"/>
        <c:auto val="1"/>
        <c:lblAlgn val="ctr"/>
        <c:lblOffset val="100"/>
        <c:noMultiLvlLbl val="0"/>
      </c:catAx>
      <c:valAx>
        <c:axId val="30316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67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5.5921530907830103E-3</c:v>
                </c:pt>
                <c:pt idx="2">
                  <c:v>0</c:v>
                </c:pt>
                <c:pt idx="3">
                  <c:v>0.29602454692212798</c:v>
                </c:pt>
                <c:pt idx="4">
                  <c:v>0.417201061830763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1.1004259954192399E-2</c:v>
                </c:pt>
                <c:pt idx="22">
                  <c:v>0</c:v>
                </c:pt>
                <c:pt idx="23">
                  <c:v>0.45099992166254499</c:v>
                </c:pt>
                <c:pt idx="24">
                  <c:v>0</c:v>
                </c:pt>
                <c:pt idx="25">
                  <c:v>0.44766431145498398</c:v>
                </c:pt>
                <c:pt idx="26">
                  <c:v>0.28987453692822501</c:v>
                </c:pt>
                <c:pt idx="27">
                  <c:v>5.9692360497088101E-3</c:v>
                </c:pt>
                <c:pt idx="28">
                  <c:v>2.9100677150372199E-2</c:v>
                </c:pt>
                <c:pt idx="29">
                  <c:v>0.54757347719728899</c:v>
                </c:pt>
                <c:pt idx="30">
                  <c:v>0.81409101253968796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49-45F2-B248-F1E338954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163536"/>
        <c:axId val="303163864"/>
      </c:lineChart>
      <c:dateAx>
        <c:axId val="303163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63864"/>
        <c:crosses val="autoZero"/>
        <c:auto val="1"/>
        <c:lblOffset val="100"/>
        <c:baseTimeUnit val="days"/>
      </c:dateAx>
      <c:valAx>
        <c:axId val="30316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16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268236</c:v>
                </c:pt>
                <c:pt idx="1">
                  <c:v>268231</c:v>
                </c:pt>
                <c:pt idx="2">
                  <c:v>268224</c:v>
                </c:pt>
                <c:pt idx="3">
                  <c:v>268219</c:v>
                </c:pt>
                <c:pt idx="4">
                  <c:v>268213</c:v>
                </c:pt>
                <c:pt idx="5">
                  <c:v>268214</c:v>
                </c:pt>
                <c:pt idx="6">
                  <c:v>268205</c:v>
                </c:pt>
                <c:pt idx="7">
                  <c:v>268189</c:v>
                </c:pt>
                <c:pt idx="8">
                  <c:v>268187</c:v>
                </c:pt>
                <c:pt idx="9">
                  <c:v>268174</c:v>
                </c:pt>
                <c:pt idx="10">
                  <c:v>268164</c:v>
                </c:pt>
                <c:pt idx="11">
                  <c:v>268148</c:v>
                </c:pt>
                <c:pt idx="12">
                  <c:v>268139</c:v>
                </c:pt>
                <c:pt idx="13">
                  <c:v>268138</c:v>
                </c:pt>
                <c:pt idx="14">
                  <c:v>268126</c:v>
                </c:pt>
                <c:pt idx="15">
                  <c:v>268124</c:v>
                </c:pt>
                <c:pt idx="16">
                  <c:v>268113</c:v>
                </c:pt>
                <c:pt idx="17">
                  <c:v>268104</c:v>
                </c:pt>
                <c:pt idx="18">
                  <c:v>268103</c:v>
                </c:pt>
                <c:pt idx="19">
                  <c:v>268095</c:v>
                </c:pt>
                <c:pt idx="20">
                  <c:v>268082</c:v>
                </c:pt>
                <c:pt idx="21">
                  <c:v>268074</c:v>
                </c:pt>
                <c:pt idx="22">
                  <c:v>268074</c:v>
                </c:pt>
                <c:pt idx="23">
                  <c:v>268068</c:v>
                </c:pt>
                <c:pt idx="24">
                  <c:v>268064</c:v>
                </c:pt>
                <c:pt idx="25">
                  <c:v>268053</c:v>
                </c:pt>
                <c:pt idx="26">
                  <c:v>268042</c:v>
                </c:pt>
                <c:pt idx="27">
                  <c:v>268040</c:v>
                </c:pt>
                <c:pt idx="28">
                  <c:v>268031</c:v>
                </c:pt>
                <c:pt idx="29">
                  <c:v>268032</c:v>
                </c:pt>
                <c:pt idx="30">
                  <c:v>268027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C4-4F59-9F2F-3CB1D42B54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10176"/>
        <c:axId val="306717064"/>
      </c:lineChart>
      <c:dateAx>
        <c:axId val="306710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17064"/>
        <c:crosses val="autoZero"/>
        <c:auto val="1"/>
        <c:lblOffset val="100"/>
        <c:baseTimeUnit val="days"/>
      </c:dateAx>
      <c:valAx>
        <c:axId val="30671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1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Chili's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43647</c:v>
                </c:pt>
                <c:pt idx="1">
                  <c:v>43648</c:v>
                </c:pt>
                <c:pt idx="2">
                  <c:v>43649</c:v>
                </c:pt>
                <c:pt idx="3">
                  <c:v>43650</c:v>
                </c:pt>
                <c:pt idx="4">
                  <c:v>43651</c:v>
                </c:pt>
                <c:pt idx="5">
                  <c:v>43652</c:v>
                </c:pt>
                <c:pt idx="6">
                  <c:v>43653</c:v>
                </c:pt>
                <c:pt idx="7">
                  <c:v>43654</c:v>
                </c:pt>
                <c:pt idx="8">
                  <c:v>43655</c:v>
                </c:pt>
                <c:pt idx="9">
                  <c:v>43656</c:v>
                </c:pt>
                <c:pt idx="10">
                  <c:v>43657</c:v>
                </c:pt>
                <c:pt idx="11">
                  <c:v>43658</c:v>
                </c:pt>
                <c:pt idx="12">
                  <c:v>43659</c:v>
                </c:pt>
                <c:pt idx="13">
                  <c:v>43660</c:v>
                </c:pt>
                <c:pt idx="14">
                  <c:v>43661</c:v>
                </c:pt>
                <c:pt idx="15">
                  <c:v>43662</c:v>
                </c:pt>
                <c:pt idx="16">
                  <c:v>43663</c:v>
                </c:pt>
                <c:pt idx="17">
                  <c:v>43664</c:v>
                </c:pt>
                <c:pt idx="18">
                  <c:v>43665</c:v>
                </c:pt>
                <c:pt idx="19">
                  <c:v>43666</c:v>
                </c:pt>
                <c:pt idx="20">
                  <c:v>43667</c:v>
                </c:pt>
                <c:pt idx="21">
                  <c:v>43668</c:v>
                </c:pt>
                <c:pt idx="22">
                  <c:v>43669</c:v>
                </c:pt>
                <c:pt idx="23">
                  <c:v>43670</c:v>
                </c:pt>
                <c:pt idx="24">
                  <c:v>43671</c:v>
                </c:pt>
                <c:pt idx="25">
                  <c:v>43672</c:v>
                </c:pt>
                <c:pt idx="26">
                  <c:v>43673</c:v>
                </c:pt>
                <c:pt idx="27">
                  <c:v>43674</c:v>
                </c:pt>
                <c:pt idx="28">
                  <c:v>43675</c:v>
                </c:pt>
                <c:pt idx="29">
                  <c:v>43676</c:v>
                </c:pt>
                <c:pt idx="30">
                  <c:v>43677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53</c:v>
                </c:pt>
                <c:pt idx="1">
                  <c:v>54</c:v>
                </c:pt>
                <c:pt idx="2">
                  <c:v>80</c:v>
                </c:pt>
                <c:pt idx="3">
                  <c:v>59</c:v>
                </c:pt>
                <c:pt idx="4">
                  <c:v>76</c:v>
                </c:pt>
                <c:pt idx="5">
                  <c:v>73</c:v>
                </c:pt>
                <c:pt idx="6">
                  <c:v>48</c:v>
                </c:pt>
                <c:pt idx="7">
                  <c:v>61</c:v>
                </c:pt>
                <c:pt idx="8">
                  <c:v>76</c:v>
                </c:pt>
                <c:pt idx="9">
                  <c:v>50</c:v>
                </c:pt>
                <c:pt idx="10">
                  <c:v>67</c:v>
                </c:pt>
                <c:pt idx="11">
                  <c:v>72</c:v>
                </c:pt>
                <c:pt idx="12">
                  <c:v>89</c:v>
                </c:pt>
                <c:pt idx="13">
                  <c:v>78</c:v>
                </c:pt>
                <c:pt idx="14">
                  <c:v>85</c:v>
                </c:pt>
                <c:pt idx="15">
                  <c:v>77</c:v>
                </c:pt>
                <c:pt idx="16">
                  <c:v>85</c:v>
                </c:pt>
                <c:pt idx="17">
                  <c:v>60</c:v>
                </c:pt>
                <c:pt idx="18">
                  <c:v>67</c:v>
                </c:pt>
                <c:pt idx="19">
                  <c:v>101</c:v>
                </c:pt>
                <c:pt idx="20">
                  <c:v>63</c:v>
                </c:pt>
                <c:pt idx="21">
                  <c:v>61</c:v>
                </c:pt>
                <c:pt idx="22">
                  <c:v>89</c:v>
                </c:pt>
                <c:pt idx="23">
                  <c:v>117</c:v>
                </c:pt>
                <c:pt idx="24">
                  <c:v>108</c:v>
                </c:pt>
                <c:pt idx="25">
                  <c:v>86</c:v>
                </c:pt>
                <c:pt idx="26">
                  <c:v>104</c:v>
                </c:pt>
                <c:pt idx="27">
                  <c:v>92</c:v>
                </c:pt>
                <c:pt idx="28">
                  <c:v>122</c:v>
                </c:pt>
                <c:pt idx="29">
                  <c:v>130</c:v>
                </c:pt>
                <c:pt idx="30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46-48C0-95B4-E64C4AE887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713784"/>
        <c:axId val="306711488"/>
      </c:lineChart>
      <c:dateAx>
        <c:axId val="3067137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11488"/>
        <c:crosses val="autoZero"/>
        <c:auto val="1"/>
        <c:lblOffset val="100"/>
        <c:baseTimeUnit val="days"/>
      </c:dateAx>
      <c:valAx>
        <c:axId val="30671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1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398BE1-281B-40DA-8DB4-09F172AC4C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MASTER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26CEA1-88EE-4153-AE31-0A873A7C03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2880478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CA015-FEBF-4141-92ED-DD6450342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Chili's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630A76-924F-433F-99C0-DCF1CE50F4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5870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206807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69972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019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40487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466551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027930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18601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14542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190433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97615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69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Chili's 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93476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B4DC8E-A99E-43F6-890B-4DCC433CB2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7986774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618B8-9BFC-4D4E-AFB1-E913150D7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8A46C2-7957-44FA-8A93-1CAF47DD3F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8462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850938-1F51-4D32-977E-84EFA4A6A4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B0CF79-7FBB-4332-AF6D-8948AF77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479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039CD6-CDB1-4942-8D71-B5372BC5C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B2F005-5AD9-4FD3-A3C7-65354C33A4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52343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D4B82-EF91-4DD2-9012-D49BB8B52A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5022E-464E-496A-9DBB-1D484918F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017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8A203-99FD-4C23-8654-B26EF1923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Reactions Per Post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E3E7B5-2DD0-498A-ABDE-F33993B5D5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7525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EA0681-E403-4028-94F1-702D50440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22E28-FCB9-4F64-8BA0-4830C2E8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3300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DA425-8DBC-42AC-8D1F-D642CDF18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1C6CB5-9B7C-4F85-96E9-292864916B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9441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911238-CD74-445D-90AE-EAECF73585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05922-BDF6-4C84-8276-128EE3F17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250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FEEA3-1DA0-402E-802A-7D2684619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8B2BA6-9D38-4A0B-9597-7A46EB430B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70638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5DBF7-C65C-422B-85E9-2F53688A81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13737-78E2-46AD-AC71-06CFAE231F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4139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9230E-F24E-4EE3-B479-DF41CE938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(FB) Custom Own Posts Table (new) | Chili's 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FDD67F-4EBB-4FBA-A6EC-D221C7CDC6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7164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78843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72506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8220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852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8014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22361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54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Chili's Malaysia - 2019-07-31 10:00:00</a:t>
                      </a:r>
                      <a:r>
                        <a:rPr lang="en-US" sz="1000"/>
                        <a:t> 
 “(Will) come back for these 2 dishes, 9/10”  - @Jeanne.pharoline
Thank you very much for the lovely review! We’ll make it a 10/10 for your next visit!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15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Chili's Malaysia - 2019-07-30 10:00:24</a:t>
                      </a:r>
                      <a:r>
                        <a:rPr lang="en-US" sz="1000"/>
                        <a:t> 
 Our Heartiest Congratulations on the coronation of Seri Paduka Baginda Yang Di-Pertuan Agong XVI Al-Sultan Abdullah Ri'ayatuddin Al-Mustafa Billah Shah Ibni Almarhum Sultan Haji Ahmad Shah Al-musta'in Billah.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033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Chili's Malaysia - 2019-07-30 10:00:00</a:t>
                      </a:r>
                      <a:r>
                        <a:rPr lang="en-US" sz="1000"/>
                        <a:t> 
 Jom Burger-mbira at Chili’s with our classic Southern Smokehouse Burger today! 
Find an outlet near you: http://chilis.com.my/outlets/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31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Chili's Malaysia - 2019-07-27 10:00:00</a:t>
                      </a:r>
                      <a:r>
                        <a:rPr lang="en-US" sz="1000"/>
                        <a:t> 
 Here’s why you always have room for desserts. 
Check out what sweet stuff we have to offer here at Chili’s! </a:t>
                      </a:r>
                      <a:br>
                        <a:rPr lang="en-US" sz="1000"/>
                      </a:br>
                      <a:r>
                        <a:rPr lang="en-US" sz="1000"/>
                        <a:t>http://chilis.com.my/category/food_menu/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962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Chili's Malaysia - 2019-07-24 10:00:02</a:t>
                      </a:r>
                      <a:r>
                        <a:rPr lang="en-US" sz="1000"/>
                        <a:t> 
 Last chance to try this dessert before 31 July 2019.
The skillet Keyline pie will definitely keep you occu-pie-d.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679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C9A45C-0A81-48C9-8285-CB21CDCCF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150650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7B13A6-F217-4B49-812B-02A92F88B3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D0FFB7-442B-48C5-A665-94C15DD6C4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280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ADB4D-7233-4F70-AD55-94E74DFB3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C48D2-E822-48E1-ABBA-14DA5E4C7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198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EE4CE-C1A2-4444-A244-E2A75B62F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41E8CA-5CDF-40F4-A786-E25C011B30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37949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5E19B4-9DF6-49BB-94EC-841C14A71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53501A-4BF0-4C26-AD0B-C1A7B8F6D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2284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22B8A-0AA8-4642-94C2-D9ACD1DB9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CE1B74-FA82-4C45-8B13-94D5E41A16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7547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8B25BF-DBE0-4C84-9177-3D08B21D07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EE4E2-5CA5-4599-94DF-601FA39D4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968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C12808-BDA1-4D77-9644-2F935A8B6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Chili's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1E3DB5-164E-472B-8102-594C69AD86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009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7929B3-29AC-4E1F-BB7F-C5DA0B2781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81AB-C535-49BE-BF3A-4496F59F1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112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49E45-8D0F-4374-854A-A3B9B2A10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Chili's 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0F4DAF-E228-460F-930D-814048BBA8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01320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331010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946076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36793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118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8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Shah Alam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23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13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Penang Island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63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726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54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Bharu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54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Kota Kinabalu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457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560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Sungai Petani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5300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4EEDD-D395-47DB-A562-9D8F862ABF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4155741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B226A-D52F-4F1B-8EB8-9BB23449C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Chili's 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6D0134-55ED-42AF-8545-A525398B1B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6235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74444823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795564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599202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222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Terengganu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518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441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24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Alor Setar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070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Kuantan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54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Seremban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6517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Malacca 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98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Rawang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932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Puchong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29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Sandakan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241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264267-F62E-477A-BB1F-8DCA28B25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4008356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A97C6-7028-4F95-A3DD-9F9C0F89B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Chili's 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A375DF-60B7-4DBB-8134-2FD6F40668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78478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493922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032567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69078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3477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Tawau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602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54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Kulim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02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Selangor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808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Ampang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310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7D024-7831-4616-8F3E-B3AF57E3E4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3903973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D91E3-AC7A-4023-9E4A-505FACBE8A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490AF6-8A79-4772-A5BC-93E406717B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2608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212655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6530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6996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3792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8128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6833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640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2928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63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- 2019-07-31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“(Will) come back for these 2 dishes, 9/10”  - @Jeanne.pharoline
Thank you very much for the lovely review! We’ll make it a 10/10 for your next visit!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3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- 2019-07-30 11:50:32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Last chance to get your hand on these before 31 July 2019!
Don’t say we “tak ajak”😏
Drop by a Chili’s outlet near you say a last goodbye to Skillet Keylime Pie, Roasted Tomato Pasta, Creamy Jalapeno Wings and Oreo Cookie Sundae.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020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- 2019-07-30 10:00:24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Heartiest Congratulations on the coronation of Seri Paduka Baginda Yang Di-Pertuan Agong XVI Al-Sultan Abdullah Ri'ayatuddin Al-Mustafa Billah Shah Ibni Almarhum Sultan Haji Ahmad Shah Al-musta'in Billah.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57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- 2019-07-30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Jom Burger-mbira at Chili’s with our classic Southern Smokehouse Burger today! 
Find an outlet near you: http://chilis.com.my/outlets/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293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5F071-2B79-4802-BDC6-AABF7E8674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274009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7C1903-842E-49D4-9F44-9F3AD58F7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571C43-0706-4B31-89AF-6188390A8D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85529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9095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4864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2267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2823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01239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91845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2600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444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712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- 2019-07-29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Gather your buddies and savor the moment for an unforgettable dining experience at Chili’s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77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- 2019-07-28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“Yummy Veggie Pasta for my wicked Sunday” -@braviakennylee
Glad you enjoyed them!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040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- 2019-07-27 16:58:08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15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- 2019-07-27 16:56:23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Last chance to get your hand on these before 31 July 2019!
Don’t say we “tak ajak”😏
Drop by a Chili’s outlet near you say a last goodbye to Skillet Keylime Pie, Roasted Tomato Pasta, Creamy Jalapeno Wings and Oreo Cookie Sundae.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143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- 2019-07-27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Here’s why you always have room for desserts. 
Check out what sweet stuff we have to offer here at Chili’s! </a:t>
                      </a:r>
                      <a:b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http://chilis.com.my/category/food_menu/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529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7C225-50C4-46CA-A4BD-5B59DA8C68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5957996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FEE1C-F4D1-4A5A-A544-0F23981FD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9B4A60-EFE0-4E8B-956A-9A9F49BF3A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7878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07030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30493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0423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59117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0197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6913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341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823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165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- 2019-07-26 10:00:01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Our expression when we see dessert.
Thank you @fyddazamhari for the adorable picture!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956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- 2019-07-24 10:00:02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Last chance to try this dessert before 31 July 2019.
The skillet Keyline pie will definitely keep you occu-pie-d.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2957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- 2019-07-22 19:00:26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Special moments deserve a special dining location.
#savorthemoment. 
Find a location near you today!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5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- 2019-07-22 18:48:10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There’s no better babysitter than a babysitter that brings the kids to Chili’s. ;) 
Ask us about how kids eat for free at Chili’s. T&amp;C Apply.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638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43900-3D2A-4C99-AE20-A24B269EC8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10797392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32BCD-F648-493C-B75C-3AB7BE42E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Chili's Malaysia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A1CF26-20BD-4206-AE95-7A6032F91C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05463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369699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3672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8373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4134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3280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0616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6698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8895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448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- 2019-07-05 11:59:27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have awesome news! Chili's Lunch Combo has now been extended until 5pm - for an additional 2 hours! Drop by your favorite Chili's outlet for amazing value.
Enjoy a starter and entreé from only RM21.20*
T&amp;C Apply
- Prices subject to 6% Government Tax and 10% Service Charge.
- This promo is not available at Chili’s Grill &amp; Bar KLCC, Chili’s Grill &amp; Bar CITTA, Chili’s Grill &amp; Bar Kiara !63 Retail Park &amp; Chili’s Grill &amp; Bar Jaya Shopping Centre.
- This promo is not applicable to Free Kids meals.
- Not applicable during weekends and public holidays.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97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- 2019-07-04 17:58:17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This dish will definitely put your in a good mooooooood.
Check out our menu here: http://chilis.com.my/category/food_menu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501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Chili's Malaysia - 2019-07-02 12:26:06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072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0CF6E2-15DF-4B4D-B954-E60A9454B8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</p:spTree>
    <p:extLst>
      <p:ext uri="{BB962C8B-B14F-4D97-AF65-F5344CB8AC3E}">
        <p14:creationId xmlns:p14="http://schemas.microsoft.com/office/powerpoint/2010/main" val="23257906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715</Words>
  <Application>Microsoft Office PowerPoint</Application>
  <PresentationFormat>On-screen Show (4:3)</PresentationFormat>
  <Paragraphs>347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MASTER TEMPLATE</vt:lpstr>
      <vt:lpstr>Facebook Key Metrics Table | Chili's Malaysia</vt:lpstr>
      <vt:lpstr>Facebook Reach | Chili's Malaysia</vt:lpstr>
      <vt:lpstr>Facebook Engaged Users | Chili's Malaysia</vt:lpstr>
      <vt:lpstr>Facebook Average Reactions Per Post | Chili's Malaysia</vt:lpstr>
      <vt:lpstr>Facebook Interactions Distribution | Chili's Malaysia</vt:lpstr>
      <vt:lpstr>Facebook Interaction Rate By Weekday | Chili's Malaysia</vt:lpstr>
      <vt:lpstr>Facebook (FB) Custom Own Posts Table (new) | Chili's Malaysia</vt:lpstr>
      <vt:lpstr>Facebook Fan Demographics | Chili's Malaysia</vt:lpstr>
      <vt:lpstr>Facebook Interaction Rate | Chili's Malaysia</vt:lpstr>
      <vt:lpstr>Facebook Fans Total | Chili's Malaysia</vt:lpstr>
      <vt:lpstr>Facebook Page Views | Chili's Malaysia</vt:lpstr>
      <vt:lpstr>Facebook Fans By City Table | Chili's Malaysia - 1 of 3</vt:lpstr>
      <vt:lpstr>Facebook Fans By City Table | Chili's Malaysia - 2 of 3</vt:lpstr>
      <vt:lpstr>Facebook Fans By City Table | Chili's Malaysia - 3 of 3</vt:lpstr>
      <vt:lpstr>Facebook Own Posts Table | Chili's Malaysia - 1 of 4</vt:lpstr>
      <vt:lpstr>Facebook Own Posts Table | Chili's Malaysia - 2 of 4</vt:lpstr>
      <vt:lpstr>Facebook Own Posts Table | Chili's Malaysia - 3 of 4</vt:lpstr>
      <vt:lpstr>Facebook Own Posts Table | Chili's Malaysia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MASTER TEMPLATE</dc:title>
  <dc:creator>Frederik Peiniger</dc:creator>
  <cp:lastModifiedBy>Frederik Peiniger</cp:lastModifiedBy>
  <cp:revision>1</cp:revision>
  <dcterms:created xsi:type="dcterms:W3CDTF">2019-08-16T07:09:47Z</dcterms:created>
  <dcterms:modified xsi:type="dcterms:W3CDTF">2019-08-16T07:10:31Z</dcterms:modified>
</cp:coreProperties>
</file>