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Restored Likes from Reactivated Accounts</c:v>
                </c:pt>
                <c:pt idx="1">
                  <c:v>Your Page</c:v>
                </c:pt>
                <c:pt idx="2">
                  <c:v>Page Suggestions</c:v>
                </c:pt>
                <c:pt idx="3">
                  <c:v>Search</c:v>
                </c:pt>
                <c:pt idx="4">
                  <c:v>Ads</c:v>
                </c:pt>
                <c:pt idx="5">
                  <c:v>News Feed</c:v>
                </c:pt>
                <c:pt idx="6">
                  <c:v>Other</c:v>
                </c:pt>
                <c:pt idx="7">
                  <c:v>Suspicious Account Removals</c:v>
                </c:pt>
                <c:pt idx="8">
                  <c:v>Unlikes from Page, Posts, or News Feed</c:v>
                </c:pt>
                <c:pt idx="9">
                  <c:v>Deactivated or Memorialized Account Removals</c:v>
                </c:pt>
              </c:strCache>
            </c:strRef>
          </c:cat>
          <c:val>
            <c:numRef>
              <c:f>Sheet1!$B$2:$B$11</c:f>
              <c:numCache>
                <c:formatCode>General</c:formatCode>
                <c:ptCount val="10"/>
                <c:pt idx="0">
                  <c:v>193</c:v>
                </c:pt>
                <c:pt idx="1">
                  <c:v>53</c:v>
                </c:pt>
                <c:pt idx="2">
                  <c:v>38</c:v>
                </c:pt>
                <c:pt idx="3">
                  <c:v>35</c:v>
                </c:pt>
                <c:pt idx="4">
                  <c:v>16</c:v>
                </c:pt>
                <c:pt idx="5">
                  <c:v>7</c:v>
                </c:pt>
                <c:pt idx="6">
                  <c:v>3</c:v>
                </c:pt>
                <c:pt idx="7">
                  <c:v>-45</c:v>
                </c:pt>
                <c:pt idx="8">
                  <c:v>-47</c:v>
                </c:pt>
                <c:pt idx="9">
                  <c:v>-261</c:v>
                </c:pt>
              </c:numCache>
            </c:numRef>
          </c:val>
          <c:extLst>
            <c:ext xmlns:c16="http://schemas.microsoft.com/office/drawing/2014/chart" uri="{C3380CC4-5D6E-409C-BE32-E72D297353CC}">
              <c16:uniqueId val="{00000000-10BC-40E9-8887-34FD447178A1}"/>
            </c:ext>
          </c:extLst>
        </c:ser>
        <c:dLbls>
          <c:showLegendKey val="0"/>
          <c:showVal val="0"/>
          <c:showCatName val="0"/>
          <c:showSerName val="0"/>
          <c:showPercent val="0"/>
          <c:showBubbleSize val="0"/>
        </c:dLbls>
        <c:gapWidth val="219"/>
        <c:overlap val="-27"/>
        <c:axId val="304574688"/>
        <c:axId val="304576328"/>
      </c:barChart>
      <c:catAx>
        <c:axId val="30457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76328"/>
        <c:crosses val="autoZero"/>
        <c:auto val="1"/>
        <c:lblAlgn val="ctr"/>
        <c:lblOffset val="100"/>
        <c:noMultiLvlLbl val="0"/>
      </c:catAx>
      <c:valAx>
        <c:axId val="30457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7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c:v>
                </c:pt>
                <c:pt idx="1">
                  <c:v>0</c:v>
                </c:pt>
                <c:pt idx="2">
                  <c:v>31</c:v>
                </c:pt>
                <c:pt idx="3">
                  <c:v>282</c:v>
                </c:pt>
                <c:pt idx="4">
                  <c:v>0</c:v>
                </c:pt>
                <c:pt idx="5">
                  <c:v>0</c:v>
                </c:pt>
                <c:pt idx="6">
                  <c:v>388</c:v>
                </c:pt>
                <c:pt idx="7">
                  <c:v>463</c:v>
                </c:pt>
                <c:pt idx="8">
                  <c:v>0</c:v>
                </c:pt>
                <c:pt idx="9">
                  <c:v>8</c:v>
                </c:pt>
                <c:pt idx="10">
                  <c:v>0</c:v>
                </c:pt>
                <c:pt idx="11">
                  <c:v>0</c:v>
                </c:pt>
                <c:pt idx="12">
                  <c:v>586</c:v>
                </c:pt>
                <c:pt idx="13">
                  <c:v>0</c:v>
                </c:pt>
                <c:pt idx="14">
                  <c:v>0</c:v>
                </c:pt>
                <c:pt idx="15">
                  <c:v>449</c:v>
                </c:pt>
                <c:pt idx="16">
                  <c:v>0</c:v>
                </c:pt>
                <c:pt idx="17">
                  <c:v>726</c:v>
                </c:pt>
                <c:pt idx="18">
                  <c:v>432</c:v>
                </c:pt>
                <c:pt idx="19">
                  <c:v>0</c:v>
                </c:pt>
                <c:pt idx="20">
                  <c:v>0</c:v>
                </c:pt>
                <c:pt idx="21">
                  <c:v>636</c:v>
                </c:pt>
                <c:pt idx="22">
                  <c:v>0</c:v>
                </c:pt>
                <c:pt idx="23">
                  <c:v>0</c:v>
                </c:pt>
                <c:pt idx="24">
                  <c:v>515</c:v>
                </c:pt>
                <c:pt idx="25">
                  <c:v>0</c:v>
                </c:pt>
                <c:pt idx="26">
                  <c:v>517</c:v>
                </c:pt>
                <c:pt idx="27">
                  <c:v>17</c:v>
                </c:pt>
                <c:pt idx="28">
                  <c:v>9</c:v>
                </c:pt>
                <c:pt idx="29">
                  <c:v>0</c:v>
                </c:pt>
              </c:numCache>
            </c:numRef>
          </c:val>
          <c:smooth val="0"/>
          <c:extLst>
            <c:ext xmlns:c16="http://schemas.microsoft.com/office/drawing/2014/chart" uri="{C3380CC4-5D6E-409C-BE32-E72D297353CC}">
              <c16:uniqueId val="{00000000-ED78-4112-9869-EEC925B0B0A9}"/>
            </c:ext>
          </c:extLst>
        </c:ser>
        <c:dLbls>
          <c:showLegendKey val="0"/>
          <c:showVal val="0"/>
          <c:showCatName val="0"/>
          <c:showSerName val="0"/>
          <c:showPercent val="0"/>
          <c:showBubbleSize val="0"/>
        </c:dLbls>
        <c:smooth val="0"/>
        <c:axId val="297410560"/>
        <c:axId val="297411872"/>
      </c:lineChart>
      <c:dateAx>
        <c:axId val="297410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11872"/>
        <c:crosses val="autoZero"/>
        <c:auto val="1"/>
        <c:lblOffset val="100"/>
        <c:baseTimeUnit val="days"/>
      </c:dateAx>
      <c:valAx>
        <c:axId val="29741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1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1348</c:v>
                </c:pt>
                <c:pt idx="1">
                  <c:v>40937</c:v>
                </c:pt>
                <c:pt idx="2">
                  <c:v>45132</c:v>
                </c:pt>
                <c:pt idx="3">
                  <c:v>17465</c:v>
                </c:pt>
                <c:pt idx="4">
                  <c:v>4361</c:v>
                </c:pt>
                <c:pt idx="5">
                  <c:v>181</c:v>
                </c:pt>
                <c:pt idx="6">
                  <c:v>321</c:v>
                </c:pt>
              </c:numCache>
            </c:numRef>
          </c:val>
          <c:extLst>
            <c:ext xmlns:c16="http://schemas.microsoft.com/office/drawing/2014/chart" uri="{C3380CC4-5D6E-409C-BE32-E72D297353CC}">
              <c16:uniqueId val="{00000000-2F85-4FF9-A3D6-03B90053B98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2478</c:v>
                </c:pt>
                <c:pt idx="1">
                  <c:v>59943</c:v>
                </c:pt>
                <c:pt idx="2">
                  <c:v>61678</c:v>
                </c:pt>
                <c:pt idx="3">
                  <c:v>27844</c:v>
                </c:pt>
                <c:pt idx="4">
                  <c:v>7334</c:v>
                </c:pt>
                <c:pt idx="5">
                  <c:v>230</c:v>
                </c:pt>
                <c:pt idx="6">
                  <c:v>359</c:v>
                </c:pt>
              </c:numCache>
            </c:numRef>
          </c:val>
          <c:extLst>
            <c:ext xmlns:c16="http://schemas.microsoft.com/office/drawing/2014/chart" uri="{C3380CC4-5D6E-409C-BE32-E72D297353CC}">
              <c16:uniqueId val="{00000001-2F85-4FF9-A3D6-03B90053B98A}"/>
            </c:ext>
          </c:extLst>
        </c:ser>
        <c:dLbls>
          <c:showLegendKey val="0"/>
          <c:showVal val="0"/>
          <c:showCatName val="0"/>
          <c:showSerName val="0"/>
          <c:showPercent val="0"/>
          <c:showBubbleSize val="0"/>
        </c:dLbls>
        <c:gapWidth val="219"/>
        <c:overlap val="-27"/>
        <c:axId val="306257088"/>
        <c:axId val="306251512"/>
      </c:barChart>
      <c:catAx>
        <c:axId val="30625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51512"/>
        <c:crosses val="autoZero"/>
        <c:auto val="1"/>
        <c:lblAlgn val="ctr"/>
        <c:lblOffset val="100"/>
        <c:noMultiLvlLbl val="0"/>
      </c:catAx>
      <c:valAx>
        <c:axId val="30625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5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0.15537730934086899</c:v>
                </c:pt>
                <c:pt idx="1">
                  <c:v>3.1452770726966999E-3</c:v>
                </c:pt>
              </c:numCache>
            </c:numRef>
          </c:val>
          <c:extLst>
            <c:ext xmlns:c16="http://schemas.microsoft.com/office/drawing/2014/chart" uri="{C3380CC4-5D6E-409C-BE32-E72D297353CC}">
              <c16:uniqueId val="{00000000-92ED-4FBD-BA47-C9D6737C89EF}"/>
            </c:ext>
          </c:extLst>
        </c:ser>
        <c:dLbls>
          <c:showLegendKey val="0"/>
          <c:showVal val="0"/>
          <c:showCatName val="0"/>
          <c:showSerName val="0"/>
          <c:showPercent val="0"/>
          <c:showBubbleSize val="0"/>
        </c:dLbls>
        <c:gapWidth val="219"/>
        <c:overlap val="-27"/>
        <c:axId val="306260696"/>
        <c:axId val="306256432"/>
      </c:barChart>
      <c:catAx>
        <c:axId val="30626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56432"/>
        <c:crosses val="autoZero"/>
        <c:auto val="1"/>
        <c:lblAlgn val="ctr"/>
        <c:lblOffset val="100"/>
        <c:noMultiLvlLbl val="0"/>
      </c:catAx>
      <c:valAx>
        <c:axId val="30625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6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Chili's Malaysia</c:v>
                </c:pt>
              </c:strCache>
            </c:strRef>
          </c:cat>
          <c:val>
            <c:numRef>
              <c:f>Sheet1!$B$2</c:f>
              <c:numCache>
                <c:formatCode>General</c:formatCode>
                <c:ptCount val="1"/>
                <c:pt idx="0">
                  <c:v>5641</c:v>
                </c:pt>
              </c:numCache>
            </c:numRef>
          </c:val>
          <c:extLst>
            <c:ext xmlns:c16="http://schemas.microsoft.com/office/drawing/2014/chart" uri="{C3380CC4-5D6E-409C-BE32-E72D297353CC}">
              <c16:uniqueId val="{00000000-0368-4D7C-AB0C-308E115877B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Chili's Malaysia</c:v>
                </c:pt>
              </c:strCache>
            </c:strRef>
          </c:cat>
          <c:val>
            <c:numRef>
              <c:f>Sheet1!$C$2</c:f>
              <c:numCache>
                <c:formatCode>General</c:formatCode>
                <c:ptCount val="1"/>
                <c:pt idx="0">
                  <c:v>106</c:v>
                </c:pt>
              </c:numCache>
            </c:numRef>
          </c:val>
          <c:extLst>
            <c:ext xmlns:c16="http://schemas.microsoft.com/office/drawing/2014/chart" uri="{C3380CC4-5D6E-409C-BE32-E72D297353CC}">
              <c16:uniqueId val="{00000001-0368-4D7C-AB0C-308E115877B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Chili's Malaysia</c:v>
                </c:pt>
              </c:strCache>
            </c:strRef>
          </c:cat>
          <c:val>
            <c:numRef>
              <c:f>Sheet1!$D$2</c:f>
              <c:numCache>
                <c:formatCode>General</c:formatCode>
                <c:ptCount val="1"/>
                <c:pt idx="0">
                  <c:v>8</c:v>
                </c:pt>
              </c:numCache>
            </c:numRef>
          </c:val>
          <c:extLst>
            <c:ext xmlns:c16="http://schemas.microsoft.com/office/drawing/2014/chart" uri="{C3380CC4-5D6E-409C-BE32-E72D297353CC}">
              <c16:uniqueId val="{00000002-0368-4D7C-AB0C-308E115877B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Chili's Malaysia</c:v>
                </c:pt>
              </c:strCache>
            </c:strRef>
          </c:cat>
          <c:val>
            <c:numRef>
              <c:f>Sheet1!$E$2</c:f>
              <c:numCache>
                <c:formatCode>General</c:formatCode>
                <c:ptCount val="1"/>
                <c:pt idx="0">
                  <c:v>23</c:v>
                </c:pt>
              </c:numCache>
            </c:numRef>
          </c:val>
          <c:extLst>
            <c:ext xmlns:c16="http://schemas.microsoft.com/office/drawing/2014/chart" uri="{C3380CC4-5D6E-409C-BE32-E72D297353CC}">
              <c16:uniqueId val="{00000003-0368-4D7C-AB0C-308E115877B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Chili's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0368-4D7C-AB0C-308E115877B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Chili's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0368-4D7C-AB0C-308E115877B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Chili's Malaysia</c:v>
                </c:pt>
              </c:strCache>
            </c:strRef>
          </c:cat>
          <c:val>
            <c:numRef>
              <c:f>Sheet1!$H$2</c:f>
              <c:numCache>
                <c:formatCode>General</c:formatCode>
                <c:ptCount val="1"/>
                <c:pt idx="0">
                  <c:v>54</c:v>
                </c:pt>
              </c:numCache>
            </c:numRef>
          </c:val>
          <c:extLst>
            <c:ext xmlns:c16="http://schemas.microsoft.com/office/drawing/2014/chart" uri="{C3380CC4-5D6E-409C-BE32-E72D297353CC}">
              <c16:uniqueId val="{00000006-0368-4D7C-AB0C-308E115877B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Chili's Malaysia</c:v>
                </c:pt>
              </c:strCache>
            </c:strRef>
          </c:cat>
          <c:val>
            <c:numRef>
              <c:f>Sheet1!$I$2</c:f>
              <c:numCache>
                <c:formatCode>General</c:formatCode>
                <c:ptCount val="1"/>
                <c:pt idx="0">
                  <c:v>64</c:v>
                </c:pt>
              </c:numCache>
            </c:numRef>
          </c:val>
          <c:extLst>
            <c:ext xmlns:c16="http://schemas.microsoft.com/office/drawing/2014/chart" uri="{C3380CC4-5D6E-409C-BE32-E72D297353CC}">
              <c16:uniqueId val="{00000007-0368-4D7C-AB0C-308E115877BB}"/>
            </c:ext>
          </c:extLst>
        </c:ser>
        <c:dLbls>
          <c:showLegendKey val="0"/>
          <c:showVal val="0"/>
          <c:showCatName val="0"/>
          <c:showSerName val="0"/>
          <c:showPercent val="0"/>
          <c:showBubbleSize val="0"/>
        </c:dLbls>
        <c:gapWidth val="150"/>
        <c:overlap val="100"/>
        <c:axId val="441341184"/>
        <c:axId val="441345120"/>
      </c:barChart>
      <c:catAx>
        <c:axId val="44134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45120"/>
        <c:crosses val="autoZero"/>
        <c:auto val="1"/>
        <c:lblAlgn val="ctr"/>
        <c:lblOffset val="100"/>
        <c:noMultiLvlLbl val="0"/>
      </c:catAx>
      <c:valAx>
        <c:axId val="441345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4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21569</c:v>
                </c:pt>
                <c:pt idx="1">
                  <c:v>156</c:v>
                </c:pt>
                <c:pt idx="2">
                  <c:v>704</c:v>
                </c:pt>
                <c:pt idx="3">
                  <c:v>229</c:v>
                </c:pt>
                <c:pt idx="4">
                  <c:v>892</c:v>
                </c:pt>
                <c:pt idx="5">
                  <c:v>20857</c:v>
                </c:pt>
                <c:pt idx="6">
                  <c:v>13554</c:v>
                </c:pt>
                <c:pt idx="7">
                  <c:v>88842</c:v>
                </c:pt>
                <c:pt idx="8">
                  <c:v>107654</c:v>
                </c:pt>
                <c:pt idx="9">
                  <c:v>133612</c:v>
                </c:pt>
                <c:pt idx="10">
                  <c:v>122132</c:v>
                </c:pt>
                <c:pt idx="11">
                  <c:v>94859</c:v>
                </c:pt>
                <c:pt idx="12">
                  <c:v>89670</c:v>
                </c:pt>
                <c:pt idx="13">
                  <c:v>102996</c:v>
                </c:pt>
                <c:pt idx="14">
                  <c:v>101261</c:v>
                </c:pt>
                <c:pt idx="15">
                  <c:v>97533</c:v>
                </c:pt>
                <c:pt idx="16">
                  <c:v>98028</c:v>
                </c:pt>
                <c:pt idx="17">
                  <c:v>108452</c:v>
                </c:pt>
                <c:pt idx="18">
                  <c:v>89148</c:v>
                </c:pt>
                <c:pt idx="19">
                  <c:v>87659</c:v>
                </c:pt>
                <c:pt idx="20">
                  <c:v>88372</c:v>
                </c:pt>
                <c:pt idx="21">
                  <c:v>97330</c:v>
                </c:pt>
                <c:pt idx="22">
                  <c:v>114819</c:v>
                </c:pt>
                <c:pt idx="23">
                  <c:v>103989</c:v>
                </c:pt>
                <c:pt idx="24">
                  <c:v>66263</c:v>
                </c:pt>
                <c:pt idx="25">
                  <c:v>24380</c:v>
                </c:pt>
                <c:pt idx="26">
                  <c:v>23803</c:v>
                </c:pt>
                <c:pt idx="27">
                  <c:v>24088</c:v>
                </c:pt>
                <c:pt idx="28">
                  <c:v>17437</c:v>
                </c:pt>
                <c:pt idx="29">
                  <c:v>5957</c:v>
                </c:pt>
              </c:numCache>
            </c:numRef>
          </c:val>
          <c:smooth val="0"/>
          <c:extLst>
            <c:ext xmlns:c16="http://schemas.microsoft.com/office/drawing/2014/chart" uri="{C3380CC4-5D6E-409C-BE32-E72D297353CC}">
              <c16:uniqueId val="{00000000-5157-4980-85CE-5948605A0449}"/>
            </c:ext>
          </c:extLst>
        </c:ser>
        <c:dLbls>
          <c:showLegendKey val="0"/>
          <c:showVal val="0"/>
          <c:showCatName val="0"/>
          <c:showSerName val="0"/>
          <c:showPercent val="0"/>
          <c:showBubbleSize val="0"/>
        </c:dLbls>
        <c:smooth val="0"/>
        <c:axId val="441351680"/>
        <c:axId val="441350040"/>
      </c:lineChart>
      <c:dateAx>
        <c:axId val="441351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50040"/>
        <c:crosses val="autoZero"/>
        <c:auto val="1"/>
        <c:lblOffset val="100"/>
        <c:baseTimeUnit val="days"/>
      </c:dateAx>
      <c:valAx>
        <c:axId val="44135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35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80A91-A1F5-48DD-A5CD-82575B3398EF}"/>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704DCB6D-CB00-4D05-9F94-931715DA00C6}"/>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15299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DA0B-77E0-4563-9F1A-C0FE72062894}"/>
              </a:ext>
            </a:extLst>
          </p:cNvPr>
          <p:cNvSpPr>
            <a:spLocks noGrp="1"/>
          </p:cNvSpPr>
          <p:nvPr>
            <p:ph type="title"/>
          </p:nvPr>
        </p:nvSpPr>
        <p:spPr/>
        <p:txBody>
          <a:bodyPr/>
          <a:lstStyle/>
          <a:p>
            <a:r>
              <a:rPr lang="en-US"/>
              <a:t>Facebook Key Metrics Table | Chili's Malaysia</a:t>
            </a:r>
          </a:p>
        </p:txBody>
      </p:sp>
      <p:graphicFrame>
        <p:nvGraphicFramePr>
          <p:cNvPr id="5" name="Table Placeholder 4">
            <a:extLst>
              <a:ext uri="{FF2B5EF4-FFF2-40B4-BE49-F238E27FC236}">
                <a16:creationId xmlns:a16="http://schemas.microsoft.com/office/drawing/2014/main" id="{4C134BD0-3D60-4688-83BA-86EE64019EFD}"/>
              </a:ext>
            </a:extLst>
          </p:cNvPr>
          <p:cNvGraphicFramePr>
            <a:graphicFrameLocks noGrp="1"/>
          </p:cNvGraphicFramePr>
          <p:nvPr>
            <p:ph type="tbl" sz="quarter" idx="13"/>
            <p:extLst>
              <p:ext uri="{D42A27DB-BD31-4B8C-83A1-F6EECF244321}">
                <p14:modId xmlns:p14="http://schemas.microsoft.com/office/powerpoint/2010/main" val="4169429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222552803"/>
                    </a:ext>
                  </a:extLst>
                </a:gridCol>
                <a:gridCol w="411480">
                  <a:extLst>
                    <a:ext uri="{9D8B030D-6E8A-4147-A177-3AD203B41FA5}">
                      <a16:colId xmlns:a16="http://schemas.microsoft.com/office/drawing/2014/main" val="3478910827"/>
                    </a:ext>
                  </a:extLst>
                </a:gridCol>
                <a:gridCol w="304495">
                  <a:extLst>
                    <a:ext uri="{9D8B030D-6E8A-4147-A177-3AD203B41FA5}">
                      <a16:colId xmlns:a16="http://schemas.microsoft.com/office/drawing/2014/main" val="4212066938"/>
                    </a:ext>
                  </a:extLst>
                </a:gridCol>
                <a:gridCol w="304495">
                  <a:extLst>
                    <a:ext uri="{9D8B030D-6E8A-4147-A177-3AD203B41FA5}">
                      <a16:colId xmlns:a16="http://schemas.microsoft.com/office/drawing/2014/main" val="3614541000"/>
                    </a:ext>
                  </a:extLst>
                </a:gridCol>
                <a:gridCol w="304495">
                  <a:extLst>
                    <a:ext uri="{9D8B030D-6E8A-4147-A177-3AD203B41FA5}">
                      <a16:colId xmlns:a16="http://schemas.microsoft.com/office/drawing/2014/main" val="2449337092"/>
                    </a:ext>
                  </a:extLst>
                </a:gridCol>
                <a:gridCol w="304495">
                  <a:extLst>
                    <a:ext uri="{9D8B030D-6E8A-4147-A177-3AD203B41FA5}">
                      <a16:colId xmlns:a16="http://schemas.microsoft.com/office/drawing/2014/main" val="236970637"/>
                    </a:ext>
                  </a:extLst>
                </a:gridCol>
                <a:gridCol w="304495">
                  <a:extLst>
                    <a:ext uri="{9D8B030D-6E8A-4147-A177-3AD203B41FA5}">
                      <a16:colId xmlns:a16="http://schemas.microsoft.com/office/drawing/2014/main" val="1559047436"/>
                    </a:ext>
                  </a:extLst>
                </a:gridCol>
                <a:gridCol w="304495">
                  <a:extLst>
                    <a:ext uri="{9D8B030D-6E8A-4147-A177-3AD203B41FA5}">
                      <a16:colId xmlns:a16="http://schemas.microsoft.com/office/drawing/2014/main" val="2893931552"/>
                    </a:ext>
                  </a:extLst>
                </a:gridCol>
                <a:gridCol w="304495">
                  <a:extLst>
                    <a:ext uri="{9D8B030D-6E8A-4147-A177-3AD203B41FA5}">
                      <a16:colId xmlns:a16="http://schemas.microsoft.com/office/drawing/2014/main" val="2901677209"/>
                    </a:ext>
                  </a:extLst>
                </a:gridCol>
                <a:gridCol w="304495">
                  <a:extLst>
                    <a:ext uri="{9D8B030D-6E8A-4147-A177-3AD203B41FA5}">
                      <a16:colId xmlns:a16="http://schemas.microsoft.com/office/drawing/2014/main" val="1474265062"/>
                    </a:ext>
                  </a:extLst>
                </a:gridCol>
                <a:gridCol w="304495">
                  <a:extLst>
                    <a:ext uri="{9D8B030D-6E8A-4147-A177-3AD203B41FA5}">
                      <a16:colId xmlns:a16="http://schemas.microsoft.com/office/drawing/2014/main" val="2550715031"/>
                    </a:ext>
                  </a:extLst>
                </a:gridCol>
                <a:gridCol w="304495">
                  <a:extLst>
                    <a:ext uri="{9D8B030D-6E8A-4147-A177-3AD203B41FA5}">
                      <a16:colId xmlns:a16="http://schemas.microsoft.com/office/drawing/2014/main" val="2946280221"/>
                    </a:ext>
                  </a:extLst>
                </a:gridCol>
                <a:gridCol w="304495">
                  <a:extLst>
                    <a:ext uri="{9D8B030D-6E8A-4147-A177-3AD203B41FA5}">
                      <a16:colId xmlns:a16="http://schemas.microsoft.com/office/drawing/2014/main" val="2844496638"/>
                    </a:ext>
                  </a:extLst>
                </a:gridCol>
                <a:gridCol w="304495">
                  <a:extLst>
                    <a:ext uri="{9D8B030D-6E8A-4147-A177-3AD203B41FA5}">
                      <a16:colId xmlns:a16="http://schemas.microsoft.com/office/drawing/2014/main" val="1152819600"/>
                    </a:ext>
                  </a:extLst>
                </a:gridCol>
                <a:gridCol w="304495">
                  <a:extLst>
                    <a:ext uri="{9D8B030D-6E8A-4147-A177-3AD203B41FA5}">
                      <a16:colId xmlns:a16="http://schemas.microsoft.com/office/drawing/2014/main" val="4207035210"/>
                    </a:ext>
                  </a:extLst>
                </a:gridCol>
                <a:gridCol w="304495">
                  <a:extLst>
                    <a:ext uri="{9D8B030D-6E8A-4147-A177-3AD203B41FA5}">
                      <a16:colId xmlns:a16="http://schemas.microsoft.com/office/drawing/2014/main" val="3977370584"/>
                    </a:ext>
                  </a:extLst>
                </a:gridCol>
                <a:gridCol w="304495">
                  <a:extLst>
                    <a:ext uri="{9D8B030D-6E8A-4147-A177-3AD203B41FA5}">
                      <a16:colId xmlns:a16="http://schemas.microsoft.com/office/drawing/2014/main" val="914277402"/>
                    </a:ext>
                  </a:extLst>
                </a:gridCol>
                <a:gridCol w="304495">
                  <a:extLst>
                    <a:ext uri="{9D8B030D-6E8A-4147-A177-3AD203B41FA5}">
                      <a16:colId xmlns:a16="http://schemas.microsoft.com/office/drawing/2014/main" val="288710880"/>
                    </a:ext>
                  </a:extLst>
                </a:gridCol>
                <a:gridCol w="304495">
                  <a:extLst>
                    <a:ext uri="{9D8B030D-6E8A-4147-A177-3AD203B41FA5}">
                      <a16:colId xmlns:a16="http://schemas.microsoft.com/office/drawing/2014/main" val="1367792135"/>
                    </a:ext>
                  </a:extLst>
                </a:gridCol>
                <a:gridCol w="304495">
                  <a:extLst>
                    <a:ext uri="{9D8B030D-6E8A-4147-A177-3AD203B41FA5}">
                      <a16:colId xmlns:a16="http://schemas.microsoft.com/office/drawing/2014/main" val="1260215903"/>
                    </a:ext>
                  </a:extLst>
                </a:gridCol>
                <a:gridCol w="304495">
                  <a:extLst>
                    <a:ext uri="{9D8B030D-6E8A-4147-A177-3AD203B41FA5}">
                      <a16:colId xmlns:a16="http://schemas.microsoft.com/office/drawing/2014/main" val="2912889214"/>
                    </a:ext>
                  </a:extLst>
                </a:gridCol>
                <a:gridCol w="304495">
                  <a:extLst>
                    <a:ext uri="{9D8B030D-6E8A-4147-A177-3AD203B41FA5}">
                      <a16:colId xmlns:a16="http://schemas.microsoft.com/office/drawing/2014/main" val="1054503585"/>
                    </a:ext>
                  </a:extLst>
                </a:gridCol>
                <a:gridCol w="304495">
                  <a:extLst>
                    <a:ext uri="{9D8B030D-6E8A-4147-A177-3AD203B41FA5}">
                      <a16:colId xmlns:a16="http://schemas.microsoft.com/office/drawing/2014/main" val="5843121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92384625"/>
                  </a:ext>
                </a:extLst>
              </a:tr>
              <a:tr h="370840">
                <a:tc>
                  <a:txBody>
                    <a:bodyPr/>
                    <a:lstStyle/>
                    <a:p>
                      <a:r>
                        <a:rPr lang="en-US" sz="1000"/>
                        <a:t>Chili's Malaysia</a:t>
                      </a:r>
                    </a:p>
                  </a:txBody>
                  <a:tcPr/>
                </a:tc>
                <a:tc>
                  <a:txBody>
                    <a:bodyPr/>
                    <a:lstStyle/>
                    <a:p>
                      <a:r>
                        <a:rPr lang="en-US" sz="1000"/>
                        <a:t>270124</a:t>
                      </a:r>
                    </a:p>
                  </a:txBody>
                  <a:tcPr/>
                </a:tc>
                <a:tc>
                  <a:txBody>
                    <a:bodyPr/>
                    <a:lstStyle/>
                    <a:p>
                      <a:r>
                        <a:rPr lang="en-US" sz="1000"/>
                        <a:t>-376</a:t>
                      </a:r>
                    </a:p>
                  </a:txBody>
                  <a:tcPr/>
                </a:tc>
                <a:tc>
                  <a:txBody>
                    <a:bodyPr/>
                    <a:lstStyle/>
                    <a:p>
                      <a:r>
                        <a:rPr lang="en-US" sz="1000"/>
                        <a:t>16</a:t>
                      </a:r>
                    </a:p>
                  </a:txBody>
                  <a:tcPr/>
                </a:tc>
                <a:tc>
                  <a:txBody>
                    <a:bodyPr/>
                    <a:lstStyle/>
                    <a:p>
                      <a:r>
                        <a:rPr lang="en-US" sz="1000"/>
                        <a:t>0</a:t>
                      </a:r>
                    </a:p>
                  </a:txBody>
                  <a:tcPr/>
                </a:tc>
                <a:tc>
                  <a:txBody>
                    <a:bodyPr/>
                    <a:lstStyle/>
                    <a:p>
                      <a:r>
                        <a:rPr lang="en-US" sz="1000"/>
                        <a:t>14</a:t>
                      </a:r>
                    </a:p>
                  </a:txBody>
                  <a:tcPr/>
                </a:tc>
                <a:tc>
                  <a:txBody>
                    <a:bodyPr/>
                    <a:lstStyle/>
                    <a:p>
                      <a:r>
                        <a:rPr lang="en-US" sz="1000"/>
                        <a:t>0</a:t>
                      </a:r>
                    </a:p>
                  </a:txBody>
                  <a:tcPr/>
                </a:tc>
                <a:tc>
                  <a:txBody>
                    <a:bodyPr/>
                    <a:lstStyle/>
                    <a:p>
                      <a:r>
                        <a:rPr lang="en-US" sz="1000"/>
                        <a:t>2</a:t>
                      </a:r>
                    </a:p>
                  </a:txBody>
                  <a:tcPr/>
                </a:tc>
                <a:tc>
                  <a:txBody>
                    <a:bodyPr/>
                    <a:lstStyle/>
                    <a:p>
                      <a:r>
                        <a:rPr lang="en-US" sz="1000"/>
                        <a:t>5779</a:t>
                      </a:r>
                    </a:p>
                  </a:txBody>
                  <a:tcPr/>
                </a:tc>
                <a:tc>
                  <a:txBody>
                    <a:bodyPr/>
                    <a:lstStyle/>
                    <a:p>
                      <a:r>
                        <a:rPr lang="en-US" sz="1000"/>
                        <a:t>1</a:t>
                      </a:r>
                    </a:p>
                  </a:txBody>
                  <a:tcPr/>
                </a:tc>
                <a:tc>
                  <a:txBody>
                    <a:bodyPr/>
                    <a:lstStyle/>
                    <a:p>
                      <a:r>
                        <a:rPr lang="en-US" sz="1000"/>
                        <a:t>5641</a:t>
                      </a:r>
                    </a:p>
                  </a:txBody>
                  <a:tcPr/>
                </a:tc>
                <a:tc>
                  <a:txBody>
                    <a:bodyPr/>
                    <a:lstStyle/>
                    <a:p>
                      <a:r>
                        <a:rPr lang="en-US" sz="1000"/>
                        <a:t>106</a:t>
                      </a:r>
                    </a:p>
                  </a:txBody>
                  <a:tcPr/>
                </a:tc>
                <a:tc>
                  <a:txBody>
                    <a:bodyPr/>
                    <a:lstStyle/>
                    <a:p>
                      <a:r>
                        <a:rPr lang="en-US" sz="1000"/>
                        <a:t>8</a:t>
                      </a:r>
                    </a:p>
                  </a:txBody>
                  <a:tcPr/>
                </a:tc>
                <a:tc>
                  <a:txBody>
                    <a:bodyPr/>
                    <a:lstStyle/>
                    <a:p>
                      <a:r>
                        <a:rPr lang="en-US" sz="1000"/>
                        <a:t>23</a:t>
                      </a:r>
                    </a:p>
                  </a:txBody>
                  <a:tcPr/>
                </a:tc>
                <a:tc>
                  <a:txBody>
                    <a:bodyPr/>
                    <a:lstStyle/>
                    <a:p>
                      <a:r>
                        <a:rPr lang="en-US" sz="1000"/>
                        <a:t>0</a:t>
                      </a:r>
                    </a:p>
                  </a:txBody>
                  <a:tcPr/>
                </a:tc>
                <a:tc>
                  <a:txBody>
                    <a:bodyPr/>
                    <a:lstStyle/>
                    <a:p>
                      <a:r>
                        <a:rPr lang="en-US" sz="1000"/>
                        <a:t>1</a:t>
                      </a:r>
                    </a:p>
                  </a:txBody>
                  <a:tcPr/>
                </a:tc>
                <a:tc>
                  <a:txBody>
                    <a:bodyPr/>
                    <a:lstStyle/>
                    <a:p>
                      <a:r>
                        <a:rPr lang="en-US" sz="1000"/>
                        <a:t>54</a:t>
                      </a:r>
                    </a:p>
                  </a:txBody>
                  <a:tcPr/>
                </a:tc>
                <a:tc>
                  <a:txBody>
                    <a:bodyPr/>
                    <a:lstStyle/>
                    <a:p>
                      <a:r>
                        <a:rPr lang="en-US" sz="1000"/>
                        <a:t>64</a:t>
                      </a:r>
                    </a:p>
                  </a:txBody>
                  <a:tcPr/>
                </a:tc>
                <a:tc>
                  <a:txBody>
                    <a:bodyPr/>
                    <a:lstStyle/>
                    <a:p>
                      <a:r>
                        <a:rPr lang="en-US" sz="1000"/>
                        <a:t>5897</a:t>
                      </a:r>
                    </a:p>
                  </a:txBody>
                  <a:tcPr/>
                </a:tc>
                <a:tc>
                  <a:txBody>
                    <a:bodyPr/>
                    <a:lstStyle/>
                    <a:p>
                      <a:r>
                        <a:rPr lang="en-US" sz="1000"/>
                        <a:t>0</a:t>
                      </a:r>
                    </a:p>
                  </a:txBody>
                  <a:tcPr/>
                </a:tc>
                <a:tc>
                  <a:txBody>
                    <a:bodyPr/>
                    <a:lstStyle/>
                    <a:p>
                      <a:r>
                        <a:rPr lang="en-US" sz="1000"/>
                        <a:t>0</a:t>
                      </a:r>
                    </a:p>
                  </a:txBody>
                  <a:tcPr/>
                </a:tc>
                <a:tc>
                  <a:txBody>
                    <a:bodyPr/>
                    <a:lstStyle/>
                    <a:p>
                      <a:r>
                        <a:rPr lang="en-US" sz="1000"/>
                        <a:t>0.1363 %</a:t>
                      </a:r>
                    </a:p>
                  </a:txBody>
                  <a:tcPr/>
                </a:tc>
                <a:tc>
                  <a:txBody>
                    <a:bodyPr/>
                    <a:lstStyle/>
                    <a:p>
                      <a:r>
                        <a:rPr lang="en-US" sz="1000"/>
                        <a:t>0.0 %</a:t>
                      </a:r>
                    </a:p>
                  </a:txBody>
                  <a:tcPr/>
                </a:tc>
                <a:extLst>
                  <a:ext uri="{0D108BD9-81ED-4DB2-BD59-A6C34878D82A}">
                    <a16:rowId xmlns:a16="http://schemas.microsoft.com/office/drawing/2014/main" val="1914984897"/>
                  </a:ext>
                </a:extLst>
              </a:tr>
            </a:tbl>
          </a:graphicData>
        </a:graphic>
      </p:graphicFrame>
      <p:sp>
        <p:nvSpPr>
          <p:cNvPr id="4" name="Text Placeholder 3">
            <a:extLst>
              <a:ext uri="{FF2B5EF4-FFF2-40B4-BE49-F238E27FC236}">
                <a16:creationId xmlns:a16="http://schemas.microsoft.com/office/drawing/2014/main" id="{07A2918F-F04C-43C6-9C26-AA4A349E31E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765309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BDE64-561C-49A0-BD84-E312CABB3E01}"/>
              </a:ext>
            </a:extLst>
          </p:cNvPr>
          <p:cNvSpPr>
            <a:spLocks noGrp="1"/>
          </p:cNvSpPr>
          <p:nvPr>
            <p:ph type="title"/>
          </p:nvPr>
        </p:nvSpPr>
        <p:spPr/>
        <p:txBody>
          <a:bodyPr/>
          <a:lstStyle/>
          <a:p>
            <a:r>
              <a:rPr lang="en-US"/>
              <a:t>Facebook Fans Change by Like/Unlike Source | Chili's Malaysia</a:t>
            </a:r>
          </a:p>
        </p:txBody>
      </p:sp>
      <p:graphicFrame>
        <p:nvGraphicFramePr>
          <p:cNvPr id="6" name="Chart Placeholder 5">
            <a:extLst>
              <a:ext uri="{FF2B5EF4-FFF2-40B4-BE49-F238E27FC236}">
                <a16:creationId xmlns:a16="http://schemas.microsoft.com/office/drawing/2014/main" id="{D09FF884-D2E1-4615-A97F-93AB80B5CCC7}"/>
              </a:ext>
            </a:extLst>
          </p:cNvPr>
          <p:cNvGraphicFramePr>
            <a:graphicFrameLocks noGrp="1"/>
          </p:cNvGraphicFramePr>
          <p:nvPr>
            <p:ph type="chart" sz="quarter" idx="13"/>
            <p:extLst>
              <p:ext uri="{D42A27DB-BD31-4B8C-83A1-F6EECF244321}">
                <p14:modId xmlns:p14="http://schemas.microsoft.com/office/powerpoint/2010/main" val="241945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C0BFB8-21CF-4348-BB69-F27615D7C50F}"/>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623ACF4A-E8E5-4F52-92CF-E811FE566B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464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532F3-FDA3-4599-9FF6-F9A61F4F0E38}"/>
              </a:ext>
            </a:extLst>
          </p:cNvPr>
          <p:cNvSpPr>
            <a:spLocks noGrp="1"/>
          </p:cNvSpPr>
          <p:nvPr>
            <p:ph type="title"/>
          </p:nvPr>
        </p:nvSpPr>
        <p:spPr/>
        <p:txBody>
          <a:bodyPr/>
          <a:lstStyle/>
          <a:p>
            <a:r>
              <a:rPr lang="en-US"/>
              <a:t>Facebook Average Interactions Per Post | Chili's Malaysia</a:t>
            </a:r>
          </a:p>
        </p:txBody>
      </p:sp>
      <p:graphicFrame>
        <p:nvGraphicFramePr>
          <p:cNvPr id="6" name="Chart Placeholder 5">
            <a:extLst>
              <a:ext uri="{FF2B5EF4-FFF2-40B4-BE49-F238E27FC236}">
                <a16:creationId xmlns:a16="http://schemas.microsoft.com/office/drawing/2014/main" id="{640C60CB-C6F2-4DDD-8291-10A53B018891}"/>
              </a:ext>
            </a:extLst>
          </p:cNvPr>
          <p:cNvGraphicFramePr>
            <a:graphicFrameLocks noGrp="1"/>
          </p:cNvGraphicFramePr>
          <p:nvPr>
            <p:ph type="chart" sz="quarter" idx="13"/>
            <p:extLst>
              <p:ext uri="{D42A27DB-BD31-4B8C-83A1-F6EECF244321}">
                <p14:modId xmlns:p14="http://schemas.microsoft.com/office/powerpoint/2010/main" val="3741881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03660E-4FB7-4EE9-B443-9DDD0FEB28CA}"/>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406C4D23-AFFE-4B78-A741-D83D390DCB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1021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95427-99A2-4B0F-A15D-209B145EDEF3}"/>
              </a:ext>
            </a:extLst>
          </p:cNvPr>
          <p:cNvSpPr>
            <a:spLocks noGrp="1"/>
          </p:cNvSpPr>
          <p:nvPr>
            <p:ph type="title"/>
          </p:nvPr>
        </p:nvSpPr>
        <p:spPr/>
        <p:txBody>
          <a:bodyPr/>
          <a:lstStyle/>
          <a:p>
            <a:r>
              <a:rPr lang="en-US"/>
              <a:t>Facebook Fan Demographics | Chili's Malaysia</a:t>
            </a:r>
          </a:p>
        </p:txBody>
      </p:sp>
      <p:graphicFrame>
        <p:nvGraphicFramePr>
          <p:cNvPr id="6" name="Chart Placeholder 5">
            <a:extLst>
              <a:ext uri="{FF2B5EF4-FFF2-40B4-BE49-F238E27FC236}">
                <a16:creationId xmlns:a16="http://schemas.microsoft.com/office/drawing/2014/main" id="{8E38BA71-385C-46B5-A30E-EE68A333968F}"/>
              </a:ext>
            </a:extLst>
          </p:cNvPr>
          <p:cNvGraphicFramePr>
            <a:graphicFrameLocks noGrp="1"/>
          </p:cNvGraphicFramePr>
          <p:nvPr>
            <p:ph type="chart" sz="quarter" idx="13"/>
            <p:extLst>
              <p:ext uri="{D42A27DB-BD31-4B8C-83A1-F6EECF244321}">
                <p14:modId xmlns:p14="http://schemas.microsoft.com/office/powerpoint/2010/main" val="531627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F558CF-90D1-41C7-8098-57CB69B5CFA5}"/>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87B68337-9103-4215-A041-896D759AB9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3274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C8AE2-E30C-48DD-8A35-852ECD80BCF5}"/>
              </a:ext>
            </a:extLst>
          </p:cNvPr>
          <p:cNvSpPr>
            <a:spLocks noGrp="1"/>
          </p:cNvSpPr>
          <p:nvPr>
            <p:ph type="title"/>
          </p:nvPr>
        </p:nvSpPr>
        <p:spPr/>
        <p:txBody>
          <a:bodyPr/>
          <a:lstStyle/>
          <a:p>
            <a:r>
              <a:rPr lang="en-US"/>
              <a:t>Facebook Interaction Rate By Post Type | Chili's Malaysia</a:t>
            </a:r>
          </a:p>
        </p:txBody>
      </p:sp>
      <p:graphicFrame>
        <p:nvGraphicFramePr>
          <p:cNvPr id="6" name="Chart Placeholder 5">
            <a:extLst>
              <a:ext uri="{FF2B5EF4-FFF2-40B4-BE49-F238E27FC236}">
                <a16:creationId xmlns:a16="http://schemas.microsoft.com/office/drawing/2014/main" id="{1B62E347-054F-45D5-865D-1DC5C9A264CC}"/>
              </a:ext>
            </a:extLst>
          </p:cNvPr>
          <p:cNvGraphicFramePr>
            <a:graphicFrameLocks noGrp="1"/>
          </p:cNvGraphicFramePr>
          <p:nvPr>
            <p:ph type="chart" sz="quarter" idx="13"/>
            <p:extLst>
              <p:ext uri="{D42A27DB-BD31-4B8C-83A1-F6EECF244321}">
                <p14:modId xmlns:p14="http://schemas.microsoft.com/office/powerpoint/2010/main" val="999486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BCF247-053A-485D-BE4C-CA1366DDE5A3}"/>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DD8ADDED-AF14-4CC3-8605-CC2C2E9ED1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192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D3C99-5B2E-4592-91A5-1B5EF552223E}"/>
              </a:ext>
            </a:extLst>
          </p:cNvPr>
          <p:cNvSpPr>
            <a:spLocks noGrp="1"/>
          </p:cNvSpPr>
          <p:nvPr>
            <p:ph type="title"/>
          </p:nvPr>
        </p:nvSpPr>
        <p:spPr/>
        <p:txBody>
          <a:bodyPr/>
          <a:lstStyle/>
          <a:p>
            <a:r>
              <a:rPr lang="en-US"/>
              <a:t>Facebook Fans By City Table | Chili's Malaysia - 1 of 3</a:t>
            </a:r>
          </a:p>
        </p:txBody>
      </p:sp>
      <p:graphicFrame>
        <p:nvGraphicFramePr>
          <p:cNvPr id="5" name="Table Placeholder 4">
            <a:extLst>
              <a:ext uri="{FF2B5EF4-FFF2-40B4-BE49-F238E27FC236}">
                <a16:creationId xmlns:a16="http://schemas.microsoft.com/office/drawing/2014/main" id="{DED3CC01-9239-49C5-95BF-D00CF502EB59}"/>
              </a:ext>
            </a:extLst>
          </p:cNvPr>
          <p:cNvGraphicFramePr>
            <a:graphicFrameLocks noGrp="1"/>
          </p:cNvGraphicFramePr>
          <p:nvPr>
            <p:ph type="tbl" sz="quarter" idx="13"/>
            <p:extLst>
              <p:ext uri="{D42A27DB-BD31-4B8C-83A1-F6EECF244321}">
                <p14:modId xmlns:p14="http://schemas.microsoft.com/office/powerpoint/2010/main" val="1547652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23479676"/>
                    </a:ext>
                  </a:extLst>
                </a:gridCol>
                <a:gridCol w="1645920">
                  <a:extLst>
                    <a:ext uri="{9D8B030D-6E8A-4147-A177-3AD203B41FA5}">
                      <a16:colId xmlns:a16="http://schemas.microsoft.com/office/drawing/2014/main" val="2069627089"/>
                    </a:ext>
                  </a:extLst>
                </a:gridCol>
                <a:gridCol w="1645920">
                  <a:extLst>
                    <a:ext uri="{9D8B030D-6E8A-4147-A177-3AD203B41FA5}">
                      <a16:colId xmlns:a16="http://schemas.microsoft.com/office/drawing/2014/main" val="2210528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9063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28.3 %</a:t>
                      </a:r>
                    </a:p>
                  </a:txBody>
                  <a:tcPr/>
                </a:tc>
                <a:extLst>
                  <a:ext uri="{0D108BD9-81ED-4DB2-BD59-A6C34878D82A}">
                    <a16:rowId xmlns:a16="http://schemas.microsoft.com/office/drawing/2014/main" val="783872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272670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868597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60609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425872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00617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29297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42749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925283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074960101"/>
                  </a:ext>
                </a:extLst>
              </a:tr>
            </a:tbl>
          </a:graphicData>
        </a:graphic>
      </p:graphicFrame>
      <p:sp>
        <p:nvSpPr>
          <p:cNvPr id="4" name="Text Placeholder 3">
            <a:extLst>
              <a:ext uri="{FF2B5EF4-FFF2-40B4-BE49-F238E27FC236}">
                <a16:creationId xmlns:a16="http://schemas.microsoft.com/office/drawing/2014/main" id="{50CB02C9-6BBD-4518-83FA-03CAD76D90B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69204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E1015-E8D2-4B68-8690-733463D768CC}"/>
              </a:ext>
            </a:extLst>
          </p:cNvPr>
          <p:cNvSpPr>
            <a:spLocks noGrp="1"/>
          </p:cNvSpPr>
          <p:nvPr>
            <p:ph type="title"/>
          </p:nvPr>
        </p:nvSpPr>
        <p:spPr/>
        <p:txBody>
          <a:bodyPr/>
          <a:lstStyle/>
          <a:p>
            <a:r>
              <a:rPr lang="en-US"/>
              <a:t>Facebook Fans By City Table | Chili's Malaysia - 2 of 3</a:t>
            </a:r>
          </a:p>
        </p:txBody>
      </p:sp>
      <p:graphicFrame>
        <p:nvGraphicFramePr>
          <p:cNvPr id="5" name="Table Placeholder 4">
            <a:extLst>
              <a:ext uri="{FF2B5EF4-FFF2-40B4-BE49-F238E27FC236}">
                <a16:creationId xmlns:a16="http://schemas.microsoft.com/office/drawing/2014/main" id="{CBA091D7-A760-4D65-A48D-D8529EADB5B0}"/>
              </a:ext>
            </a:extLst>
          </p:cNvPr>
          <p:cNvGraphicFramePr>
            <a:graphicFrameLocks noGrp="1"/>
          </p:cNvGraphicFramePr>
          <p:nvPr>
            <p:ph type="tbl" sz="quarter" idx="13"/>
            <p:extLst>
              <p:ext uri="{D42A27DB-BD31-4B8C-83A1-F6EECF244321}">
                <p14:modId xmlns:p14="http://schemas.microsoft.com/office/powerpoint/2010/main" val="1881923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58462830"/>
                    </a:ext>
                  </a:extLst>
                </a:gridCol>
                <a:gridCol w="1645920">
                  <a:extLst>
                    <a:ext uri="{9D8B030D-6E8A-4147-A177-3AD203B41FA5}">
                      <a16:colId xmlns:a16="http://schemas.microsoft.com/office/drawing/2014/main" val="1323282893"/>
                    </a:ext>
                  </a:extLst>
                </a:gridCol>
                <a:gridCol w="1645920">
                  <a:extLst>
                    <a:ext uri="{9D8B030D-6E8A-4147-A177-3AD203B41FA5}">
                      <a16:colId xmlns:a16="http://schemas.microsoft.com/office/drawing/2014/main" val="457489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61158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970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6590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98197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61051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659172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235267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1517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7757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167349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313884699"/>
                  </a:ext>
                </a:extLst>
              </a:tr>
            </a:tbl>
          </a:graphicData>
        </a:graphic>
      </p:graphicFrame>
      <p:sp>
        <p:nvSpPr>
          <p:cNvPr id="4" name="Text Placeholder 3">
            <a:extLst>
              <a:ext uri="{FF2B5EF4-FFF2-40B4-BE49-F238E27FC236}">
                <a16:creationId xmlns:a16="http://schemas.microsoft.com/office/drawing/2014/main" id="{4DA5A075-CE87-4EFE-BC91-64D361D7220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83785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446B7-CAA2-4FBD-8F4B-79DFA03519E3}"/>
              </a:ext>
            </a:extLst>
          </p:cNvPr>
          <p:cNvSpPr>
            <a:spLocks noGrp="1"/>
          </p:cNvSpPr>
          <p:nvPr>
            <p:ph type="title"/>
          </p:nvPr>
        </p:nvSpPr>
        <p:spPr/>
        <p:txBody>
          <a:bodyPr/>
          <a:lstStyle/>
          <a:p>
            <a:r>
              <a:rPr lang="en-US"/>
              <a:t>Facebook Fans By City Table | Chili's Malaysia - 3 of 3</a:t>
            </a:r>
          </a:p>
        </p:txBody>
      </p:sp>
      <p:graphicFrame>
        <p:nvGraphicFramePr>
          <p:cNvPr id="5" name="Table Placeholder 4">
            <a:extLst>
              <a:ext uri="{FF2B5EF4-FFF2-40B4-BE49-F238E27FC236}">
                <a16:creationId xmlns:a16="http://schemas.microsoft.com/office/drawing/2014/main" id="{F3AD8052-0E48-428B-BB3F-567DA7F6240A}"/>
              </a:ext>
            </a:extLst>
          </p:cNvPr>
          <p:cNvGraphicFramePr>
            <a:graphicFrameLocks noGrp="1"/>
          </p:cNvGraphicFramePr>
          <p:nvPr>
            <p:ph type="tbl" sz="quarter" idx="13"/>
            <p:extLst>
              <p:ext uri="{D42A27DB-BD31-4B8C-83A1-F6EECF244321}">
                <p14:modId xmlns:p14="http://schemas.microsoft.com/office/powerpoint/2010/main" val="2158665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81789596"/>
                    </a:ext>
                  </a:extLst>
                </a:gridCol>
                <a:gridCol w="1645920">
                  <a:extLst>
                    <a:ext uri="{9D8B030D-6E8A-4147-A177-3AD203B41FA5}">
                      <a16:colId xmlns:a16="http://schemas.microsoft.com/office/drawing/2014/main" val="1093954527"/>
                    </a:ext>
                  </a:extLst>
                </a:gridCol>
                <a:gridCol w="1645920">
                  <a:extLst>
                    <a:ext uri="{9D8B030D-6E8A-4147-A177-3AD203B41FA5}">
                      <a16:colId xmlns:a16="http://schemas.microsoft.com/office/drawing/2014/main" val="1609047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8013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56110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94142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595752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23782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843853642"/>
                  </a:ext>
                </a:extLst>
              </a:tr>
            </a:tbl>
          </a:graphicData>
        </a:graphic>
      </p:graphicFrame>
      <p:sp>
        <p:nvSpPr>
          <p:cNvPr id="4" name="Text Placeholder 3">
            <a:extLst>
              <a:ext uri="{FF2B5EF4-FFF2-40B4-BE49-F238E27FC236}">
                <a16:creationId xmlns:a16="http://schemas.microsoft.com/office/drawing/2014/main" id="{D837B1C9-F8B1-426C-B863-2BA38CB0AE9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570991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E4AC8-F008-4E1C-A41F-E9AFBB2F3B42}"/>
              </a:ext>
            </a:extLst>
          </p:cNvPr>
          <p:cNvSpPr>
            <a:spLocks noGrp="1"/>
          </p:cNvSpPr>
          <p:nvPr>
            <p:ph type="title"/>
          </p:nvPr>
        </p:nvSpPr>
        <p:spPr/>
        <p:txBody>
          <a:bodyPr/>
          <a:lstStyle/>
          <a:p>
            <a:r>
              <a:rPr lang="en-US"/>
              <a:t>Facebook Own Posts Table | Chili's Malaysia - 1 of 16</a:t>
            </a:r>
          </a:p>
        </p:txBody>
      </p:sp>
      <p:graphicFrame>
        <p:nvGraphicFramePr>
          <p:cNvPr id="5" name="Table Placeholder 4">
            <a:extLst>
              <a:ext uri="{FF2B5EF4-FFF2-40B4-BE49-F238E27FC236}">
                <a16:creationId xmlns:a16="http://schemas.microsoft.com/office/drawing/2014/main" id="{8595D526-5312-4AA3-BFBC-9F28CE72063A}"/>
              </a:ext>
            </a:extLst>
          </p:cNvPr>
          <p:cNvGraphicFramePr>
            <a:graphicFrameLocks noGrp="1"/>
          </p:cNvGraphicFramePr>
          <p:nvPr>
            <p:ph type="tbl" sz="quarter" idx="13"/>
            <p:extLst>
              <p:ext uri="{D42A27DB-BD31-4B8C-83A1-F6EECF244321}">
                <p14:modId xmlns:p14="http://schemas.microsoft.com/office/powerpoint/2010/main" val="1230069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18650898"/>
                    </a:ext>
                  </a:extLst>
                </a:gridCol>
                <a:gridCol w="905256">
                  <a:extLst>
                    <a:ext uri="{9D8B030D-6E8A-4147-A177-3AD203B41FA5}">
                      <a16:colId xmlns:a16="http://schemas.microsoft.com/office/drawing/2014/main" val="3062413330"/>
                    </a:ext>
                  </a:extLst>
                </a:gridCol>
                <a:gridCol w="658368">
                  <a:extLst>
                    <a:ext uri="{9D8B030D-6E8A-4147-A177-3AD203B41FA5}">
                      <a16:colId xmlns:a16="http://schemas.microsoft.com/office/drawing/2014/main" val="952471915"/>
                    </a:ext>
                  </a:extLst>
                </a:gridCol>
                <a:gridCol w="329184">
                  <a:extLst>
                    <a:ext uri="{9D8B030D-6E8A-4147-A177-3AD203B41FA5}">
                      <a16:colId xmlns:a16="http://schemas.microsoft.com/office/drawing/2014/main" val="1175397274"/>
                    </a:ext>
                  </a:extLst>
                </a:gridCol>
                <a:gridCol w="329184">
                  <a:extLst>
                    <a:ext uri="{9D8B030D-6E8A-4147-A177-3AD203B41FA5}">
                      <a16:colId xmlns:a16="http://schemas.microsoft.com/office/drawing/2014/main" val="2510431653"/>
                    </a:ext>
                  </a:extLst>
                </a:gridCol>
                <a:gridCol w="329184">
                  <a:extLst>
                    <a:ext uri="{9D8B030D-6E8A-4147-A177-3AD203B41FA5}">
                      <a16:colId xmlns:a16="http://schemas.microsoft.com/office/drawing/2014/main" val="4115188812"/>
                    </a:ext>
                  </a:extLst>
                </a:gridCol>
                <a:gridCol w="329184">
                  <a:extLst>
                    <a:ext uri="{9D8B030D-6E8A-4147-A177-3AD203B41FA5}">
                      <a16:colId xmlns:a16="http://schemas.microsoft.com/office/drawing/2014/main" val="2343398234"/>
                    </a:ext>
                  </a:extLst>
                </a:gridCol>
                <a:gridCol w="329184">
                  <a:extLst>
                    <a:ext uri="{9D8B030D-6E8A-4147-A177-3AD203B41FA5}">
                      <a16:colId xmlns:a16="http://schemas.microsoft.com/office/drawing/2014/main" val="1016324548"/>
                    </a:ext>
                  </a:extLst>
                </a:gridCol>
                <a:gridCol w="329184">
                  <a:extLst>
                    <a:ext uri="{9D8B030D-6E8A-4147-A177-3AD203B41FA5}">
                      <a16:colId xmlns:a16="http://schemas.microsoft.com/office/drawing/2014/main" val="2395581993"/>
                    </a:ext>
                  </a:extLst>
                </a:gridCol>
                <a:gridCol w="329184">
                  <a:extLst>
                    <a:ext uri="{9D8B030D-6E8A-4147-A177-3AD203B41FA5}">
                      <a16:colId xmlns:a16="http://schemas.microsoft.com/office/drawing/2014/main" val="1964699243"/>
                    </a:ext>
                  </a:extLst>
                </a:gridCol>
                <a:gridCol w="329184">
                  <a:extLst>
                    <a:ext uri="{9D8B030D-6E8A-4147-A177-3AD203B41FA5}">
                      <a16:colId xmlns:a16="http://schemas.microsoft.com/office/drawing/2014/main" val="1361828412"/>
                    </a:ext>
                  </a:extLst>
                </a:gridCol>
                <a:gridCol w="329184">
                  <a:extLst>
                    <a:ext uri="{9D8B030D-6E8A-4147-A177-3AD203B41FA5}">
                      <a16:colId xmlns:a16="http://schemas.microsoft.com/office/drawing/2014/main" val="2910765162"/>
                    </a:ext>
                  </a:extLst>
                </a:gridCol>
                <a:gridCol w="329184">
                  <a:extLst>
                    <a:ext uri="{9D8B030D-6E8A-4147-A177-3AD203B41FA5}">
                      <a16:colId xmlns:a16="http://schemas.microsoft.com/office/drawing/2014/main" val="2255756793"/>
                    </a:ext>
                  </a:extLst>
                </a:gridCol>
                <a:gridCol w="329184">
                  <a:extLst>
                    <a:ext uri="{9D8B030D-6E8A-4147-A177-3AD203B41FA5}">
                      <a16:colId xmlns:a16="http://schemas.microsoft.com/office/drawing/2014/main" val="3812114554"/>
                    </a:ext>
                  </a:extLst>
                </a:gridCol>
                <a:gridCol w="329184">
                  <a:extLst>
                    <a:ext uri="{9D8B030D-6E8A-4147-A177-3AD203B41FA5}">
                      <a16:colId xmlns:a16="http://schemas.microsoft.com/office/drawing/2014/main" val="3952081801"/>
                    </a:ext>
                  </a:extLst>
                </a:gridCol>
                <a:gridCol w="329184">
                  <a:extLst>
                    <a:ext uri="{9D8B030D-6E8A-4147-A177-3AD203B41FA5}">
                      <a16:colId xmlns:a16="http://schemas.microsoft.com/office/drawing/2014/main" val="4231115286"/>
                    </a:ext>
                  </a:extLst>
                </a:gridCol>
                <a:gridCol w="329184">
                  <a:extLst>
                    <a:ext uri="{9D8B030D-6E8A-4147-A177-3AD203B41FA5}">
                      <a16:colId xmlns:a16="http://schemas.microsoft.com/office/drawing/2014/main" val="2030683351"/>
                    </a:ext>
                  </a:extLst>
                </a:gridCol>
                <a:gridCol w="329184">
                  <a:extLst>
                    <a:ext uri="{9D8B030D-6E8A-4147-A177-3AD203B41FA5}">
                      <a16:colId xmlns:a16="http://schemas.microsoft.com/office/drawing/2014/main" val="407662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779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- 2018-09-29 10:00:01 </a:t>
                      </a:r>
                      <a:r>
                        <a:rPr kumimoji="0" lang="en-US" sz="1000" b="0" i="0" u="none" strike="noStrike" kern="1200" cap="none" spc="0" normalizeH="0" baseline="0" noProof="0">
                          <a:ln>
                            <a:noFill/>
                          </a:ln>
                          <a:solidFill>
                            <a:prstClr val="black"/>
                          </a:solidFill>
                          <a:effectLst/>
                          <a:uLnTx/>
                          <a:uFillTx/>
                          <a:latin typeface="+mn-lt"/>
                          <a:ea typeface="+mn-ea"/>
                          <a:cs typeface="+mn-cs"/>
                        </a:rPr>
                        <a:t> 
 “Now you see it, now you don’t.” 
Vid credited to @danielchia98.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https://scontent.xx.fbcdn.net/v/t15.5256-10/38857232_1933184396719983_7453054481006067712_n.jpg?_nc_cat=108&amp;_nc_ht=scontent.xx&amp;oh=0c9b5882fbfe7ec511c9a568aa567fb7&amp;oe=5C421ACB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10/22/2018 16:35:37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6402751"/>
                  </a:ext>
                </a:extLst>
              </a:tr>
            </a:tbl>
          </a:graphicData>
        </a:graphic>
      </p:graphicFrame>
      <p:sp>
        <p:nvSpPr>
          <p:cNvPr id="4" name="Text Placeholder 3">
            <a:extLst>
              <a:ext uri="{FF2B5EF4-FFF2-40B4-BE49-F238E27FC236}">
                <a16:creationId xmlns:a16="http://schemas.microsoft.com/office/drawing/2014/main" id="{55C230D7-5E00-40BF-90C3-011C8F12772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021467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1ACD-7182-4AE7-BA88-D7D67ED51C57}"/>
              </a:ext>
            </a:extLst>
          </p:cNvPr>
          <p:cNvSpPr>
            <a:spLocks noGrp="1"/>
          </p:cNvSpPr>
          <p:nvPr>
            <p:ph type="title"/>
          </p:nvPr>
        </p:nvSpPr>
        <p:spPr/>
        <p:txBody>
          <a:bodyPr/>
          <a:lstStyle/>
          <a:p>
            <a:r>
              <a:rPr lang="en-US"/>
              <a:t>Facebook Own Posts Table | Chili's Malaysia - 2 of 16</a:t>
            </a:r>
          </a:p>
        </p:txBody>
      </p:sp>
      <p:graphicFrame>
        <p:nvGraphicFramePr>
          <p:cNvPr id="5" name="Table Placeholder 4">
            <a:extLst>
              <a:ext uri="{FF2B5EF4-FFF2-40B4-BE49-F238E27FC236}">
                <a16:creationId xmlns:a16="http://schemas.microsoft.com/office/drawing/2014/main" id="{241AD04F-4961-42CF-8CE2-745951A3949B}"/>
              </a:ext>
            </a:extLst>
          </p:cNvPr>
          <p:cNvGraphicFramePr>
            <a:graphicFrameLocks noGrp="1"/>
          </p:cNvGraphicFramePr>
          <p:nvPr>
            <p:ph type="tbl" sz="quarter" idx="13"/>
            <p:extLst>
              <p:ext uri="{D42A27DB-BD31-4B8C-83A1-F6EECF244321}">
                <p14:modId xmlns:p14="http://schemas.microsoft.com/office/powerpoint/2010/main" val="2581862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55572292"/>
                    </a:ext>
                  </a:extLst>
                </a:gridCol>
                <a:gridCol w="905256">
                  <a:extLst>
                    <a:ext uri="{9D8B030D-6E8A-4147-A177-3AD203B41FA5}">
                      <a16:colId xmlns:a16="http://schemas.microsoft.com/office/drawing/2014/main" val="3452273111"/>
                    </a:ext>
                  </a:extLst>
                </a:gridCol>
                <a:gridCol w="658368">
                  <a:extLst>
                    <a:ext uri="{9D8B030D-6E8A-4147-A177-3AD203B41FA5}">
                      <a16:colId xmlns:a16="http://schemas.microsoft.com/office/drawing/2014/main" val="812515976"/>
                    </a:ext>
                  </a:extLst>
                </a:gridCol>
                <a:gridCol w="329184">
                  <a:extLst>
                    <a:ext uri="{9D8B030D-6E8A-4147-A177-3AD203B41FA5}">
                      <a16:colId xmlns:a16="http://schemas.microsoft.com/office/drawing/2014/main" val="617435057"/>
                    </a:ext>
                  </a:extLst>
                </a:gridCol>
                <a:gridCol w="329184">
                  <a:extLst>
                    <a:ext uri="{9D8B030D-6E8A-4147-A177-3AD203B41FA5}">
                      <a16:colId xmlns:a16="http://schemas.microsoft.com/office/drawing/2014/main" val="160342236"/>
                    </a:ext>
                  </a:extLst>
                </a:gridCol>
                <a:gridCol w="329184">
                  <a:extLst>
                    <a:ext uri="{9D8B030D-6E8A-4147-A177-3AD203B41FA5}">
                      <a16:colId xmlns:a16="http://schemas.microsoft.com/office/drawing/2014/main" val="756096878"/>
                    </a:ext>
                  </a:extLst>
                </a:gridCol>
                <a:gridCol w="329184">
                  <a:extLst>
                    <a:ext uri="{9D8B030D-6E8A-4147-A177-3AD203B41FA5}">
                      <a16:colId xmlns:a16="http://schemas.microsoft.com/office/drawing/2014/main" val="4098402825"/>
                    </a:ext>
                  </a:extLst>
                </a:gridCol>
                <a:gridCol w="329184">
                  <a:extLst>
                    <a:ext uri="{9D8B030D-6E8A-4147-A177-3AD203B41FA5}">
                      <a16:colId xmlns:a16="http://schemas.microsoft.com/office/drawing/2014/main" val="3358921140"/>
                    </a:ext>
                  </a:extLst>
                </a:gridCol>
                <a:gridCol w="329184">
                  <a:extLst>
                    <a:ext uri="{9D8B030D-6E8A-4147-A177-3AD203B41FA5}">
                      <a16:colId xmlns:a16="http://schemas.microsoft.com/office/drawing/2014/main" val="118123870"/>
                    </a:ext>
                  </a:extLst>
                </a:gridCol>
                <a:gridCol w="329184">
                  <a:extLst>
                    <a:ext uri="{9D8B030D-6E8A-4147-A177-3AD203B41FA5}">
                      <a16:colId xmlns:a16="http://schemas.microsoft.com/office/drawing/2014/main" val="672158061"/>
                    </a:ext>
                  </a:extLst>
                </a:gridCol>
                <a:gridCol w="329184">
                  <a:extLst>
                    <a:ext uri="{9D8B030D-6E8A-4147-A177-3AD203B41FA5}">
                      <a16:colId xmlns:a16="http://schemas.microsoft.com/office/drawing/2014/main" val="1087531052"/>
                    </a:ext>
                  </a:extLst>
                </a:gridCol>
                <a:gridCol w="329184">
                  <a:extLst>
                    <a:ext uri="{9D8B030D-6E8A-4147-A177-3AD203B41FA5}">
                      <a16:colId xmlns:a16="http://schemas.microsoft.com/office/drawing/2014/main" val="1205578272"/>
                    </a:ext>
                  </a:extLst>
                </a:gridCol>
                <a:gridCol w="329184">
                  <a:extLst>
                    <a:ext uri="{9D8B030D-6E8A-4147-A177-3AD203B41FA5}">
                      <a16:colId xmlns:a16="http://schemas.microsoft.com/office/drawing/2014/main" val="1455293142"/>
                    </a:ext>
                  </a:extLst>
                </a:gridCol>
                <a:gridCol w="329184">
                  <a:extLst>
                    <a:ext uri="{9D8B030D-6E8A-4147-A177-3AD203B41FA5}">
                      <a16:colId xmlns:a16="http://schemas.microsoft.com/office/drawing/2014/main" val="3347269127"/>
                    </a:ext>
                  </a:extLst>
                </a:gridCol>
                <a:gridCol w="329184">
                  <a:extLst>
                    <a:ext uri="{9D8B030D-6E8A-4147-A177-3AD203B41FA5}">
                      <a16:colId xmlns:a16="http://schemas.microsoft.com/office/drawing/2014/main" val="2575762033"/>
                    </a:ext>
                  </a:extLst>
                </a:gridCol>
                <a:gridCol w="329184">
                  <a:extLst>
                    <a:ext uri="{9D8B030D-6E8A-4147-A177-3AD203B41FA5}">
                      <a16:colId xmlns:a16="http://schemas.microsoft.com/office/drawing/2014/main" val="846630065"/>
                    </a:ext>
                  </a:extLst>
                </a:gridCol>
                <a:gridCol w="329184">
                  <a:extLst>
                    <a:ext uri="{9D8B030D-6E8A-4147-A177-3AD203B41FA5}">
                      <a16:colId xmlns:a16="http://schemas.microsoft.com/office/drawing/2014/main" val="3886050849"/>
                    </a:ext>
                  </a:extLst>
                </a:gridCol>
                <a:gridCol w="329184">
                  <a:extLst>
                    <a:ext uri="{9D8B030D-6E8A-4147-A177-3AD203B41FA5}">
                      <a16:colId xmlns:a16="http://schemas.microsoft.com/office/drawing/2014/main" val="2889327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1903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- 2018-09-28 18:30:26 </a:t>
                      </a:r>
                      <a:r>
                        <a:rPr kumimoji="0" lang="en-US" sz="1000" b="0" i="0" u="none" strike="noStrike" kern="1200" cap="none" spc="0" normalizeH="0" baseline="0" noProof="0">
                          <a:ln>
                            <a:noFill/>
                          </a:ln>
                          <a:solidFill>
                            <a:prstClr val="black"/>
                          </a:solidFill>
                          <a:effectLst/>
                          <a:uLnTx/>
                          <a:uFillTx/>
                          <a:latin typeface="+mn-lt"/>
                          <a:ea typeface="+mn-ea"/>
                          <a:cs typeface="+mn-cs"/>
                        </a:rPr>
                        <a:t> 
 Guess World Cup fever never really ends!  
Congratulations once again to Brian Benedict Joo Ee for being the GRAND PRIZE WINNER for winning the Most Creative Chili's Stadium Caption Contest! We hope you enjoy the goodies! For more updates on contests like these, do stay tuned to our Facebook Page!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https://scontent.xx.fbcdn.net/v/t1.0-9/p720x720/42754228_1910898132311250_5571589721362006016_o.jpg?_nc_cat=110&amp;_nc_ht=scontent.xx&amp;oh=9ccf85cb33a89a8e48359b9a663255b4&amp;oe=5C3E246D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10/20/2018 16:38:38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9577656"/>
                  </a:ext>
                </a:extLst>
              </a:tr>
            </a:tbl>
          </a:graphicData>
        </a:graphic>
      </p:graphicFrame>
      <p:sp>
        <p:nvSpPr>
          <p:cNvPr id="4" name="Text Placeholder 3">
            <a:extLst>
              <a:ext uri="{FF2B5EF4-FFF2-40B4-BE49-F238E27FC236}">
                <a16:creationId xmlns:a16="http://schemas.microsoft.com/office/drawing/2014/main" id="{C188EC5E-3352-4E02-9CF8-135D36F05B6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742152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7F8C-C7AA-4FEF-8E31-8519C105C0F5}"/>
              </a:ext>
            </a:extLst>
          </p:cNvPr>
          <p:cNvSpPr>
            <a:spLocks noGrp="1"/>
          </p:cNvSpPr>
          <p:nvPr>
            <p:ph type="title"/>
          </p:nvPr>
        </p:nvSpPr>
        <p:spPr/>
        <p:txBody>
          <a:bodyPr/>
          <a:lstStyle/>
          <a:p>
            <a:r>
              <a:rPr lang="en-US"/>
              <a:t>Facebook Own Posts Table | Chili's Malaysia - 3 of 16</a:t>
            </a:r>
          </a:p>
        </p:txBody>
      </p:sp>
      <p:graphicFrame>
        <p:nvGraphicFramePr>
          <p:cNvPr id="5" name="Table Placeholder 4">
            <a:extLst>
              <a:ext uri="{FF2B5EF4-FFF2-40B4-BE49-F238E27FC236}">
                <a16:creationId xmlns:a16="http://schemas.microsoft.com/office/drawing/2014/main" id="{95D6D4F1-9F7B-4E74-AF06-42CDCA903A33}"/>
              </a:ext>
            </a:extLst>
          </p:cNvPr>
          <p:cNvGraphicFramePr>
            <a:graphicFrameLocks noGrp="1"/>
          </p:cNvGraphicFramePr>
          <p:nvPr>
            <p:ph type="tbl" sz="quarter" idx="13"/>
            <p:extLst>
              <p:ext uri="{D42A27DB-BD31-4B8C-83A1-F6EECF244321}">
                <p14:modId xmlns:p14="http://schemas.microsoft.com/office/powerpoint/2010/main" val="3464859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41480894"/>
                    </a:ext>
                  </a:extLst>
                </a:gridCol>
                <a:gridCol w="905256">
                  <a:extLst>
                    <a:ext uri="{9D8B030D-6E8A-4147-A177-3AD203B41FA5}">
                      <a16:colId xmlns:a16="http://schemas.microsoft.com/office/drawing/2014/main" val="2776557362"/>
                    </a:ext>
                  </a:extLst>
                </a:gridCol>
                <a:gridCol w="658368">
                  <a:extLst>
                    <a:ext uri="{9D8B030D-6E8A-4147-A177-3AD203B41FA5}">
                      <a16:colId xmlns:a16="http://schemas.microsoft.com/office/drawing/2014/main" val="4265130162"/>
                    </a:ext>
                  </a:extLst>
                </a:gridCol>
                <a:gridCol w="329184">
                  <a:extLst>
                    <a:ext uri="{9D8B030D-6E8A-4147-A177-3AD203B41FA5}">
                      <a16:colId xmlns:a16="http://schemas.microsoft.com/office/drawing/2014/main" val="2103052377"/>
                    </a:ext>
                  </a:extLst>
                </a:gridCol>
                <a:gridCol w="329184">
                  <a:extLst>
                    <a:ext uri="{9D8B030D-6E8A-4147-A177-3AD203B41FA5}">
                      <a16:colId xmlns:a16="http://schemas.microsoft.com/office/drawing/2014/main" val="3566838156"/>
                    </a:ext>
                  </a:extLst>
                </a:gridCol>
                <a:gridCol w="329184">
                  <a:extLst>
                    <a:ext uri="{9D8B030D-6E8A-4147-A177-3AD203B41FA5}">
                      <a16:colId xmlns:a16="http://schemas.microsoft.com/office/drawing/2014/main" val="2187507368"/>
                    </a:ext>
                  </a:extLst>
                </a:gridCol>
                <a:gridCol w="329184">
                  <a:extLst>
                    <a:ext uri="{9D8B030D-6E8A-4147-A177-3AD203B41FA5}">
                      <a16:colId xmlns:a16="http://schemas.microsoft.com/office/drawing/2014/main" val="532225325"/>
                    </a:ext>
                  </a:extLst>
                </a:gridCol>
                <a:gridCol w="329184">
                  <a:extLst>
                    <a:ext uri="{9D8B030D-6E8A-4147-A177-3AD203B41FA5}">
                      <a16:colId xmlns:a16="http://schemas.microsoft.com/office/drawing/2014/main" val="2349395094"/>
                    </a:ext>
                  </a:extLst>
                </a:gridCol>
                <a:gridCol w="329184">
                  <a:extLst>
                    <a:ext uri="{9D8B030D-6E8A-4147-A177-3AD203B41FA5}">
                      <a16:colId xmlns:a16="http://schemas.microsoft.com/office/drawing/2014/main" val="2800726402"/>
                    </a:ext>
                  </a:extLst>
                </a:gridCol>
                <a:gridCol w="329184">
                  <a:extLst>
                    <a:ext uri="{9D8B030D-6E8A-4147-A177-3AD203B41FA5}">
                      <a16:colId xmlns:a16="http://schemas.microsoft.com/office/drawing/2014/main" val="2233534270"/>
                    </a:ext>
                  </a:extLst>
                </a:gridCol>
                <a:gridCol w="329184">
                  <a:extLst>
                    <a:ext uri="{9D8B030D-6E8A-4147-A177-3AD203B41FA5}">
                      <a16:colId xmlns:a16="http://schemas.microsoft.com/office/drawing/2014/main" val="2674951642"/>
                    </a:ext>
                  </a:extLst>
                </a:gridCol>
                <a:gridCol w="329184">
                  <a:extLst>
                    <a:ext uri="{9D8B030D-6E8A-4147-A177-3AD203B41FA5}">
                      <a16:colId xmlns:a16="http://schemas.microsoft.com/office/drawing/2014/main" val="3463371041"/>
                    </a:ext>
                  </a:extLst>
                </a:gridCol>
                <a:gridCol w="329184">
                  <a:extLst>
                    <a:ext uri="{9D8B030D-6E8A-4147-A177-3AD203B41FA5}">
                      <a16:colId xmlns:a16="http://schemas.microsoft.com/office/drawing/2014/main" val="307283264"/>
                    </a:ext>
                  </a:extLst>
                </a:gridCol>
                <a:gridCol w="329184">
                  <a:extLst>
                    <a:ext uri="{9D8B030D-6E8A-4147-A177-3AD203B41FA5}">
                      <a16:colId xmlns:a16="http://schemas.microsoft.com/office/drawing/2014/main" val="3896824902"/>
                    </a:ext>
                  </a:extLst>
                </a:gridCol>
                <a:gridCol w="329184">
                  <a:extLst>
                    <a:ext uri="{9D8B030D-6E8A-4147-A177-3AD203B41FA5}">
                      <a16:colId xmlns:a16="http://schemas.microsoft.com/office/drawing/2014/main" val="3891796763"/>
                    </a:ext>
                  </a:extLst>
                </a:gridCol>
                <a:gridCol w="329184">
                  <a:extLst>
                    <a:ext uri="{9D8B030D-6E8A-4147-A177-3AD203B41FA5}">
                      <a16:colId xmlns:a16="http://schemas.microsoft.com/office/drawing/2014/main" val="912346145"/>
                    </a:ext>
                  </a:extLst>
                </a:gridCol>
                <a:gridCol w="329184">
                  <a:extLst>
                    <a:ext uri="{9D8B030D-6E8A-4147-A177-3AD203B41FA5}">
                      <a16:colId xmlns:a16="http://schemas.microsoft.com/office/drawing/2014/main" val="4069835202"/>
                    </a:ext>
                  </a:extLst>
                </a:gridCol>
                <a:gridCol w="329184">
                  <a:extLst>
                    <a:ext uri="{9D8B030D-6E8A-4147-A177-3AD203B41FA5}">
                      <a16:colId xmlns:a16="http://schemas.microsoft.com/office/drawing/2014/main" val="6988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022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- 2018-09-27 10:00:00 </a:t>
                      </a:r>
                      <a:r>
                        <a:rPr kumimoji="0" lang="en-US" sz="1000" b="0" i="0" u="none" strike="noStrike" kern="1200" cap="none" spc="0" normalizeH="0" baseline="0" noProof="0">
                          <a:ln>
                            <a:noFill/>
                          </a:ln>
                          <a:solidFill>
                            <a:prstClr val="black"/>
                          </a:solidFill>
                          <a:effectLst/>
                          <a:uLnTx/>
                          <a:uFillTx/>
                          <a:latin typeface="+mn-lt"/>
                          <a:ea typeface="+mn-ea"/>
                          <a:cs typeface="+mn-cs"/>
                        </a:rPr>
                        <a:t> 
 Texas Cheese Fries. On Friyay. It’s simply meant to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https://scontent.xx.fbcdn.net/v/t1.0-9/40571944_1882243535176710_4322475586573303808_n.png?_nc_cat=108&amp;_nc_ht=scontent.xx&amp;oh=f56a3cd3d76bd3f5ff3ee64fd0cce8d5&amp;oe=5CD1C1BD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01/06/2019 16:38:00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5530050"/>
                  </a:ext>
                </a:extLst>
              </a:tr>
            </a:tbl>
          </a:graphicData>
        </a:graphic>
      </p:graphicFrame>
      <p:sp>
        <p:nvSpPr>
          <p:cNvPr id="4" name="Text Placeholder 3">
            <a:extLst>
              <a:ext uri="{FF2B5EF4-FFF2-40B4-BE49-F238E27FC236}">
                <a16:creationId xmlns:a16="http://schemas.microsoft.com/office/drawing/2014/main" id="{147075EB-2F48-410C-8871-357605A10AB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611093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82E70-00DA-42BB-96BF-D3D9B3FC266D}"/>
              </a:ext>
            </a:extLst>
          </p:cNvPr>
          <p:cNvSpPr>
            <a:spLocks noGrp="1"/>
          </p:cNvSpPr>
          <p:nvPr>
            <p:ph type="title"/>
          </p:nvPr>
        </p:nvSpPr>
        <p:spPr/>
        <p:txBody>
          <a:bodyPr/>
          <a:lstStyle/>
          <a:p>
            <a:r>
              <a:rPr lang="en-US"/>
              <a:t>Facebook Own Posts Table | Chili's Malaysia - 4 of 16</a:t>
            </a:r>
          </a:p>
        </p:txBody>
      </p:sp>
      <p:graphicFrame>
        <p:nvGraphicFramePr>
          <p:cNvPr id="5" name="Table Placeholder 4">
            <a:extLst>
              <a:ext uri="{FF2B5EF4-FFF2-40B4-BE49-F238E27FC236}">
                <a16:creationId xmlns:a16="http://schemas.microsoft.com/office/drawing/2014/main" id="{EBE17B78-16E9-4046-AF3E-91480780ADA4}"/>
              </a:ext>
            </a:extLst>
          </p:cNvPr>
          <p:cNvGraphicFramePr>
            <a:graphicFrameLocks noGrp="1"/>
          </p:cNvGraphicFramePr>
          <p:nvPr>
            <p:ph type="tbl" sz="quarter" idx="13"/>
            <p:extLst>
              <p:ext uri="{D42A27DB-BD31-4B8C-83A1-F6EECF244321}">
                <p14:modId xmlns:p14="http://schemas.microsoft.com/office/powerpoint/2010/main" val="388284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38617561"/>
                    </a:ext>
                  </a:extLst>
                </a:gridCol>
                <a:gridCol w="905256">
                  <a:extLst>
                    <a:ext uri="{9D8B030D-6E8A-4147-A177-3AD203B41FA5}">
                      <a16:colId xmlns:a16="http://schemas.microsoft.com/office/drawing/2014/main" val="1476185410"/>
                    </a:ext>
                  </a:extLst>
                </a:gridCol>
                <a:gridCol w="658368">
                  <a:extLst>
                    <a:ext uri="{9D8B030D-6E8A-4147-A177-3AD203B41FA5}">
                      <a16:colId xmlns:a16="http://schemas.microsoft.com/office/drawing/2014/main" val="2207822906"/>
                    </a:ext>
                  </a:extLst>
                </a:gridCol>
                <a:gridCol w="329184">
                  <a:extLst>
                    <a:ext uri="{9D8B030D-6E8A-4147-A177-3AD203B41FA5}">
                      <a16:colId xmlns:a16="http://schemas.microsoft.com/office/drawing/2014/main" val="328099139"/>
                    </a:ext>
                  </a:extLst>
                </a:gridCol>
                <a:gridCol w="329184">
                  <a:extLst>
                    <a:ext uri="{9D8B030D-6E8A-4147-A177-3AD203B41FA5}">
                      <a16:colId xmlns:a16="http://schemas.microsoft.com/office/drawing/2014/main" val="374456928"/>
                    </a:ext>
                  </a:extLst>
                </a:gridCol>
                <a:gridCol w="329184">
                  <a:extLst>
                    <a:ext uri="{9D8B030D-6E8A-4147-A177-3AD203B41FA5}">
                      <a16:colId xmlns:a16="http://schemas.microsoft.com/office/drawing/2014/main" val="1873937231"/>
                    </a:ext>
                  </a:extLst>
                </a:gridCol>
                <a:gridCol w="329184">
                  <a:extLst>
                    <a:ext uri="{9D8B030D-6E8A-4147-A177-3AD203B41FA5}">
                      <a16:colId xmlns:a16="http://schemas.microsoft.com/office/drawing/2014/main" val="2459852007"/>
                    </a:ext>
                  </a:extLst>
                </a:gridCol>
                <a:gridCol w="329184">
                  <a:extLst>
                    <a:ext uri="{9D8B030D-6E8A-4147-A177-3AD203B41FA5}">
                      <a16:colId xmlns:a16="http://schemas.microsoft.com/office/drawing/2014/main" val="2252986037"/>
                    </a:ext>
                  </a:extLst>
                </a:gridCol>
                <a:gridCol w="329184">
                  <a:extLst>
                    <a:ext uri="{9D8B030D-6E8A-4147-A177-3AD203B41FA5}">
                      <a16:colId xmlns:a16="http://schemas.microsoft.com/office/drawing/2014/main" val="274757698"/>
                    </a:ext>
                  </a:extLst>
                </a:gridCol>
                <a:gridCol w="329184">
                  <a:extLst>
                    <a:ext uri="{9D8B030D-6E8A-4147-A177-3AD203B41FA5}">
                      <a16:colId xmlns:a16="http://schemas.microsoft.com/office/drawing/2014/main" val="3245998282"/>
                    </a:ext>
                  </a:extLst>
                </a:gridCol>
                <a:gridCol w="329184">
                  <a:extLst>
                    <a:ext uri="{9D8B030D-6E8A-4147-A177-3AD203B41FA5}">
                      <a16:colId xmlns:a16="http://schemas.microsoft.com/office/drawing/2014/main" val="2369312726"/>
                    </a:ext>
                  </a:extLst>
                </a:gridCol>
                <a:gridCol w="329184">
                  <a:extLst>
                    <a:ext uri="{9D8B030D-6E8A-4147-A177-3AD203B41FA5}">
                      <a16:colId xmlns:a16="http://schemas.microsoft.com/office/drawing/2014/main" val="3989506513"/>
                    </a:ext>
                  </a:extLst>
                </a:gridCol>
                <a:gridCol w="329184">
                  <a:extLst>
                    <a:ext uri="{9D8B030D-6E8A-4147-A177-3AD203B41FA5}">
                      <a16:colId xmlns:a16="http://schemas.microsoft.com/office/drawing/2014/main" val="3187090323"/>
                    </a:ext>
                  </a:extLst>
                </a:gridCol>
                <a:gridCol w="329184">
                  <a:extLst>
                    <a:ext uri="{9D8B030D-6E8A-4147-A177-3AD203B41FA5}">
                      <a16:colId xmlns:a16="http://schemas.microsoft.com/office/drawing/2014/main" val="557190873"/>
                    </a:ext>
                  </a:extLst>
                </a:gridCol>
                <a:gridCol w="329184">
                  <a:extLst>
                    <a:ext uri="{9D8B030D-6E8A-4147-A177-3AD203B41FA5}">
                      <a16:colId xmlns:a16="http://schemas.microsoft.com/office/drawing/2014/main" val="2689412649"/>
                    </a:ext>
                  </a:extLst>
                </a:gridCol>
                <a:gridCol w="329184">
                  <a:extLst>
                    <a:ext uri="{9D8B030D-6E8A-4147-A177-3AD203B41FA5}">
                      <a16:colId xmlns:a16="http://schemas.microsoft.com/office/drawing/2014/main" val="2332298635"/>
                    </a:ext>
                  </a:extLst>
                </a:gridCol>
                <a:gridCol w="329184">
                  <a:extLst>
                    <a:ext uri="{9D8B030D-6E8A-4147-A177-3AD203B41FA5}">
                      <a16:colId xmlns:a16="http://schemas.microsoft.com/office/drawing/2014/main" val="918034635"/>
                    </a:ext>
                  </a:extLst>
                </a:gridCol>
                <a:gridCol w="329184">
                  <a:extLst>
                    <a:ext uri="{9D8B030D-6E8A-4147-A177-3AD203B41FA5}">
                      <a16:colId xmlns:a16="http://schemas.microsoft.com/office/drawing/2014/main" val="4273090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383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- 2018-09-25 10:00:01 </a:t>
                      </a:r>
                      <a:r>
                        <a:rPr kumimoji="0" lang="en-US" sz="1000" b="0" i="0" u="none" strike="noStrike" kern="1200" cap="none" spc="0" normalizeH="0" baseline="0" noProof="0">
                          <a:ln>
                            <a:noFill/>
                          </a:ln>
                          <a:solidFill>
                            <a:prstClr val="black"/>
                          </a:solidFill>
                          <a:effectLst/>
                          <a:uLnTx/>
                          <a:uFillTx/>
                          <a:latin typeface="+mn-lt"/>
                          <a:ea typeface="+mn-ea"/>
                          <a:cs typeface="+mn-cs"/>
                        </a:rPr>
                        <a:t> 
 No better place to satisfy your cravings other than at Chilis!</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Lovely photo credited to @leneyjinlee ! Thanks for being our guest!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https://scontent.xx.fbcdn.net/v/t1.0-9/40802737_1882317761835954_1487399581795745792_n.png?_nc_cat=108&amp;oh=69ea7c175d8ab9531ba7311597307923&amp;oe=5C5F7D99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09/30/2018 18:38:12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4521916"/>
                  </a:ext>
                </a:extLst>
              </a:tr>
            </a:tbl>
          </a:graphicData>
        </a:graphic>
      </p:graphicFrame>
      <p:sp>
        <p:nvSpPr>
          <p:cNvPr id="4" name="Text Placeholder 3">
            <a:extLst>
              <a:ext uri="{FF2B5EF4-FFF2-40B4-BE49-F238E27FC236}">
                <a16:creationId xmlns:a16="http://schemas.microsoft.com/office/drawing/2014/main" id="{715E2E15-8820-4061-A0A3-A9296237C33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654554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DA04F-C562-4D6E-8E35-FEC1B3BD0F62}"/>
              </a:ext>
            </a:extLst>
          </p:cNvPr>
          <p:cNvSpPr>
            <a:spLocks noGrp="1"/>
          </p:cNvSpPr>
          <p:nvPr>
            <p:ph type="title"/>
          </p:nvPr>
        </p:nvSpPr>
        <p:spPr/>
        <p:txBody>
          <a:bodyPr/>
          <a:lstStyle/>
          <a:p>
            <a:r>
              <a:rPr lang="en-US"/>
              <a:t>Facebook Own Posts Table | Chili's Malaysia - 5 of 16</a:t>
            </a:r>
          </a:p>
        </p:txBody>
      </p:sp>
      <p:graphicFrame>
        <p:nvGraphicFramePr>
          <p:cNvPr id="5" name="Table Placeholder 4">
            <a:extLst>
              <a:ext uri="{FF2B5EF4-FFF2-40B4-BE49-F238E27FC236}">
                <a16:creationId xmlns:a16="http://schemas.microsoft.com/office/drawing/2014/main" id="{82958D03-CDE4-40A0-90DB-28F5726BAB05}"/>
              </a:ext>
            </a:extLst>
          </p:cNvPr>
          <p:cNvGraphicFramePr>
            <a:graphicFrameLocks noGrp="1"/>
          </p:cNvGraphicFramePr>
          <p:nvPr>
            <p:ph type="tbl" sz="quarter" idx="13"/>
            <p:extLst>
              <p:ext uri="{D42A27DB-BD31-4B8C-83A1-F6EECF244321}">
                <p14:modId xmlns:p14="http://schemas.microsoft.com/office/powerpoint/2010/main" val="3648754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00952683"/>
                    </a:ext>
                  </a:extLst>
                </a:gridCol>
                <a:gridCol w="905256">
                  <a:extLst>
                    <a:ext uri="{9D8B030D-6E8A-4147-A177-3AD203B41FA5}">
                      <a16:colId xmlns:a16="http://schemas.microsoft.com/office/drawing/2014/main" val="3164318817"/>
                    </a:ext>
                  </a:extLst>
                </a:gridCol>
                <a:gridCol w="658368">
                  <a:extLst>
                    <a:ext uri="{9D8B030D-6E8A-4147-A177-3AD203B41FA5}">
                      <a16:colId xmlns:a16="http://schemas.microsoft.com/office/drawing/2014/main" val="1326663424"/>
                    </a:ext>
                  </a:extLst>
                </a:gridCol>
                <a:gridCol w="329184">
                  <a:extLst>
                    <a:ext uri="{9D8B030D-6E8A-4147-A177-3AD203B41FA5}">
                      <a16:colId xmlns:a16="http://schemas.microsoft.com/office/drawing/2014/main" val="3579049531"/>
                    </a:ext>
                  </a:extLst>
                </a:gridCol>
                <a:gridCol w="329184">
                  <a:extLst>
                    <a:ext uri="{9D8B030D-6E8A-4147-A177-3AD203B41FA5}">
                      <a16:colId xmlns:a16="http://schemas.microsoft.com/office/drawing/2014/main" val="2471655483"/>
                    </a:ext>
                  </a:extLst>
                </a:gridCol>
                <a:gridCol w="329184">
                  <a:extLst>
                    <a:ext uri="{9D8B030D-6E8A-4147-A177-3AD203B41FA5}">
                      <a16:colId xmlns:a16="http://schemas.microsoft.com/office/drawing/2014/main" val="1873054923"/>
                    </a:ext>
                  </a:extLst>
                </a:gridCol>
                <a:gridCol w="329184">
                  <a:extLst>
                    <a:ext uri="{9D8B030D-6E8A-4147-A177-3AD203B41FA5}">
                      <a16:colId xmlns:a16="http://schemas.microsoft.com/office/drawing/2014/main" val="3294737850"/>
                    </a:ext>
                  </a:extLst>
                </a:gridCol>
                <a:gridCol w="329184">
                  <a:extLst>
                    <a:ext uri="{9D8B030D-6E8A-4147-A177-3AD203B41FA5}">
                      <a16:colId xmlns:a16="http://schemas.microsoft.com/office/drawing/2014/main" val="346535763"/>
                    </a:ext>
                  </a:extLst>
                </a:gridCol>
                <a:gridCol w="329184">
                  <a:extLst>
                    <a:ext uri="{9D8B030D-6E8A-4147-A177-3AD203B41FA5}">
                      <a16:colId xmlns:a16="http://schemas.microsoft.com/office/drawing/2014/main" val="1462736803"/>
                    </a:ext>
                  </a:extLst>
                </a:gridCol>
                <a:gridCol w="329184">
                  <a:extLst>
                    <a:ext uri="{9D8B030D-6E8A-4147-A177-3AD203B41FA5}">
                      <a16:colId xmlns:a16="http://schemas.microsoft.com/office/drawing/2014/main" val="2534123364"/>
                    </a:ext>
                  </a:extLst>
                </a:gridCol>
                <a:gridCol w="329184">
                  <a:extLst>
                    <a:ext uri="{9D8B030D-6E8A-4147-A177-3AD203B41FA5}">
                      <a16:colId xmlns:a16="http://schemas.microsoft.com/office/drawing/2014/main" val="1157872172"/>
                    </a:ext>
                  </a:extLst>
                </a:gridCol>
                <a:gridCol w="329184">
                  <a:extLst>
                    <a:ext uri="{9D8B030D-6E8A-4147-A177-3AD203B41FA5}">
                      <a16:colId xmlns:a16="http://schemas.microsoft.com/office/drawing/2014/main" val="1899061208"/>
                    </a:ext>
                  </a:extLst>
                </a:gridCol>
                <a:gridCol w="329184">
                  <a:extLst>
                    <a:ext uri="{9D8B030D-6E8A-4147-A177-3AD203B41FA5}">
                      <a16:colId xmlns:a16="http://schemas.microsoft.com/office/drawing/2014/main" val="3357857793"/>
                    </a:ext>
                  </a:extLst>
                </a:gridCol>
                <a:gridCol w="329184">
                  <a:extLst>
                    <a:ext uri="{9D8B030D-6E8A-4147-A177-3AD203B41FA5}">
                      <a16:colId xmlns:a16="http://schemas.microsoft.com/office/drawing/2014/main" val="1414469127"/>
                    </a:ext>
                  </a:extLst>
                </a:gridCol>
                <a:gridCol w="329184">
                  <a:extLst>
                    <a:ext uri="{9D8B030D-6E8A-4147-A177-3AD203B41FA5}">
                      <a16:colId xmlns:a16="http://schemas.microsoft.com/office/drawing/2014/main" val="2799642401"/>
                    </a:ext>
                  </a:extLst>
                </a:gridCol>
                <a:gridCol w="329184">
                  <a:extLst>
                    <a:ext uri="{9D8B030D-6E8A-4147-A177-3AD203B41FA5}">
                      <a16:colId xmlns:a16="http://schemas.microsoft.com/office/drawing/2014/main" val="1294461759"/>
                    </a:ext>
                  </a:extLst>
                </a:gridCol>
                <a:gridCol w="329184">
                  <a:extLst>
                    <a:ext uri="{9D8B030D-6E8A-4147-A177-3AD203B41FA5}">
                      <a16:colId xmlns:a16="http://schemas.microsoft.com/office/drawing/2014/main" val="1618082122"/>
                    </a:ext>
                  </a:extLst>
                </a:gridCol>
                <a:gridCol w="329184">
                  <a:extLst>
                    <a:ext uri="{9D8B030D-6E8A-4147-A177-3AD203B41FA5}">
                      <a16:colId xmlns:a16="http://schemas.microsoft.com/office/drawing/2014/main" val="24146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532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- 2018-09-22 10:00:00 </a:t>
                      </a:r>
                      <a:r>
                        <a:rPr kumimoji="0" lang="en-US" sz="1000" b="0" i="0" u="none" strike="noStrike" kern="1200" cap="none" spc="0" normalizeH="0" baseline="0" noProof="0">
                          <a:ln>
                            <a:noFill/>
                          </a:ln>
                          <a:solidFill>
                            <a:prstClr val="black"/>
                          </a:solidFill>
                          <a:effectLst/>
                          <a:uLnTx/>
                          <a:uFillTx/>
                          <a:latin typeface="+mn-lt"/>
                          <a:ea typeface="+mn-ea"/>
                          <a:cs typeface="+mn-cs"/>
                        </a:rPr>
                        <a:t> 
 You see Cajun Chicken Pasta, you crave Cajun Chicken Pasta. Backed by science.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https://scontent.xx.fbcdn.net/v/t1.0-9/40764772_1882239731843757_8045324569839403008_n.png?_nc_cat=107&amp;_nc_ht=scontent.xx&amp;oh=4d5a220a0dc5c69debe54eb690561c94&amp;oe=5C71A1C5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11/17/2018 16:38:29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1483638"/>
                  </a:ext>
                </a:extLst>
              </a:tr>
            </a:tbl>
          </a:graphicData>
        </a:graphic>
      </p:graphicFrame>
      <p:sp>
        <p:nvSpPr>
          <p:cNvPr id="4" name="Text Placeholder 3">
            <a:extLst>
              <a:ext uri="{FF2B5EF4-FFF2-40B4-BE49-F238E27FC236}">
                <a16:creationId xmlns:a16="http://schemas.microsoft.com/office/drawing/2014/main" id="{0F1EF7E3-5150-489C-BA6C-8D260F1836C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542725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E0E8B-7790-429C-B5AE-83DB3EA43AAB}"/>
              </a:ext>
            </a:extLst>
          </p:cNvPr>
          <p:cNvSpPr>
            <a:spLocks noGrp="1"/>
          </p:cNvSpPr>
          <p:nvPr>
            <p:ph type="title"/>
          </p:nvPr>
        </p:nvSpPr>
        <p:spPr/>
        <p:txBody>
          <a:bodyPr/>
          <a:lstStyle/>
          <a:p>
            <a:r>
              <a:rPr lang="en-US"/>
              <a:t>Facebook Own Posts Table | Chili's Malaysia - 6 of 16</a:t>
            </a:r>
          </a:p>
        </p:txBody>
      </p:sp>
      <p:graphicFrame>
        <p:nvGraphicFramePr>
          <p:cNvPr id="5" name="Table Placeholder 4">
            <a:extLst>
              <a:ext uri="{FF2B5EF4-FFF2-40B4-BE49-F238E27FC236}">
                <a16:creationId xmlns:a16="http://schemas.microsoft.com/office/drawing/2014/main" id="{7CACE698-470A-4AC9-94BF-6FC901509855}"/>
              </a:ext>
            </a:extLst>
          </p:cNvPr>
          <p:cNvGraphicFramePr>
            <a:graphicFrameLocks noGrp="1"/>
          </p:cNvGraphicFramePr>
          <p:nvPr>
            <p:ph type="tbl" sz="quarter" idx="13"/>
            <p:extLst>
              <p:ext uri="{D42A27DB-BD31-4B8C-83A1-F6EECF244321}">
                <p14:modId xmlns:p14="http://schemas.microsoft.com/office/powerpoint/2010/main" val="2215844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94329184"/>
                    </a:ext>
                  </a:extLst>
                </a:gridCol>
                <a:gridCol w="905256">
                  <a:extLst>
                    <a:ext uri="{9D8B030D-6E8A-4147-A177-3AD203B41FA5}">
                      <a16:colId xmlns:a16="http://schemas.microsoft.com/office/drawing/2014/main" val="471675005"/>
                    </a:ext>
                  </a:extLst>
                </a:gridCol>
                <a:gridCol w="658368">
                  <a:extLst>
                    <a:ext uri="{9D8B030D-6E8A-4147-A177-3AD203B41FA5}">
                      <a16:colId xmlns:a16="http://schemas.microsoft.com/office/drawing/2014/main" val="1169848973"/>
                    </a:ext>
                  </a:extLst>
                </a:gridCol>
                <a:gridCol w="329184">
                  <a:extLst>
                    <a:ext uri="{9D8B030D-6E8A-4147-A177-3AD203B41FA5}">
                      <a16:colId xmlns:a16="http://schemas.microsoft.com/office/drawing/2014/main" val="53713443"/>
                    </a:ext>
                  </a:extLst>
                </a:gridCol>
                <a:gridCol w="329184">
                  <a:extLst>
                    <a:ext uri="{9D8B030D-6E8A-4147-A177-3AD203B41FA5}">
                      <a16:colId xmlns:a16="http://schemas.microsoft.com/office/drawing/2014/main" val="242432256"/>
                    </a:ext>
                  </a:extLst>
                </a:gridCol>
                <a:gridCol w="329184">
                  <a:extLst>
                    <a:ext uri="{9D8B030D-6E8A-4147-A177-3AD203B41FA5}">
                      <a16:colId xmlns:a16="http://schemas.microsoft.com/office/drawing/2014/main" val="444338686"/>
                    </a:ext>
                  </a:extLst>
                </a:gridCol>
                <a:gridCol w="329184">
                  <a:extLst>
                    <a:ext uri="{9D8B030D-6E8A-4147-A177-3AD203B41FA5}">
                      <a16:colId xmlns:a16="http://schemas.microsoft.com/office/drawing/2014/main" val="3153131916"/>
                    </a:ext>
                  </a:extLst>
                </a:gridCol>
                <a:gridCol w="329184">
                  <a:extLst>
                    <a:ext uri="{9D8B030D-6E8A-4147-A177-3AD203B41FA5}">
                      <a16:colId xmlns:a16="http://schemas.microsoft.com/office/drawing/2014/main" val="823737853"/>
                    </a:ext>
                  </a:extLst>
                </a:gridCol>
                <a:gridCol w="329184">
                  <a:extLst>
                    <a:ext uri="{9D8B030D-6E8A-4147-A177-3AD203B41FA5}">
                      <a16:colId xmlns:a16="http://schemas.microsoft.com/office/drawing/2014/main" val="4057171474"/>
                    </a:ext>
                  </a:extLst>
                </a:gridCol>
                <a:gridCol w="329184">
                  <a:extLst>
                    <a:ext uri="{9D8B030D-6E8A-4147-A177-3AD203B41FA5}">
                      <a16:colId xmlns:a16="http://schemas.microsoft.com/office/drawing/2014/main" val="4137622311"/>
                    </a:ext>
                  </a:extLst>
                </a:gridCol>
                <a:gridCol w="329184">
                  <a:extLst>
                    <a:ext uri="{9D8B030D-6E8A-4147-A177-3AD203B41FA5}">
                      <a16:colId xmlns:a16="http://schemas.microsoft.com/office/drawing/2014/main" val="1454224654"/>
                    </a:ext>
                  </a:extLst>
                </a:gridCol>
                <a:gridCol w="329184">
                  <a:extLst>
                    <a:ext uri="{9D8B030D-6E8A-4147-A177-3AD203B41FA5}">
                      <a16:colId xmlns:a16="http://schemas.microsoft.com/office/drawing/2014/main" val="1439167618"/>
                    </a:ext>
                  </a:extLst>
                </a:gridCol>
                <a:gridCol w="329184">
                  <a:extLst>
                    <a:ext uri="{9D8B030D-6E8A-4147-A177-3AD203B41FA5}">
                      <a16:colId xmlns:a16="http://schemas.microsoft.com/office/drawing/2014/main" val="3642696503"/>
                    </a:ext>
                  </a:extLst>
                </a:gridCol>
                <a:gridCol w="329184">
                  <a:extLst>
                    <a:ext uri="{9D8B030D-6E8A-4147-A177-3AD203B41FA5}">
                      <a16:colId xmlns:a16="http://schemas.microsoft.com/office/drawing/2014/main" val="351377908"/>
                    </a:ext>
                  </a:extLst>
                </a:gridCol>
                <a:gridCol w="329184">
                  <a:extLst>
                    <a:ext uri="{9D8B030D-6E8A-4147-A177-3AD203B41FA5}">
                      <a16:colId xmlns:a16="http://schemas.microsoft.com/office/drawing/2014/main" val="3533456183"/>
                    </a:ext>
                  </a:extLst>
                </a:gridCol>
                <a:gridCol w="329184">
                  <a:extLst>
                    <a:ext uri="{9D8B030D-6E8A-4147-A177-3AD203B41FA5}">
                      <a16:colId xmlns:a16="http://schemas.microsoft.com/office/drawing/2014/main" val="4097316606"/>
                    </a:ext>
                  </a:extLst>
                </a:gridCol>
                <a:gridCol w="329184">
                  <a:extLst>
                    <a:ext uri="{9D8B030D-6E8A-4147-A177-3AD203B41FA5}">
                      <a16:colId xmlns:a16="http://schemas.microsoft.com/office/drawing/2014/main" val="1250170718"/>
                    </a:ext>
                  </a:extLst>
                </a:gridCol>
                <a:gridCol w="329184">
                  <a:extLst>
                    <a:ext uri="{9D8B030D-6E8A-4147-A177-3AD203B41FA5}">
                      <a16:colId xmlns:a16="http://schemas.microsoft.com/office/drawing/2014/main" val="2120733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949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- 2018-09-19 10:00:00 </a:t>
                      </a:r>
                      <a:r>
                        <a:rPr kumimoji="0" lang="en-US" sz="1000" b="0" i="0" u="none" strike="noStrike" kern="1200" cap="none" spc="0" normalizeH="0" baseline="0" noProof="0">
                          <a:ln>
                            <a:noFill/>
                          </a:ln>
                          <a:solidFill>
                            <a:prstClr val="black"/>
                          </a:solidFill>
                          <a:effectLst/>
                          <a:uLnTx/>
                          <a:uFillTx/>
                          <a:latin typeface="+mn-lt"/>
                          <a:ea typeface="+mn-ea"/>
                          <a:cs typeface="+mn-cs"/>
                        </a:rPr>
                        <a:t> 
 The best bosses are bosses that buys everyone a free Chili’s meal. Thank your boss on our behalf 
@azizi90!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https://scontent.xx.fbcdn.net/v/t1.0-9/40684074_1882237245177339_581424574856429568_n.png?_nc_cat=105&amp;oh=4c7a5b18d4e75651f5af1fda6642fcdd&amp;oe=5C1787B6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09/28/2018 16:38:36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52689188"/>
                  </a:ext>
                </a:extLst>
              </a:tr>
            </a:tbl>
          </a:graphicData>
        </a:graphic>
      </p:graphicFrame>
      <p:sp>
        <p:nvSpPr>
          <p:cNvPr id="4" name="Text Placeholder 3">
            <a:extLst>
              <a:ext uri="{FF2B5EF4-FFF2-40B4-BE49-F238E27FC236}">
                <a16:creationId xmlns:a16="http://schemas.microsoft.com/office/drawing/2014/main" id="{DB26C04C-05D3-4ACC-B6D3-7B57479C46B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286242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6F907-A38E-434B-B32F-1225CDF92336}"/>
              </a:ext>
            </a:extLst>
          </p:cNvPr>
          <p:cNvSpPr>
            <a:spLocks noGrp="1"/>
          </p:cNvSpPr>
          <p:nvPr>
            <p:ph type="title"/>
          </p:nvPr>
        </p:nvSpPr>
        <p:spPr/>
        <p:txBody>
          <a:bodyPr/>
          <a:lstStyle/>
          <a:p>
            <a:r>
              <a:rPr lang="en-US"/>
              <a:t>Facebook Own Posts Table | Chili's Malaysia - 7 of 16</a:t>
            </a:r>
          </a:p>
        </p:txBody>
      </p:sp>
      <p:graphicFrame>
        <p:nvGraphicFramePr>
          <p:cNvPr id="5" name="Table Placeholder 4">
            <a:extLst>
              <a:ext uri="{FF2B5EF4-FFF2-40B4-BE49-F238E27FC236}">
                <a16:creationId xmlns:a16="http://schemas.microsoft.com/office/drawing/2014/main" id="{1791650A-1DA0-432B-967B-320A1D22FE4B}"/>
              </a:ext>
            </a:extLst>
          </p:cNvPr>
          <p:cNvGraphicFramePr>
            <a:graphicFrameLocks noGrp="1"/>
          </p:cNvGraphicFramePr>
          <p:nvPr>
            <p:ph type="tbl" sz="quarter" idx="13"/>
            <p:extLst>
              <p:ext uri="{D42A27DB-BD31-4B8C-83A1-F6EECF244321}">
                <p14:modId xmlns:p14="http://schemas.microsoft.com/office/powerpoint/2010/main" val="3883350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10801070"/>
                    </a:ext>
                  </a:extLst>
                </a:gridCol>
                <a:gridCol w="905256">
                  <a:extLst>
                    <a:ext uri="{9D8B030D-6E8A-4147-A177-3AD203B41FA5}">
                      <a16:colId xmlns:a16="http://schemas.microsoft.com/office/drawing/2014/main" val="507912410"/>
                    </a:ext>
                  </a:extLst>
                </a:gridCol>
                <a:gridCol w="658368">
                  <a:extLst>
                    <a:ext uri="{9D8B030D-6E8A-4147-A177-3AD203B41FA5}">
                      <a16:colId xmlns:a16="http://schemas.microsoft.com/office/drawing/2014/main" val="3882420603"/>
                    </a:ext>
                  </a:extLst>
                </a:gridCol>
                <a:gridCol w="329184">
                  <a:extLst>
                    <a:ext uri="{9D8B030D-6E8A-4147-A177-3AD203B41FA5}">
                      <a16:colId xmlns:a16="http://schemas.microsoft.com/office/drawing/2014/main" val="3601593707"/>
                    </a:ext>
                  </a:extLst>
                </a:gridCol>
                <a:gridCol w="329184">
                  <a:extLst>
                    <a:ext uri="{9D8B030D-6E8A-4147-A177-3AD203B41FA5}">
                      <a16:colId xmlns:a16="http://schemas.microsoft.com/office/drawing/2014/main" val="530521123"/>
                    </a:ext>
                  </a:extLst>
                </a:gridCol>
                <a:gridCol w="329184">
                  <a:extLst>
                    <a:ext uri="{9D8B030D-6E8A-4147-A177-3AD203B41FA5}">
                      <a16:colId xmlns:a16="http://schemas.microsoft.com/office/drawing/2014/main" val="267163713"/>
                    </a:ext>
                  </a:extLst>
                </a:gridCol>
                <a:gridCol w="329184">
                  <a:extLst>
                    <a:ext uri="{9D8B030D-6E8A-4147-A177-3AD203B41FA5}">
                      <a16:colId xmlns:a16="http://schemas.microsoft.com/office/drawing/2014/main" val="2673766568"/>
                    </a:ext>
                  </a:extLst>
                </a:gridCol>
                <a:gridCol w="329184">
                  <a:extLst>
                    <a:ext uri="{9D8B030D-6E8A-4147-A177-3AD203B41FA5}">
                      <a16:colId xmlns:a16="http://schemas.microsoft.com/office/drawing/2014/main" val="2932543532"/>
                    </a:ext>
                  </a:extLst>
                </a:gridCol>
                <a:gridCol w="329184">
                  <a:extLst>
                    <a:ext uri="{9D8B030D-6E8A-4147-A177-3AD203B41FA5}">
                      <a16:colId xmlns:a16="http://schemas.microsoft.com/office/drawing/2014/main" val="1956880049"/>
                    </a:ext>
                  </a:extLst>
                </a:gridCol>
                <a:gridCol w="329184">
                  <a:extLst>
                    <a:ext uri="{9D8B030D-6E8A-4147-A177-3AD203B41FA5}">
                      <a16:colId xmlns:a16="http://schemas.microsoft.com/office/drawing/2014/main" val="2175266663"/>
                    </a:ext>
                  </a:extLst>
                </a:gridCol>
                <a:gridCol w="329184">
                  <a:extLst>
                    <a:ext uri="{9D8B030D-6E8A-4147-A177-3AD203B41FA5}">
                      <a16:colId xmlns:a16="http://schemas.microsoft.com/office/drawing/2014/main" val="3267729502"/>
                    </a:ext>
                  </a:extLst>
                </a:gridCol>
                <a:gridCol w="329184">
                  <a:extLst>
                    <a:ext uri="{9D8B030D-6E8A-4147-A177-3AD203B41FA5}">
                      <a16:colId xmlns:a16="http://schemas.microsoft.com/office/drawing/2014/main" val="460169824"/>
                    </a:ext>
                  </a:extLst>
                </a:gridCol>
                <a:gridCol w="329184">
                  <a:extLst>
                    <a:ext uri="{9D8B030D-6E8A-4147-A177-3AD203B41FA5}">
                      <a16:colId xmlns:a16="http://schemas.microsoft.com/office/drawing/2014/main" val="1464559413"/>
                    </a:ext>
                  </a:extLst>
                </a:gridCol>
                <a:gridCol w="329184">
                  <a:extLst>
                    <a:ext uri="{9D8B030D-6E8A-4147-A177-3AD203B41FA5}">
                      <a16:colId xmlns:a16="http://schemas.microsoft.com/office/drawing/2014/main" val="2075313460"/>
                    </a:ext>
                  </a:extLst>
                </a:gridCol>
                <a:gridCol w="329184">
                  <a:extLst>
                    <a:ext uri="{9D8B030D-6E8A-4147-A177-3AD203B41FA5}">
                      <a16:colId xmlns:a16="http://schemas.microsoft.com/office/drawing/2014/main" val="4051450114"/>
                    </a:ext>
                  </a:extLst>
                </a:gridCol>
                <a:gridCol w="329184">
                  <a:extLst>
                    <a:ext uri="{9D8B030D-6E8A-4147-A177-3AD203B41FA5}">
                      <a16:colId xmlns:a16="http://schemas.microsoft.com/office/drawing/2014/main" val="368382159"/>
                    </a:ext>
                  </a:extLst>
                </a:gridCol>
                <a:gridCol w="329184">
                  <a:extLst>
                    <a:ext uri="{9D8B030D-6E8A-4147-A177-3AD203B41FA5}">
                      <a16:colId xmlns:a16="http://schemas.microsoft.com/office/drawing/2014/main" val="3179753623"/>
                    </a:ext>
                  </a:extLst>
                </a:gridCol>
                <a:gridCol w="329184">
                  <a:extLst>
                    <a:ext uri="{9D8B030D-6E8A-4147-A177-3AD203B41FA5}">
                      <a16:colId xmlns:a16="http://schemas.microsoft.com/office/drawing/2014/main" val="339302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91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- 2018-09-18 10:00:00 </a:t>
                      </a:r>
                      <a:r>
                        <a:rPr kumimoji="0" lang="en-US" sz="1000" b="0" i="0" u="none" strike="noStrike" kern="1200" cap="none" spc="0" normalizeH="0" baseline="0" noProof="0">
                          <a:ln>
                            <a:noFill/>
                          </a:ln>
                          <a:solidFill>
                            <a:prstClr val="black"/>
                          </a:solidFill>
                          <a:effectLst/>
                          <a:uLnTx/>
                          <a:uFillTx/>
                          <a:latin typeface="+mn-lt"/>
                          <a:ea typeface="+mn-ea"/>
                          <a:cs typeface="+mn-cs"/>
                        </a:rPr>
                        <a:t> 
 When was the last time you ordered Chili’s Bold Calamari?  Tomorrow, you can say you ordered this yesterday.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https://scontent.xx.fbcdn.net/v/t1.0-9/40988453_1883465168387880_5929606787723427840_n.png?_nc_cat=106&amp;_nc_ht=scontent.xx&amp;oh=6e81ecbba7f2dd64977ce90d0c0a44db&amp;oe=5C3CDB49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11/11/2018 16:39:54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9364946"/>
                  </a:ext>
                </a:extLst>
              </a:tr>
            </a:tbl>
          </a:graphicData>
        </a:graphic>
      </p:graphicFrame>
      <p:sp>
        <p:nvSpPr>
          <p:cNvPr id="4" name="Text Placeholder 3">
            <a:extLst>
              <a:ext uri="{FF2B5EF4-FFF2-40B4-BE49-F238E27FC236}">
                <a16:creationId xmlns:a16="http://schemas.microsoft.com/office/drawing/2014/main" id="{01FFA4C1-1327-4AD3-820D-5FB0A59B176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954607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E392A-1773-4AC2-8DC8-B3731EF669D0}"/>
              </a:ext>
            </a:extLst>
          </p:cNvPr>
          <p:cNvSpPr>
            <a:spLocks noGrp="1"/>
          </p:cNvSpPr>
          <p:nvPr>
            <p:ph type="title"/>
          </p:nvPr>
        </p:nvSpPr>
        <p:spPr/>
        <p:txBody>
          <a:bodyPr/>
          <a:lstStyle/>
          <a:p>
            <a:r>
              <a:rPr lang="en-US"/>
              <a:t>Facebook Own Posts Table | Chili's Malaysia - 8 of 16</a:t>
            </a:r>
          </a:p>
        </p:txBody>
      </p:sp>
      <p:graphicFrame>
        <p:nvGraphicFramePr>
          <p:cNvPr id="5" name="Table Placeholder 4">
            <a:extLst>
              <a:ext uri="{FF2B5EF4-FFF2-40B4-BE49-F238E27FC236}">
                <a16:creationId xmlns:a16="http://schemas.microsoft.com/office/drawing/2014/main" id="{1DE98694-6F21-452C-86AE-111FEC35E9D4}"/>
              </a:ext>
            </a:extLst>
          </p:cNvPr>
          <p:cNvGraphicFramePr>
            <a:graphicFrameLocks noGrp="1"/>
          </p:cNvGraphicFramePr>
          <p:nvPr>
            <p:ph type="tbl" sz="quarter" idx="13"/>
            <p:extLst>
              <p:ext uri="{D42A27DB-BD31-4B8C-83A1-F6EECF244321}">
                <p14:modId xmlns:p14="http://schemas.microsoft.com/office/powerpoint/2010/main" val="72547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04816355"/>
                    </a:ext>
                  </a:extLst>
                </a:gridCol>
                <a:gridCol w="905256">
                  <a:extLst>
                    <a:ext uri="{9D8B030D-6E8A-4147-A177-3AD203B41FA5}">
                      <a16:colId xmlns:a16="http://schemas.microsoft.com/office/drawing/2014/main" val="2409920119"/>
                    </a:ext>
                  </a:extLst>
                </a:gridCol>
                <a:gridCol w="658368">
                  <a:extLst>
                    <a:ext uri="{9D8B030D-6E8A-4147-A177-3AD203B41FA5}">
                      <a16:colId xmlns:a16="http://schemas.microsoft.com/office/drawing/2014/main" val="4193185295"/>
                    </a:ext>
                  </a:extLst>
                </a:gridCol>
                <a:gridCol w="329184">
                  <a:extLst>
                    <a:ext uri="{9D8B030D-6E8A-4147-A177-3AD203B41FA5}">
                      <a16:colId xmlns:a16="http://schemas.microsoft.com/office/drawing/2014/main" val="3865041973"/>
                    </a:ext>
                  </a:extLst>
                </a:gridCol>
                <a:gridCol w="329184">
                  <a:extLst>
                    <a:ext uri="{9D8B030D-6E8A-4147-A177-3AD203B41FA5}">
                      <a16:colId xmlns:a16="http://schemas.microsoft.com/office/drawing/2014/main" val="4056448433"/>
                    </a:ext>
                  </a:extLst>
                </a:gridCol>
                <a:gridCol w="329184">
                  <a:extLst>
                    <a:ext uri="{9D8B030D-6E8A-4147-A177-3AD203B41FA5}">
                      <a16:colId xmlns:a16="http://schemas.microsoft.com/office/drawing/2014/main" val="4279581461"/>
                    </a:ext>
                  </a:extLst>
                </a:gridCol>
                <a:gridCol w="329184">
                  <a:extLst>
                    <a:ext uri="{9D8B030D-6E8A-4147-A177-3AD203B41FA5}">
                      <a16:colId xmlns:a16="http://schemas.microsoft.com/office/drawing/2014/main" val="2055185293"/>
                    </a:ext>
                  </a:extLst>
                </a:gridCol>
                <a:gridCol w="329184">
                  <a:extLst>
                    <a:ext uri="{9D8B030D-6E8A-4147-A177-3AD203B41FA5}">
                      <a16:colId xmlns:a16="http://schemas.microsoft.com/office/drawing/2014/main" val="3933361424"/>
                    </a:ext>
                  </a:extLst>
                </a:gridCol>
                <a:gridCol w="329184">
                  <a:extLst>
                    <a:ext uri="{9D8B030D-6E8A-4147-A177-3AD203B41FA5}">
                      <a16:colId xmlns:a16="http://schemas.microsoft.com/office/drawing/2014/main" val="2968220429"/>
                    </a:ext>
                  </a:extLst>
                </a:gridCol>
                <a:gridCol w="329184">
                  <a:extLst>
                    <a:ext uri="{9D8B030D-6E8A-4147-A177-3AD203B41FA5}">
                      <a16:colId xmlns:a16="http://schemas.microsoft.com/office/drawing/2014/main" val="2105963770"/>
                    </a:ext>
                  </a:extLst>
                </a:gridCol>
                <a:gridCol w="329184">
                  <a:extLst>
                    <a:ext uri="{9D8B030D-6E8A-4147-A177-3AD203B41FA5}">
                      <a16:colId xmlns:a16="http://schemas.microsoft.com/office/drawing/2014/main" val="3651145700"/>
                    </a:ext>
                  </a:extLst>
                </a:gridCol>
                <a:gridCol w="329184">
                  <a:extLst>
                    <a:ext uri="{9D8B030D-6E8A-4147-A177-3AD203B41FA5}">
                      <a16:colId xmlns:a16="http://schemas.microsoft.com/office/drawing/2014/main" val="3787490753"/>
                    </a:ext>
                  </a:extLst>
                </a:gridCol>
                <a:gridCol w="329184">
                  <a:extLst>
                    <a:ext uri="{9D8B030D-6E8A-4147-A177-3AD203B41FA5}">
                      <a16:colId xmlns:a16="http://schemas.microsoft.com/office/drawing/2014/main" val="907262548"/>
                    </a:ext>
                  </a:extLst>
                </a:gridCol>
                <a:gridCol w="329184">
                  <a:extLst>
                    <a:ext uri="{9D8B030D-6E8A-4147-A177-3AD203B41FA5}">
                      <a16:colId xmlns:a16="http://schemas.microsoft.com/office/drawing/2014/main" val="2559543489"/>
                    </a:ext>
                  </a:extLst>
                </a:gridCol>
                <a:gridCol w="329184">
                  <a:extLst>
                    <a:ext uri="{9D8B030D-6E8A-4147-A177-3AD203B41FA5}">
                      <a16:colId xmlns:a16="http://schemas.microsoft.com/office/drawing/2014/main" val="3239420290"/>
                    </a:ext>
                  </a:extLst>
                </a:gridCol>
                <a:gridCol w="329184">
                  <a:extLst>
                    <a:ext uri="{9D8B030D-6E8A-4147-A177-3AD203B41FA5}">
                      <a16:colId xmlns:a16="http://schemas.microsoft.com/office/drawing/2014/main" val="336678324"/>
                    </a:ext>
                  </a:extLst>
                </a:gridCol>
                <a:gridCol w="329184">
                  <a:extLst>
                    <a:ext uri="{9D8B030D-6E8A-4147-A177-3AD203B41FA5}">
                      <a16:colId xmlns:a16="http://schemas.microsoft.com/office/drawing/2014/main" val="920536923"/>
                    </a:ext>
                  </a:extLst>
                </a:gridCol>
                <a:gridCol w="329184">
                  <a:extLst>
                    <a:ext uri="{9D8B030D-6E8A-4147-A177-3AD203B41FA5}">
                      <a16:colId xmlns:a16="http://schemas.microsoft.com/office/drawing/2014/main" val="262676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048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- 2018-09-16 16:37:56 </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to all Malaysian! 💞🇲🇾 55 years ago, Malaysia was established.  Chili's is proud to call this country, our home.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https://scontent.xx.fbcdn.net/v/t1.0-9/41797737_1896476427086754_6229642512848388096_n.png?_nc_cat=101&amp;oh=821bc0dabcd1aba7b7ba5f9f900c8a2e&amp;oe=5C2350AA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09/28/2018 16:38:36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2068438"/>
                  </a:ext>
                </a:extLst>
              </a:tr>
            </a:tbl>
          </a:graphicData>
        </a:graphic>
      </p:graphicFrame>
      <p:sp>
        <p:nvSpPr>
          <p:cNvPr id="4" name="Text Placeholder 3">
            <a:extLst>
              <a:ext uri="{FF2B5EF4-FFF2-40B4-BE49-F238E27FC236}">
                <a16:creationId xmlns:a16="http://schemas.microsoft.com/office/drawing/2014/main" id="{9C854297-E585-4596-A1E2-744F10308E8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398231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6581D-1514-4CE9-AF4B-C29D7E7E81E2}"/>
              </a:ext>
            </a:extLst>
          </p:cNvPr>
          <p:cNvSpPr>
            <a:spLocks noGrp="1"/>
          </p:cNvSpPr>
          <p:nvPr>
            <p:ph type="title"/>
          </p:nvPr>
        </p:nvSpPr>
        <p:spPr/>
        <p:txBody>
          <a:bodyPr/>
          <a:lstStyle/>
          <a:p>
            <a:r>
              <a:rPr lang="en-US"/>
              <a:t>Facebook Own Posts Table | Chili's Malaysia - 9 of 16</a:t>
            </a:r>
          </a:p>
        </p:txBody>
      </p:sp>
      <p:graphicFrame>
        <p:nvGraphicFramePr>
          <p:cNvPr id="5" name="Table Placeholder 4">
            <a:extLst>
              <a:ext uri="{FF2B5EF4-FFF2-40B4-BE49-F238E27FC236}">
                <a16:creationId xmlns:a16="http://schemas.microsoft.com/office/drawing/2014/main" id="{50E2F65F-E6AC-4924-97B4-734EC42396C7}"/>
              </a:ext>
            </a:extLst>
          </p:cNvPr>
          <p:cNvGraphicFramePr>
            <a:graphicFrameLocks noGrp="1"/>
          </p:cNvGraphicFramePr>
          <p:nvPr>
            <p:ph type="tbl" sz="quarter" idx="13"/>
            <p:extLst>
              <p:ext uri="{D42A27DB-BD31-4B8C-83A1-F6EECF244321}">
                <p14:modId xmlns:p14="http://schemas.microsoft.com/office/powerpoint/2010/main" val="298535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40315770"/>
                    </a:ext>
                  </a:extLst>
                </a:gridCol>
                <a:gridCol w="905256">
                  <a:extLst>
                    <a:ext uri="{9D8B030D-6E8A-4147-A177-3AD203B41FA5}">
                      <a16:colId xmlns:a16="http://schemas.microsoft.com/office/drawing/2014/main" val="228471941"/>
                    </a:ext>
                  </a:extLst>
                </a:gridCol>
                <a:gridCol w="658368">
                  <a:extLst>
                    <a:ext uri="{9D8B030D-6E8A-4147-A177-3AD203B41FA5}">
                      <a16:colId xmlns:a16="http://schemas.microsoft.com/office/drawing/2014/main" val="3981220573"/>
                    </a:ext>
                  </a:extLst>
                </a:gridCol>
                <a:gridCol w="329184">
                  <a:extLst>
                    <a:ext uri="{9D8B030D-6E8A-4147-A177-3AD203B41FA5}">
                      <a16:colId xmlns:a16="http://schemas.microsoft.com/office/drawing/2014/main" val="4217713074"/>
                    </a:ext>
                  </a:extLst>
                </a:gridCol>
                <a:gridCol w="329184">
                  <a:extLst>
                    <a:ext uri="{9D8B030D-6E8A-4147-A177-3AD203B41FA5}">
                      <a16:colId xmlns:a16="http://schemas.microsoft.com/office/drawing/2014/main" val="2654717280"/>
                    </a:ext>
                  </a:extLst>
                </a:gridCol>
                <a:gridCol w="329184">
                  <a:extLst>
                    <a:ext uri="{9D8B030D-6E8A-4147-A177-3AD203B41FA5}">
                      <a16:colId xmlns:a16="http://schemas.microsoft.com/office/drawing/2014/main" val="2285105642"/>
                    </a:ext>
                  </a:extLst>
                </a:gridCol>
                <a:gridCol w="329184">
                  <a:extLst>
                    <a:ext uri="{9D8B030D-6E8A-4147-A177-3AD203B41FA5}">
                      <a16:colId xmlns:a16="http://schemas.microsoft.com/office/drawing/2014/main" val="3471805377"/>
                    </a:ext>
                  </a:extLst>
                </a:gridCol>
                <a:gridCol w="329184">
                  <a:extLst>
                    <a:ext uri="{9D8B030D-6E8A-4147-A177-3AD203B41FA5}">
                      <a16:colId xmlns:a16="http://schemas.microsoft.com/office/drawing/2014/main" val="3157658075"/>
                    </a:ext>
                  </a:extLst>
                </a:gridCol>
                <a:gridCol w="329184">
                  <a:extLst>
                    <a:ext uri="{9D8B030D-6E8A-4147-A177-3AD203B41FA5}">
                      <a16:colId xmlns:a16="http://schemas.microsoft.com/office/drawing/2014/main" val="675456743"/>
                    </a:ext>
                  </a:extLst>
                </a:gridCol>
                <a:gridCol w="329184">
                  <a:extLst>
                    <a:ext uri="{9D8B030D-6E8A-4147-A177-3AD203B41FA5}">
                      <a16:colId xmlns:a16="http://schemas.microsoft.com/office/drawing/2014/main" val="1750581873"/>
                    </a:ext>
                  </a:extLst>
                </a:gridCol>
                <a:gridCol w="329184">
                  <a:extLst>
                    <a:ext uri="{9D8B030D-6E8A-4147-A177-3AD203B41FA5}">
                      <a16:colId xmlns:a16="http://schemas.microsoft.com/office/drawing/2014/main" val="3621251974"/>
                    </a:ext>
                  </a:extLst>
                </a:gridCol>
                <a:gridCol w="329184">
                  <a:extLst>
                    <a:ext uri="{9D8B030D-6E8A-4147-A177-3AD203B41FA5}">
                      <a16:colId xmlns:a16="http://schemas.microsoft.com/office/drawing/2014/main" val="3670899560"/>
                    </a:ext>
                  </a:extLst>
                </a:gridCol>
                <a:gridCol w="329184">
                  <a:extLst>
                    <a:ext uri="{9D8B030D-6E8A-4147-A177-3AD203B41FA5}">
                      <a16:colId xmlns:a16="http://schemas.microsoft.com/office/drawing/2014/main" val="1214196554"/>
                    </a:ext>
                  </a:extLst>
                </a:gridCol>
                <a:gridCol w="329184">
                  <a:extLst>
                    <a:ext uri="{9D8B030D-6E8A-4147-A177-3AD203B41FA5}">
                      <a16:colId xmlns:a16="http://schemas.microsoft.com/office/drawing/2014/main" val="3389886046"/>
                    </a:ext>
                  </a:extLst>
                </a:gridCol>
                <a:gridCol w="329184">
                  <a:extLst>
                    <a:ext uri="{9D8B030D-6E8A-4147-A177-3AD203B41FA5}">
                      <a16:colId xmlns:a16="http://schemas.microsoft.com/office/drawing/2014/main" val="991426929"/>
                    </a:ext>
                  </a:extLst>
                </a:gridCol>
                <a:gridCol w="329184">
                  <a:extLst>
                    <a:ext uri="{9D8B030D-6E8A-4147-A177-3AD203B41FA5}">
                      <a16:colId xmlns:a16="http://schemas.microsoft.com/office/drawing/2014/main" val="477931255"/>
                    </a:ext>
                  </a:extLst>
                </a:gridCol>
                <a:gridCol w="329184">
                  <a:extLst>
                    <a:ext uri="{9D8B030D-6E8A-4147-A177-3AD203B41FA5}">
                      <a16:colId xmlns:a16="http://schemas.microsoft.com/office/drawing/2014/main" val="102648696"/>
                    </a:ext>
                  </a:extLst>
                </a:gridCol>
                <a:gridCol w="329184">
                  <a:extLst>
                    <a:ext uri="{9D8B030D-6E8A-4147-A177-3AD203B41FA5}">
                      <a16:colId xmlns:a16="http://schemas.microsoft.com/office/drawing/2014/main" val="1270381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3436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- 2018-09-16 10:00:00 </a:t>
                      </a:r>
                      <a:r>
                        <a:rPr kumimoji="0" lang="en-US" sz="1000" b="0" i="0" u="none" strike="noStrike" kern="1200" cap="none" spc="0" normalizeH="0" baseline="0" noProof="0">
                          <a:ln>
                            <a:noFill/>
                          </a:ln>
                          <a:solidFill>
                            <a:prstClr val="black"/>
                          </a:solidFill>
                          <a:effectLst/>
                          <a:uLnTx/>
                          <a:uFillTx/>
                          <a:latin typeface="+mn-lt"/>
                          <a:ea typeface="+mn-ea"/>
                          <a:cs typeface="+mn-cs"/>
                        </a:rPr>
                        <a:t> 
 Steak your claim to a bite of this. Gorgeous photo snapped by @coachzainal.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https://scontent.xx.fbcdn.net/v/t1.0-9/40771198_1882235095177554_169611179096801280_n.png?_nc_cat=110&amp;_nc_ht=scontent.xx&amp;oh=0d23ed6dfafbd78d6155d89cce6861cb&amp;oe=5C768C37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11/09/2018 16:39:06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8106833"/>
                  </a:ext>
                </a:extLst>
              </a:tr>
            </a:tbl>
          </a:graphicData>
        </a:graphic>
      </p:graphicFrame>
      <p:sp>
        <p:nvSpPr>
          <p:cNvPr id="4" name="Text Placeholder 3">
            <a:extLst>
              <a:ext uri="{FF2B5EF4-FFF2-40B4-BE49-F238E27FC236}">
                <a16:creationId xmlns:a16="http://schemas.microsoft.com/office/drawing/2014/main" id="{7723761D-3056-460C-9A87-BE18CAA73F6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764737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600A8-EF71-4FE5-8401-888F14372817}"/>
              </a:ext>
            </a:extLst>
          </p:cNvPr>
          <p:cNvSpPr>
            <a:spLocks noGrp="1"/>
          </p:cNvSpPr>
          <p:nvPr>
            <p:ph type="title"/>
          </p:nvPr>
        </p:nvSpPr>
        <p:spPr/>
        <p:txBody>
          <a:bodyPr/>
          <a:lstStyle/>
          <a:p>
            <a:r>
              <a:rPr lang="en-US"/>
              <a:t>Facebook Own Posts Table | Chili's Malaysia - 10 of 16</a:t>
            </a:r>
          </a:p>
        </p:txBody>
      </p:sp>
      <p:graphicFrame>
        <p:nvGraphicFramePr>
          <p:cNvPr id="5" name="Table Placeholder 4">
            <a:extLst>
              <a:ext uri="{FF2B5EF4-FFF2-40B4-BE49-F238E27FC236}">
                <a16:creationId xmlns:a16="http://schemas.microsoft.com/office/drawing/2014/main" id="{C593EA07-DED2-4357-A16F-E8C4F6767F09}"/>
              </a:ext>
            </a:extLst>
          </p:cNvPr>
          <p:cNvGraphicFramePr>
            <a:graphicFrameLocks noGrp="1"/>
          </p:cNvGraphicFramePr>
          <p:nvPr>
            <p:ph type="tbl" sz="quarter" idx="13"/>
            <p:extLst>
              <p:ext uri="{D42A27DB-BD31-4B8C-83A1-F6EECF244321}">
                <p14:modId xmlns:p14="http://schemas.microsoft.com/office/powerpoint/2010/main" val="2583507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29306946"/>
                    </a:ext>
                  </a:extLst>
                </a:gridCol>
                <a:gridCol w="905256">
                  <a:extLst>
                    <a:ext uri="{9D8B030D-6E8A-4147-A177-3AD203B41FA5}">
                      <a16:colId xmlns:a16="http://schemas.microsoft.com/office/drawing/2014/main" val="1740822349"/>
                    </a:ext>
                  </a:extLst>
                </a:gridCol>
                <a:gridCol w="658368">
                  <a:extLst>
                    <a:ext uri="{9D8B030D-6E8A-4147-A177-3AD203B41FA5}">
                      <a16:colId xmlns:a16="http://schemas.microsoft.com/office/drawing/2014/main" val="1318581177"/>
                    </a:ext>
                  </a:extLst>
                </a:gridCol>
                <a:gridCol w="329184">
                  <a:extLst>
                    <a:ext uri="{9D8B030D-6E8A-4147-A177-3AD203B41FA5}">
                      <a16:colId xmlns:a16="http://schemas.microsoft.com/office/drawing/2014/main" val="3206762327"/>
                    </a:ext>
                  </a:extLst>
                </a:gridCol>
                <a:gridCol w="329184">
                  <a:extLst>
                    <a:ext uri="{9D8B030D-6E8A-4147-A177-3AD203B41FA5}">
                      <a16:colId xmlns:a16="http://schemas.microsoft.com/office/drawing/2014/main" val="574464314"/>
                    </a:ext>
                  </a:extLst>
                </a:gridCol>
                <a:gridCol w="329184">
                  <a:extLst>
                    <a:ext uri="{9D8B030D-6E8A-4147-A177-3AD203B41FA5}">
                      <a16:colId xmlns:a16="http://schemas.microsoft.com/office/drawing/2014/main" val="719490458"/>
                    </a:ext>
                  </a:extLst>
                </a:gridCol>
                <a:gridCol w="329184">
                  <a:extLst>
                    <a:ext uri="{9D8B030D-6E8A-4147-A177-3AD203B41FA5}">
                      <a16:colId xmlns:a16="http://schemas.microsoft.com/office/drawing/2014/main" val="2832531912"/>
                    </a:ext>
                  </a:extLst>
                </a:gridCol>
                <a:gridCol w="329184">
                  <a:extLst>
                    <a:ext uri="{9D8B030D-6E8A-4147-A177-3AD203B41FA5}">
                      <a16:colId xmlns:a16="http://schemas.microsoft.com/office/drawing/2014/main" val="4264902317"/>
                    </a:ext>
                  </a:extLst>
                </a:gridCol>
                <a:gridCol w="329184">
                  <a:extLst>
                    <a:ext uri="{9D8B030D-6E8A-4147-A177-3AD203B41FA5}">
                      <a16:colId xmlns:a16="http://schemas.microsoft.com/office/drawing/2014/main" val="2437284093"/>
                    </a:ext>
                  </a:extLst>
                </a:gridCol>
                <a:gridCol w="329184">
                  <a:extLst>
                    <a:ext uri="{9D8B030D-6E8A-4147-A177-3AD203B41FA5}">
                      <a16:colId xmlns:a16="http://schemas.microsoft.com/office/drawing/2014/main" val="53419585"/>
                    </a:ext>
                  </a:extLst>
                </a:gridCol>
                <a:gridCol w="329184">
                  <a:extLst>
                    <a:ext uri="{9D8B030D-6E8A-4147-A177-3AD203B41FA5}">
                      <a16:colId xmlns:a16="http://schemas.microsoft.com/office/drawing/2014/main" val="3751898950"/>
                    </a:ext>
                  </a:extLst>
                </a:gridCol>
                <a:gridCol w="329184">
                  <a:extLst>
                    <a:ext uri="{9D8B030D-6E8A-4147-A177-3AD203B41FA5}">
                      <a16:colId xmlns:a16="http://schemas.microsoft.com/office/drawing/2014/main" val="1618326238"/>
                    </a:ext>
                  </a:extLst>
                </a:gridCol>
                <a:gridCol w="329184">
                  <a:extLst>
                    <a:ext uri="{9D8B030D-6E8A-4147-A177-3AD203B41FA5}">
                      <a16:colId xmlns:a16="http://schemas.microsoft.com/office/drawing/2014/main" val="2340344305"/>
                    </a:ext>
                  </a:extLst>
                </a:gridCol>
                <a:gridCol w="329184">
                  <a:extLst>
                    <a:ext uri="{9D8B030D-6E8A-4147-A177-3AD203B41FA5}">
                      <a16:colId xmlns:a16="http://schemas.microsoft.com/office/drawing/2014/main" val="1896217479"/>
                    </a:ext>
                  </a:extLst>
                </a:gridCol>
                <a:gridCol w="329184">
                  <a:extLst>
                    <a:ext uri="{9D8B030D-6E8A-4147-A177-3AD203B41FA5}">
                      <a16:colId xmlns:a16="http://schemas.microsoft.com/office/drawing/2014/main" val="2509797855"/>
                    </a:ext>
                  </a:extLst>
                </a:gridCol>
                <a:gridCol w="329184">
                  <a:extLst>
                    <a:ext uri="{9D8B030D-6E8A-4147-A177-3AD203B41FA5}">
                      <a16:colId xmlns:a16="http://schemas.microsoft.com/office/drawing/2014/main" val="4274670913"/>
                    </a:ext>
                  </a:extLst>
                </a:gridCol>
                <a:gridCol w="329184">
                  <a:extLst>
                    <a:ext uri="{9D8B030D-6E8A-4147-A177-3AD203B41FA5}">
                      <a16:colId xmlns:a16="http://schemas.microsoft.com/office/drawing/2014/main" val="139435738"/>
                    </a:ext>
                  </a:extLst>
                </a:gridCol>
                <a:gridCol w="329184">
                  <a:extLst>
                    <a:ext uri="{9D8B030D-6E8A-4147-A177-3AD203B41FA5}">
                      <a16:colId xmlns:a16="http://schemas.microsoft.com/office/drawing/2014/main" val="3113026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194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- 2018-09-13 10:00:01 </a:t>
                      </a:r>
                      <a:r>
                        <a:rPr kumimoji="0" lang="en-US" sz="1000" b="0" i="0" u="none" strike="noStrike" kern="1200" cap="none" spc="0" normalizeH="0" baseline="0" noProof="0">
                          <a:ln>
                            <a:noFill/>
                          </a:ln>
                          <a:solidFill>
                            <a:prstClr val="black"/>
                          </a:solidFill>
                          <a:effectLst/>
                          <a:uLnTx/>
                          <a:uFillTx/>
                          <a:latin typeface="+mn-lt"/>
                          <a:ea typeface="+mn-ea"/>
                          <a:cs typeface="+mn-cs"/>
                        </a:rPr>
                        <a:t> 
 So filling and satisfying, there won’t be “mushroom” left in your stomach after trying Mushroom Jack Fajitas.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https://scontent.xx.fbcdn.net/v/t1.0-9/40848427_1882234711844259_8168565460942454784_n.png?_nc_cat=106&amp;_nc_ht=scontent.xx&amp;oh=ffbc6aea31580d2d36fd3d4b56f80aeb&amp;oe=5C6D3289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16:38:54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5878723"/>
                  </a:ext>
                </a:extLst>
              </a:tr>
            </a:tbl>
          </a:graphicData>
        </a:graphic>
      </p:graphicFrame>
      <p:sp>
        <p:nvSpPr>
          <p:cNvPr id="4" name="Text Placeholder 3">
            <a:extLst>
              <a:ext uri="{FF2B5EF4-FFF2-40B4-BE49-F238E27FC236}">
                <a16:creationId xmlns:a16="http://schemas.microsoft.com/office/drawing/2014/main" id="{991E20F2-8645-4EB1-9C2A-6AB9977230B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298674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A7C6-8997-43A7-B343-615EFC9CE6EB}"/>
              </a:ext>
            </a:extLst>
          </p:cNvPr>
          <p:cNvSpPr>
            <a:spLocks noGrp="1"/>
          </p:cNvSpPr>
          <p:nvPr>
            <p:ph type="title"/>
          </p:nvPr>
        </p:nvSpPr>
        <p:spPr/>
        <p:txBody>
          <a:bodyPr/>
          <a:lstStyle/>
          <a:p>
            <a:r>
              <a:rPr lang="en-US"/>
              <a:t>Facebook Own Posts Table | Chili's Malaysia - 11 of 16</a:t>
            </a:r>
          </a:p>
        </p:txBody>
      </p:sp>
      <p:graphicFrame>
        <p:nvGraphicFramePr>
          <p:cNvPr id="5" name="Table Placeholder 4">
            <a:extLst>
              <a:ext uri="{FF2B5EF4-FFF2-40B4-BE49-F238E27FC236}">
                <a16:creationId xmlns:a16="http://schemas.microsoft.com/office/drawing/2014/main" id="{190C654F-90A7-482E-98F6-35A5D3DBC6B5}"/>
              </a:ext>
            </a:extLst>
          </p:cNvPr>
          <p:cNvGraphicFramePr>
            <a:graphicFrameLocks noGrp="1"/>
          </p:cNvGraphicFramePr>
          <p:nvPr>
            <p:ph type="tbl" sz="quarter" idx="13"/>
            <p:extLst>
              <p:ext uri="{D42A27DB-BD31-4B8C-83A1-F6EECF244321}">
                <p14:modId xmlns:p14="http://schemas.microsoft.com/office/powerpoint/2010/main" val="4024643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39558786"/>
                    </a:ext>
                  </a:extLst>
                </a:gridCol>
                <a:gridCol w="905256">
                  <a:extLst>
                    <a:ext uri="{9D8B030D-6E8A-4147-A177-3AD203B41FA5}">
                      <a16:colId xmlns:a16="http://schemas.microsoft.com/office/drawing/2014/main" val="3500958668"/>
                    </a:ext>
                  </a:extLst>
                </a:gridCol>
                <a:gridCol w="658368">
                  <a:extLst>
                    <a:ext uri="{9D8B030D-6E8A-4147-A177-3AD203B41FA5}">
                      <a16:colId xmlns:a16="http://schemas.microsoft.com/office/drawing/2014/main" val="1486008445"/>
                    </a:ext>
                  </a:extLst>
                </a:gridCol>
                <a:gridCol w="329184">
                  <a:extLst>
                    <a:ext uri="{9D8B030D-6E8A-4147-A177-3AD203B41FA5}">
                      <a16:colId xmlns:a16="http://schemas.microsoft.com/office/drawing/2014/main" val="1567798459"/>
                    </a:ext>
                  </a:extLst>
                </a:gridCol>
                <a:gridCol w="329184">
                  <a:extLst>
                    <a:ext uri="{9D8B030D-6E8A-4147-A177-3AD203B41FA5}">
                      <a16:colId xmlns:a16="http://schemas.microsoft.com/office/drawing/2014/main" val="3584392383"/>
                    </a:ext>
                  </a:extLst>
                </a:gridCol>
                <a:gridCol w="329184">
                  <a:extLst>
                    <a:ext uri="{9D8B030D-6E8A-4147-A177-3AD203B41FA5}">
                      <a16:colId xmlns:a16="http://schemas.microsoft.com/office/drawing/2014/main" val="1419606921"/>
                    </a:ext>
                  </a:extLst>
                </a:gridCol>
                <a:gridCol w="329184">
                  <a:extLst>
                    <a:ext uri="{9D8B030D-6E8A-4147-A177-3AD203B41FA5}">
                      <a16:colId xmlns:a16="http://schemas.microsoft.com/office/drawing/2014/main" val="3065292985"/>
                    </a:ext>
                  </a:extLst>
                </a:gridCol>
                <a:gridCol w="329184">
                  <a:extLst>
                    <a:ext uri="{9D8B030D-6E8A-4147-A177-3AD203B41FA5}">
                      <a16:colId xmlns:a16="http://schemas.microsoft.com/office/drawing/2014/main" val="2403982473"/>
                    </a:ext>
                  </a:extLst>
                </a:gridCol>
                <a:gridCol w="329184">
                  <a:extLst>
                    <a:ext uri="{9D8B030D-6E8A-4147-A177-3AD203B41FA5}">
                      <a16:colId xmlns:a16="http://schemas.microsoft.com/office/drawing/2014/main" val="3462934082"/>
                    </a:ext>
                  </a:extLst>
                </a:gridCol>
                <a:gridCol w="329184">
                  <a:extLst>
                    <a:ext uri="{9D8B030D-6E8A-4147-A177-3AD203B41FA5}">
                      <a16:colId xmlns:a16="http://schemas.microsoft.com/office/drawing/2014/main" val="375826474"/>
                    </a:ext>
                  </a:extLst>
                </a:gridCol>
                <a:gridCol w="329184">
                  <a:extLst>
                    <a:ext uri="{9D8B030D-6E8A-4147-A177-3AD203B41FA5}">
                      <a16:colId xmlns:a16="http://schemas.microsoft.com/office/drawing/2014/main" val="1344899672"/>
                    </a:ext>
                  </a:extLst>
                </a:gridCol>
                <a:gridCol w="329184">
                  <a:extLst>
                    <a:ext uri="{9D8B030D-6E8A-4147-A177-3AD203B41FA5}">
                      <a16:colId xmlns:a16="http://schemas.microsoft.com/office/drawing/2014/main" val="1329761189"/>
                    </a:ext>
                  </a:extLst>
                </a:gridCol>
                <a:gridCol w="329184">
                  <a:extLst>
                    <a:ext uri="{9D8B030D-6E8A-4147-A177-3AD203B41FA5}">
                      <a16:colId xmlns:a16="http://schemas.microsoft.com/office/drawing/2014/main" val="1263159531"/>
                    </a:ext>
                  </a:extLst>
                </a:gridCol>
                <a:gridCol w="329184">
                  <a:extLst>
                    <a:ext uri="{9D8B030D-6E8A-4147-A177-3AD203B41FA5}">
                      <a16:colId xmlns:a16="http://schemas.microsoft.com/office/drawing/2014/main" val="1791923227"/>
                    </a:ext>
                  </a:extLst>
                </a:gridCol>
                <a:gridCol w="329184">
                  <a:extLst>
                    <a:ext uri="{9D8B030D-6E8A-4147-A177-3AD203B41FA5}">
                      <a16:colId xmlns:a16="http://schemas.microsoft.com/office/drawing/2014/main" val="265337021"/>
                    </a:ext>
                  </a:extLst>
                </a:gridCol>
                <a:gridCol w="329184">
                  <a:extLst>
                    <a:ext uri="{9D8B030D-6E8A-4147-A177-3AD203B41FA5}">
                      <a16:colId xmlns:a16="http://schemas.microsoft.com/office/drawing/2014/main" val="3762620328"/>
                    </a:ext>
                  </a:extLst>
                </a:gridCol>
                <a:gridCol w="329184">
                  <a:extLst>
                    <a:ext uri="{9D8B030D-6E8A-4147-A177-3AD203B41FA5}">
                      <a16:colId xmlns:a16="http://schemas.microsoft.com/office/drawing/2014/main" val="2635148993"/>
                    </a:ext>
                  </a:extLst>
                </a:gridCol>
                <a:gridCol w="329184">
                  <a:extLst>
                    <a:ext uri="{9D8B030D-6E8A-4147-A177-3AD203B41FA5}">
                      <a16:colId xmlns:a16="http://schemas.microsoft.com/office/drawing/2014/main" val="2498431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086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- 2018-09-10 10:00:00 </a:t>
                      </a:r>
                      <a:r>
                        <a:rPr kumimoji="0" lang="en-US" sz="1000" b="0" i="0" u="none" strike="noStrike" kern="1200" cap="none" spc="0" normalizeH="0" baseline="0" noProof="0">
                          <a:ln>
                            <a:noFill/>
                          </a:ln>
                          <a:solidFill>
                            <a:prstClr val="black"/>
                          </a:solidFill>
                          <a:effectLst/>
                          <a:uLnTx/>
                          <a:uFillTx/>
                          <a:latin typeface="+mn-lt"/>
                          <a:ea typeface="+mn-ea"/>
                          <a:cs typeface="+mn-cs"/>
                        </a:rPr>
                        <a:t> 
 There’s no better comfort food, than having Chili’s in the comfort of your home. Order your favorite Chili’s meal online today!</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https://scontent.xx.fbcdn.net/v/t15.0-10/38945495_1072295566279422_532543165513596928_n.jpg?_nc_cat=0&amp;oh=826def9b6e9330c670f99cf51fc73c7d&amp;oe=5C29E184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09/17/2018 16:38:57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3390212"/>
                  </a:ext>
                </a:extLst>
              </a:tr>
            </a:tbl>
          </a:graphicData>
        </a:graphic>
      </p:graphicFrame>
      <p:sp>
        <p:nvSpPr>
          <p:cNvPr id="4" name="Text Placeholder 3">
            <a:extLst>
              <a:ext uri="{FF2B5EF4-FFF2-40B4-BE49-F238E27FC236}">
                <a16:creationId xmlns:a16="http://schemas.microsoft.com/office/drawing/2014/main" id="{CAC4A2A3-8497-475A-A393-B47DE751016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03665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7A446-F8F0-4F1E-8B64-CC12F194C905}"/>
              </a:ext>
            </a:extLst>
          </p:cNvPr>
          <p:cNvSpPr>
            <a:spLocks noGrp="1"/>
          </p:cNvSpPr>
          <p:nvPr>
            <p:ph type="title"/>
          </p:nvPr>
        </p:nvSpPr>
        <p:spPr/>
        <p:txBody>
          <a:bodyPr/>
          <a:lstStyle/>
          <a:p>
            <a:r>
              <a:rPr lang="en-US"/>
              <a:t>Facebook Own Posts Table | Chili's Malaysia - 12 of 16</a:t>
            </a:r>
          </a:p>
        </p:txBody>
      </p:sp>
      <p:graphicFrame>
        <p:nvGraphicFramePr>
          <p:cNvPr id="5" name="Table Placeholder 4">
            <a:extLst>
              <a:ext uri="{FF2B5EF4-FFF2-40B4-BE49-F238E27FC236}">
                <a16:creationId xmlns:a16="http://schemas.microsoft.com/office/drawing/2014/main" id="{B6DBD132-E355-4D8E-BC69-D3D016D48FFB}"/>
              </a:ext>
            </a:extLst>
          </p:cNvPr>
          <p:cNvGraphicFramePr>
            <a:graphicFrameLocks noGrp="1"/>
          </p:cNvGraphicFramePr>
          <p:nvPr>
            <p:ph type="tbl" sz="quarter" idx="13"/>
            <p:extLst>
              <p:ext uri="{D42A27DB-BD31-4B8C-83A1-F6EECF244321}">
                <p14:modId xmlns:p14="http://schemas.microsoft.com/office/powerpoint/2010/main" val="226002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26856423"/>
                    </a:ext>
                  </a:extLst>
                </a:gridCol>
                <a:gridCol w="905256">
                  <a:extLst>
                    <a:ext uri="{9D8B030D-6E8A-4147-A177-3AD203B41FA5}">
                      <a16:colId xmlns:a16="http://schemas.microsoft.com/office/drawing/2014/main" val="111656089"/>
                    </a:ext>
                  </a:extLst>
                </a:gridCol>
                <a:gridCol w="658368">
                  <a:extLst>
                    <a:ext uri="{9D8B030D-6E8A-4147-A177-3AD203B41FA5}">
                      <a16:colId xmlns:a16="http://schemas.microsoft.com/office/drawing/2014/main" val="1492675671"/>
                    </a:ext>
                  </a:extLst>
                </a:gridCol>
                <a:gridCol w="329184">
                  <a:extLst>
                    <a:ext uri="{9D8B030D-6E8A-4147-A177-3AD203B41FA5}">
                      <a16:colId xmlns:a16="http://schemas.microsoft.com/office/drawing/2014/main" val="1438311852"/>
                    </a:ext>
                  </a:extLst>
                </a:gridCol>
                <a:gridCol w="329184">
                  <a:extLst>
                    <a:ext uri="{9D8B030D-6E8A-4147-A177-3AD203B41FA5}">
                      <a16:colId xmlns:a16="http://schemas.microsoft.com/office/drawing/2014/main" val="3746106462"/>
                    </a:ext>
                  </a:extLst>
                </a:gridCol>
                <a:gridCol w="329184">
                  <a:extLst>
                    <a:ext uri="{9D8B030D-6E8A-4147-A177-3AD203B41FA5}">
                      <a16:colId xmlns:a16="http://schemas.microsoft.com/office/drawing/2014/main" val="3065109081"/>
                    </a:ext>
                  </a:extLst>
                </a:gridCol>
                <a:gridCol w="329184">
                  <a:extLst>
                    <a:ext uri="{9D8B030D-6E8A-4147-A177-3AD203B41FA5}">
                      <a16:colId xmlns:a16="http://schemas.microsoft.com/office/drawing/2014/main" val="1955489814"/>
                    </a:ext>
                  </a:extLst>
                </a:gridCol>
                <a:gridCol w="329184">
                  <a:extLst>
                    <a:ext uri="{9D8B030D-6E8A-4147-A177-3AD203B41FA5}">
                      <a16:colId xmlns:a16="http://schemas.microsoft.com/office/drawing/2014/main" val="341004246"/>
                    </a:ext>
                  </a:extLst>
                </a:gridCol>
                <a:gridCol w="329184">
                  <a:extLst>
                    <a:ext uri="{9D8B030D-6E8A-4147-A177-3AD203B41FA5}">
                      <a16:colId xmlns:a16="http://schemas.microsoft.com/office/drawing/2014/main" val="583448591"/>
                    </a:ext>
                  </a:extLst>
                </a:gridCol>
                <a:gridCol w="329184">
                  <a:extLst>
                    <a:ext uri="{9D8B030D-6E8A-4147-A177-3AD203B41FA5}">
                      <a16:colId xmlns:a16="http://schemas.microsoft.com/office/drawing/2014/main" val="1651407340"/>
                    </a:ext>
                  </a:extLst>
                </a:gridCol>
                <a:gridCol w="329184">
                  <a:extLst>
                    <a:ext uri="{9D8B030D-6E8A-4147-A177-3AD203B41FA5}">
                      <a16:colId xmlns:a16="http://schemas.microsoft.com/office/drawing/2014/main" val="707546988"/>
                    </a:ext>
                  </a:extLst>
                </a:gridCol>
                <a:gridCol w="329184">
                  <a:extLst>
                    <a:ext uri="{9D8B030D-6E8A-4147-A177-3AD203B41FA5}">
                      <a16:colId xmlns:a16="http://schemas.microsoft.com/office/drawing/2014/main" val="2762891450"/>
                    </a:ext>
                  </a:extLst>
                </a:gridCol>
                <a:gridCol w="329184">
                  <a:extLst>
                    <a:ext uri="{9D8B030D-6E8A-4147-A177-3AD203B41FA5}">
                      <a16:colId xmlns:a16="http://schemas.microsoft.com/office/drawing/2014/main" val="1798572300"/>
                    </a:ext>
                  </a:extLst>
                </a:gridCol>
                <a:gridCol w="329184">
                  <a:extLst>
                    <a:ext uri="{9D8B030D-6E8A-4147-A177-3AD203B41FA5}">
                      <a16:colId xmlns:a16="http://schemas.microsoft.com/office/drawing/2014/main" val="337470627"/>
                    </a:ext>
                  </a:extLst>
                </a:gridCol>
                <a:gridCol w="329184">
                  <a:extLst>
                    <a:ext uri="{9D8B030D-6E8A-4147-A177-3AD203B41FA5}">
                      <a16:colId xmlns:a16="http://schemas.microsoft.com/office/drawing/2014/main" val="2950211195"/>
                    </a:ext>
                  </a:extLst>
                </a:gridCol>
                <a:gridCol w="329184">
                  <a:extLst>
                    <a:ext uri="{9D8B030D-6E8A-4147-A177-3AD203B41FA5}">
                      <a16:colId xmlns:a16="http://schemas.microsoft.com/office/drawing/2014/main" val="3448261003"/>
                    </a:ext>
                  </a:extLst>
                </a:gridCol>
                <a:gridCol w="329184">
                  <a:extLst>
                    <a:ext uri="{9D8B030D-6E8A-4147-A177-3AD203B41FA5}">
                      <a16:colId xmlns:a16="http://schemas.microsoft.com/office/drawing/2014/main" val="749666016"/>
                    </a:ext>
                  </a:extLst>
                </a:gridCol>
                <a:gridCol w="329184">
                  <a:extLst>
                    <a:ext uri="{9D8B030D-6E8A-4147-A177-3AD203B41FA5}">
                      <a16:colId xmlns:a16="http://schemas.microsoft.com/office/drawing/2014/main" val="328909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787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- 2018-09-08 10:00:01 </a:t>
                      </a:r>
                      <a:r>
                        <a:rPr kumimoji="0" lang="en-US" sz="1000" b="0" i="0" u="none" strike="noStrike" kern="1200" cap="none" spc="0" normalizeH="0" baseline="0" noProof="0">
                          <a:ln>
                            <a:noFill/>
                          </a:ln>
                          <a:solidFill>
                            <a:prstClr val="black"/>
                          </a:solidFill>
                          <a:effectLst/>
                          <a:uLnTx/>
                          <a:uFillTx/>
                          <a:latin typeface="+mn-lt"/>
                          <a:ea typeface="+mn-ea"/>
                          <a:cs typeface="+mn-cs"/>
                        </a:rPr>
                        <a:t> 
 Mac &amp; Cheese makes the 🌍 go round. Double tap if you agree with @ninacarolina11.
Kids like @ninacarolina11 can dine for free at Chili’s with any purchase of our Chili’s main course.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https://scontent.xx.fbcdn.net/v/t1.0-9/40984430_1882233118511085_73576221459349504_n.png?_nc_cat=105&amp;_nc_ht=scontent.xx&amp;oh=256a84cabc7512cfd79abeeddcdc335a&amp;oe=5C6D355A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12/06/2018 16:38:54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8264004"/>
                  </a:ext>
                </a:extLst>
              </a:tr>
            </a:tbl>
          </a:graphicData>
        </a:graphic>
      </p:graphicFrame>
      <p:sp>
        <p:nvSpPr>
          <p:cNvPr id="4" name="Text Placeholder 3">
            <a:extLst>
              <a:ext uri="{FF2B5EF4-FFF2-40B4-BE49-F238E27FC236}">
                <a16:creationId xmlns:a16="http://schemas.microsoft.com/office/drawing/2014/main" id="{8D6D2918-D88E-449F-BCA6-FFAFF227AFB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248989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6542A-BD84-44BC-8734-AE5CA1A741C3}"/>
              </a:ext>
            </a:extLst>
          </p:cNvPr>
          <p:cNvSpPr>
            <a:spLocks noGrp="1"/>
          </p:cNvSpPr>
          <p:nvPr>
            <p:ph type="title"/>
          </p:nvPr>
        </p:nvSpPr>
        <p:spPr/>
        <p:txBody>
          <a:bodyPr/>
          <a:lstStyle/>
          <a:p>
            <a:r>
              <a:rPr lang="en-US"/>
              <a:t>Facebook Own Posts Table | Chili's Malaysia - 13 of 16</a:t>
            </a:r>
          </a:p>
        </p:txBody>
      </p:sp>
      <p:graphicFrame>
        <p:nvGraphicFramePr>
          <p:cNvPr id="5" name="Table Placeholder 4">
            <a:extLst>
              <a:ext uri="{FF2B5EF4-FFF2-40B4-BE49-F238E27FC236}">
                <a16:creationId xmlns:a16="http://schemas.microsoft.com/office/drawing/2014/main" id="{FB283921-2C6C-42D4-81A4-A1E75900A669}"/>
              </a:ext>
            </a:extLst>
          </p:cNvPr>
          <p:cNvGraphicFramePr>
            <a:graphicFrameLocks noGrp="1"/>
          </p:cNvGraphicFramePr>
          <p:nvPr>
            <p:ph type="tbl" sz="quarter" idx="13"/>
            <p:extLst>
              <p:ext uri="{D42A27DB-BD31-4B8C-83A1-F6EECF244321}">
                <p14:modId xmlns:p14="http://schemas.microsoft.com/office/powerpoint/2010/main" val="225937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12160086"/>
                    </a:ext>
                  </a:extLst>
                </a:gridCol>
                <a:gridCol w="905256">
                  <a:extLst>
                    <a:ext uri="{9D8B030D-6E8A-4147-A177-3AD203B41FA5}">
                      <a16:colId xmlns:a16="http://schemas.microsoft.com/office/drawing/2014/main" val="1192075125"/>
                    </a:ext>
                  </a:extLst>
                </a:gridCol>
                <a:gridCol w="658368">
                  <a:extLst>
                    <a:ext uri="{9D8B030D-6E8A-4147-A177-3AD203B41FA5}">
                      <a16:colId xmlns:a16="http://schemas.microsoft.com/office/drawing/2014/main" val="3420188139"/>
                    </a:ext>
                  </a:extLst>
                </a:gridCol>
                <a:gridCol w="329184">
                  <a:extLst>
                    <a:ext uri="{9D8B030D-6E8A-4147-A177-3AD203B41FA5}">
                      <a16:colId xmlns:a16="http://schemas.microsoft.com/office/drawing/2014/main" val="1706274347"/>
                    </a:ext>
                  </a:extLst>
                </a:gridCol>
                <a:gridCol w="329184">
                  <a:extLst>
                    <a:ext uri="{9D8B030D-6E8A-4147-A177-3AD203B41FA5}">
                      <a16:colId xmlns:a16="http://schemas.microsoft.com/office/drawing/2014/main" val="1347183805"/>
                    </a:ext>
                  </a:extLst>
                </a:gridCol>
                <a:gridCol w="329184">
                  <a:extLst>
                    <a:ext uri="{9D8B030D-6E8A-4147-A177-3AD203B41FA5}">
                      <a16:colId xmlns:a16="http://schemas.microsoft.com/office/drawing/2014/main" val="71869852"/>
                    </a:ext>
                  </a:extLst>
                </a:gridCol>
                <a:gridCol w="329184">
                  <a:extLst>
                    <a:ext uri="{9D8B030D-6E8A-4147-A177-3AD203B41FA5}">
                      <a16:colId xmlns:a16="http://schemas.microsoft.com/office/drawing/2014/main" val="3135544355"/>
                    </a:ext>
                  </a:extLst>
                </a:gridCol>
                <a:gridCol w="329184">
                  <a:extLst>
                    <a:ext uri="{9D8B030D-6E8A-4147-A177-3AD203B41FA5}">
                      <a16:colId xmlns:a16="http://schemas.microsoft.com/office/drawing/2014/main" val="97980681"/>
                    </a:ext>
                  </a:extLst>
                </a:gridCol>
                <a:gridCol w="329184">
                  <a:extLst>
                    <a:ext uri="{9D8B030D-6E8A-4147-A177-3AD203B41FA5}">
                      <a16:colId xmlns:a16="http://schemas.microsoft.com/office/drawing/2014/main" val="3830077484"/>
                    </a:ext>
                  </a:extLst>
                </a:gridCol>
                <a:gridCol w="329184">
                  <a:extLst>
                    <a:ext uri="{9D8B030D-6E8A-4147-A177-3AD203B41FA5}">
                      <a16:colId xmlns:a16="http://schemas.microsoft.com/office/drawing/2014/main" val="3423066978"/>
                    </a:ext>
                  </a:extLst>
                </a:gridCol>
                <a:gridCol w="329184">
                  <a:extLst>
                    <a:ext uri="{9D8B030D-6E8A-4147-A177-3AD203B41FA5}">
                      <a16:colId xmlns:a16="http://schemas.microsoft.com/office/drawing/2014/main" val="687048420"/>
                    </a:ext>
                  </a:extLst>
                </a:gridCol>
                <a:gridCol w="329184">
                  <a:extLst>
                    <a:ext uri="{9D8B030D-6E8A-4147-A177-3AD203B41FA5}">
                      <a16:colId xmlns:a16="http://schemas.microsoft.com/office/drawing/2014/main" val="3615657224"/>
                    </a:ext>
                  </a:extLst>
                </a:gridCol>
                <a:gridCol w="329184">
                  <a:extLst>
                    <a:ext uri="{9D8B030D-6E8A-4147-A177-3AD203B41FA5}">
                      <a16:colId xmlns:a16="http://schemas.microsoft.com/office/drawing/2014/main" val="3655874803"/>
                    </a:ext>
                  </a:extLst>
                </a:gridCol>
                <a:gridCol w="329184">
                  <a:extLst>
                    <a:ext uri="{9D8B030D-6E8A-4147-A177-3AD203B41FA5}">
                      <a16:colId xmlns:a16="http://schemas.microsoft.com/office/drawing/2014/main" val="886383839"/>
                    </a:ext>
                  </a:extLst>
                </a:gridCol>
                <a:gridCol w="329184">
                  <a:extLst>
                    <a:ext uri="{9D8B030D-6E8A-4147-A177-3AD203B41FA5}">
                      <a16:colId xmlns:a16="http://schemas.microsoft.com/office/drawing/2014/main" val="674481360"/>
                    </a:ext>
                  </a:extLst>
                </a:gridCol>
                <a:gridCol w="329184">
                  <a:extLst>
                    <a:ext uri="{9D8B030D-6E8A-4147-A177-3AD203B41FA5}">
                      <a16:colId xmlns:a16="http://schemas.microsoft.com/office/drawing/2014/main" val="2287128688"/>
                    </a:ext>
                  </a:extLst>
                </a:gridCol>
                <a:gridCol w="329184">
                  <a:extLst>
                    <a:ext uri="{9D8B030D-6E8A-4147-A177-3AD203B41FA5}">
                      <a16:colId xmlns:a16="http://schemas.microsoft.com/office/drawing/2014/main" val="475571267"/>
                    </a:ext>
                  </a:extLst>
                </a:gridCol>
                <a:gridCol w="329184">
                  <a:extLst>
                    <a:ext uri="{9D8B030D-6E8A-4147-A177-3AD203B41FA5}">
                      <a16:colId xmlns:a16="http://schemas.microsoft.com/office/drawing/2014/main" val="2001819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5686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- 2018-09-07 18:09:18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Khalidah Khalid! You are our lucky Guest Experience Measurement (GEM) winner for July 2018! We're glad your family enjoyed the dining experience at Chili's! Here at Chili's, your feedback is always valued so thank you for helping us to keep getting better. 
Once again, get those feedback submitted and you may just be our next lucky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https://scontent.xx.fbcdn.net/v/t1.0-9/41210521_1885873308147066_7198836272993927168_n.png?_nc_cat=0&amp;oh=789e94e79474c48003d936c6b43295bb&amp;oe=5C1D8F93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09/14/2018 16:40:09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4813908"/>
                  </a:ext>
                </a:extLst>
              </a:tr>
            </a:tbl>
          </a:graphicData>
        </a:graphic>
      </p:graphicFrame>
      <p:sp>
        <p:nvSpPr>
          <p:cNvPr id="4" name="Text Placeholder 3">
            <a:extLst>
              <a:ext uri="{FF2B5EF4-FFF2-40B4-BE49-F238E27FC236}">
                <a16:creationId xmlns:a16="http://schemas.microsoft.com/office/drawing/2014/main" id="{B56E016F-F335-47B6-9FBF-4230FDE3998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284657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8ABCC-0A58-4625-913A-9FF8759353AE}"/>
              </a:ext>
            </a:extLst>
          </p:cNvPr>
          <p:cNvSpPr>
            <a:spLocks noGrp="1"/>
          </p:cNvSpPr>
          <p:nvPr>
            <p:ph type="title"/>
          </p:nvPr>
        </p:nvSpPr>
        <p:spPr/>
        <p:txBody>
          <a:bodyPr/>
          <a:lstStyle/>
          <a:p>
            <a:r>
              <a:rPr lang="en-US"/>
              <a:t>Facebook Own Posts Table | Chili's Malaysia - 14 of 16</a:t>
            </a:r>
          </a:p>
        </p:txBody>
      </p:sp>
      <p:graphicFrame>
        <p:nvGraphicFramePr>
          <p:cNvPr id="5" name="Table Placeholder 4">
            <a:extLst>
              <a:ext uri="{FF2B5EF4-FFF2-40B4-BE49-F238E27FC236}">
                <a16:creationId xmlns:a16="http://schemas.microsoft.com/office/drawing/2014/main" id="{F568146E-D87B-4393-94EA-FF89C8B6DACA}"/>
              </a:ext>
            </a:extLst>
          </p:cNvPr>
          <p:cNvGraphicFramePr>
            <a:graphicFrameLocks noGrp="1"/>
          </p:cNvGraphicFramePr>
          <p:nvPr>
            <p:ph type="tbl" sz="quarter" idx="13"/>
            <p:extLst>
              <p:ext uri="{D42A27DB-BD31-4B8C-83A1-F6EECF244321}">
                <p14:modId xmlns:p14="http://schemas.microsoft.com/office/powerpoint/2010/main" val="1604317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6129534"/>
                    </a:ext>
                  </a:extLst>
                </a:gridCol>
                <a:gridCol w="905256">
                  <a:extLst>
                    <a:ext uri="{9D8B030D-6E8A-4147-A177-3AD203B41FA5}">
                      <a16:colId xmlns:a16="http://schemas.microsoft.com/office/drawing/2014/main" val="2600820478"/>
                    </a:ext>
                  </a:extLst>
                </a:gridCol>
                <a:gridCol w="658368">
                  <a:extLst>
                    <a:ext uri="{9D8B030D-6E8A-4147-A177-3AD203B41FA5}">
                      <a16:colId xmlns:a16="http://schemas.microsoft.com/office/drawing/2014/main" val="4228853302"/>
                    </a:ext>
                  </a:extLst>
                </a:gridCol>
                <a:gridCol w="329184">
                  <a:extLst>
                    <a:ext uri="{9D8B030D-6E8A-4147-A177-3AD203B41FA5}">
                      <a16:colId xmlns:a16="http://schemas.microsoft.com/office/drawing/2014/main" val="3288019672"/>
                    </a:ext>
                  </a:extLst>
                </a:gridCol>
                <a:gridCol w="329184">
                  <a:extLst>
                    <a:ext uri="{9D8B030D-6E8A-4147-A177-3AD203B41FA5}">
                      <a16:colId xmlns:a16="http://schemas.microsoft.com/office/drawing/2014/main" val="169950931"/>
                    </a:ext>
                  </a:extLst>
                </a:gridCol>
                <a:gridCol w="329184">
                  <a:extLst>
                    <a:ext uri="{9D8B030D-6E8A-4147-A177-3AD203B41FA5}">
                      <a16:colId xmlns:a16="http://schemas.microsoft.com/office/drawing/2014/main" val="2914685127"/>
                    </a:ext>
                  </a:extLst>
                </a:gridCol>
                <a:gridCol w="329184">
                  <a:extLst>
                    <a:ext uri="{9D8B030D-6E8A-4147-A177-3AD203B41FA5}">
                      <a16:colId xmlns:a16="http://schemas.microsoft.com/office/drawing/2014/main" val="3878249138"/>
                    </a:ext>
                  </a:extLst>
                </a:gridCol>
                <a:gridCol w="329184">
                  <a:extLst>
                    <a:ext uri="{9D8B030D-6E8A-4147-A177-3AD203B41FA5}">
                      <a16:colId xmlns:a16="http://schemas.microsoft.com/office/drawing/2014/main" val="2938191155"/>
                    </a:ext>
                  </a:extLst>
                </a:gridCol>
                <a:gridCol w="329184">
                  <a:extLst>
                    <a:ext uri="{9D8B030D-6E8A-4147-A177-3AD203B41FA5}">
                      <a16:colId xmlns:a16="http://schemas.microsoft.com/office/drawing/2014/main" val="3853051189"/>
                    </a:ext>
                  </a:extLst>
                </a:gridCol>
                <a:gridCol w="329184">
                  <a:extLst>
                    <a:ext uri="{9D8B030D-6E8A-4147-A177-3AD203B41FA5}">
                      <a16:colId xmlns:a16="http://schemas.microsoft.com/office/drawing/2014/main" val="584106116"/>
                    </a:ext>
                  </a:extLst>
                </a:gridCol>
                <a:gridCol w="329184">
                  <a:extLst>
                    <a:ext uri="{9D8B030D-6E8A-4147-A177-3AD203B41FA5}">
                      <a16:colId xmlns:a16="http://schemas.microsoft.com/office/drawing/2014/main" val="2403018639"/>
                    </a:ext>
                  </a:extLst>
                </a:gridCol>
                <a:gridCol w="329184">
                  <a:extLst>
                    <a:ext uri="{9D8B030D-6E8A-4147-A177-3AD203B41FA5}">
                      <a16:colId xmlns:a16="http://schemas.microsoft.com/office/drawing/2014/main" val="2516223720"/>
                    </a:ext>
                  </a:extLst>
                </a:gridCol>
                <a:gridCol w="329184">
                  <a:extLst>
                    <a:ext uri="{9D8B030D-6E8A-4147-A177-3AD203B41FA5}">
                      <a16:colId xmlns:a16="http://schemas.microsoft.com/office/drawing/2014/main" val="513947778"/>
                    </a:ext>
                  </a:extLst>
                </a:gridCol>
                <a:gridCol w="329184">
                  <a:extLst>
                    <a:ext uri="{9D8B030D-6E8A-4147-A177-3AD203B41FA5}">
                      <a16:colId xmlns:a16="http://schemas.microsoft.com/office/drawing/2014/main" val="3888034528"/>
                    </a:ext>
                  </a:extLst>
                </a:gridCol>
                <a:gridCol w="329184">
                  <a:extLst>
                    <a:ext uri="{9D8B030D-6E8A-4147-A177-3AD203B41FA5}">
                      <a16:colId xmlns:a16="http://schemas.microsoft.com/office/drawing/2014/main" val="1576030360"/>
                    </a:ext>
                  </a:extLst>
                </a:gridCol>
                <a:gridCol w="329184">
                  <a:extLst>
                    <a:ext uri="{9D8B030D-6E8A-4147-A177-3AD203B41FA5}">
                      <a16:colId xmlns:a16="http://schemas.microsoft.com/office/drawing/2014/main" val="2902650855"/>
                    </a:ext>
                  </a:extLst>
                </a:gridCol>
                <a:gridCol w="329184">
                  <a:extLst>
                    <a:ext uri="{9D8B030D-6E8A-4147-A177-3AD203B41FA5}">
                      <a16:colId xmlns:a16="http://schemas.microsoft.com/office/drawing/2014/main" val="3126517756"/>
                    </a:ext>
                  </a:extLst>
                </a:gridCol>
                <a:gridCol w="329184">
                  <a:extLst>
                    <a:ext uri="{9D8B030D-6E8A-4147-A177-3AD203B41FA5}">
                      <a16:colId xmlns:a16="http://schemas.microsoft.com/office/drawing/2014/main" val="3892722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4013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- 2018-09-07 10:00:00 </a:t>
                      </a:r>
                      <a:r>
                        <a:rPr kumimoji="0" lang="en-US" sz="1000" b="0" i="0" u="none" strike="noStrike" kern="1200" cap="none" spc="0" normalizeH="0" baseline="0" noProof="0">
                          <a:ln>
                            <a:noFill/>
                          </a:ln>
                          <a:solidFill>
                            <a:prstClr val="black"/>
                          </a:solidFill>
                          <a:effectLst/>
                          <a:uLnTx/>
                          <a:uFillTx/>
                          <a:latin typeface="+mn-lt"/>
                          <a:ea typeface="+mn-ea"/>
                          <a:cs typeface="+mn-cs"/>
                        </a:rPr>
                        <a:t> 
 Craving some good ol’ southern flavors?  Southern Smokehouse Burger is guaranteed to hamburglar your heart and satisfy your tastebuds.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https://scontent.xx.fbcdn.net/v/t1.0-9/40987264_1882232751844455_5930306425011044352_n.jpg?_nc_cat=104&amp;_nc_ht=scontent.xx&amp;oh=ed24b320a3d541ae22333353787b0c03&amp;oe=5C4D73A2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10/22/2018 16:35:37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6605791"/>
                  </a:ext>
                </a:extLst>
              </a:tr>
            </a:tbl>
          </a:graphicData>
        </a:graphic>
      </p:graphicFrame>
      <p:sp>
        <p:nvSpPr>
          <p:cNvPr id="4" name="Text Placeholder 3">
            <a:extLst>
              <a:ext uri="{FF2B5EF4-FFF2-40B4-BE49-F238E27FC236}">
                <a16:creationId xmlns:a16="http://schemas.microsoft.com/office/drawing/2014/main" id="{5B799D6D-A872-4999-8E01-0BDD8100E2F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670365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67BA7-2937-4E73-BF9B-9FC707A34DAA}"/>
              </a:ext>
            </a:extLst>
          </p:cNvPr>
          <p:cNvSpPr>
            <a:spLocks noGrp="1"/>
          </p:cNvSpPr>
          <p:nvPr>
            <p:ph type="title"/>
          </p:nvPr>
        </p:nvSpPr>
        <p:spPr/>
        <p:txBody>
          <a:bodyPr/>
          <a:lstStyle/>
          <a:p>
            <a:r>
              <a:rPr lang="en-US"/>
              <a:t>Facebook Own Posts Table | Chili's Malaysia - 15 of 16</a:t>
            </a:r>
          </a:p>
        </p:txBody>
      </p:sp>
      <p:graphicFrame>
        <p:nvGraphicFramePr>
          <p:cNvPr id="5" name="Table Placeholder 4">
            <a:extLst>
              <a:ext uri="{FF2B5EF4-FFF2-40B4-BE49-F238E27FC236}">
                <a16:creationId xmlns:a16="http://schemas.microsoft.com/office/drawing/2014/main" id="{B23E39EC-0A5E-4609-AC4C-42BB0540E152}"/>
              </a:ext>
            </a:extLst>
          </p:cNvPr>
          <p:cNvGraphicFramePr>
            <a:graphicFrameLocks noGrp="1"/>
          </p:cNvGraphicFramePr>
          <p:nvPr>
            <p:ph type="tbl" sz="quarter" idx="13"/>
            <p:extLst>
              <p:ext uri="{D42A27DB-BD31-4B8C-83A1-F6EECF244321}">
                <p14:modId xmlns:p14="http://schemas.microsoft.com/office/powerpoint/2010/main" val="3030526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94716482"/>
                    </a:ext>
                  </a:extLst>
                </a:gridCol>
                <a:gridCol w="905256">
                  <a:extLst>
                    <a:ext uri="{9D8B030D-6E8A-4147-A177-3AD203B41FA5}">
                      <a16:colId xmlns:a16="http://schemas.microsoft.com/office/drawing/2014/main" val="3558818868"/>
                    </a:ext>
                  </a:extLst>
                </a:gridCol>
                <a:gridCol w="658368">
                  <a:extLst>
                    <a:ext uri="{9D8B030D-6E8A-4147-A177-3AD203B41FA5}">
                      <a16:colId xmlns:a16="http://schemas.microsoft.com/office/drawing/2014/main" val="227627320"/>
                    </a:ext>
                  </a:extLst>
                </a:gridCol>
                <a:gridCol w="329184">
                  <a:extLst>
                    <a:ext uri="{9D8B030D-6E8A-4147-A177-3AD203B41FA5}">
                      <a16:colId xmlns:a16="http://schemas.microsoft.com/office/drawing/2014/main" val="2472858878"/>
                    </a:ext>
                  </a:extLst>
                </a:gridCol>
                <a:gridCol w="329184">
                  <a:extLst>
                    <a:ext uri="{9D8B030D-6E8A-4147-A177-3AD203B41FA5}">
                      <a16:colId xmlns:a16="http://schemas.microsoft.com/office/drawing/2014/main" val="4133527505"/>
                    </a:ext>
                  </a:extLst>
                </a:gridCol>
                <a:gridCol w="329184">
                  <a:extLst>
                    <a:ext uri="{9D8B030D-6E8A-4147-A177-3AD203B41FA5}">
                      <a16:colId xmlns:a16="http://schemas.microsoft.com/office/drawing/2014/main" val="3264736018"/>
                    </a:ext>
                  </a:extLst>
                </a:gridCol>
                <a:gridCol w="329184">
                  <a:extLst>
                    <a:ext uri="{9D8B030D-6E8A-4147-A177-3AD203B41FA5}">
                      <a16:colId xmlns:a16="http://schemas.microsoft.com/office/drawing/2014/main" val="382100958"/>
                    </a:ext>
                  </a:extLst>
                </a:gridCol>
                <a:gridCol w="329184">
                  <a:extLst>
                    <a:ext uri="{9D8B030D-6E8A-4147-A177-3AD203B41FA5}">
                      <a16:colId xmlns:a16="http://schemas.microsoft.com/office/drawing/2014/main" val="3710069283"/>
                    </a:ext>
                  </a:extLst>
                </a:gridCol>
                <a:gridCol w="329184">
                  <a:extLst>
                    <a:ext uri="{9D8B030D-6E8A-4147-A177-3AD203B41FA5}">
                      <a16:colId xmlns:a16="http://schemas.microsoft.com/office/drawing/2014/main" val="1976023919"/>
                    </a:ext>
                  </a:extLst>
                </a:gridCol>
                <a:gridCol w="329184">
                  <a:extLst>
                    <a:ext uri="{9D8B030D-6E8A-4147-A177-3AD203B41FA5}">
                      <a16:colId xmlns:a16="http://schemas.microsoft.com/office/drawing/2014/main" val="2039796721"/>
                    </a:ext>
                  </a:extLst>
                </a:gridCol>
                <a:gridCol w="329184">
                  <a:extLst>
                    <a:ext uri="{9D8B030D-6E8A-4147-A177-3AD203B41FA5}">
                      <a16:colId xmlns:a16="http://schemas.microsoft.com/office/drawing/2014/main" val="641120875"/>
                    </a:ext>
                  </a:extLst>
                </a:gridCol>
                <a:gridCol w="329184">
                  <a:extLst>
                    <a:ext uri="{9D8B030D-6E8A-4147-A177-3AD203B41FA5}">
                      <a16:colId xmlns:a16="http://schemas.microsoft.com/office/drawing/2014/main" val="1411733375"/>
                    </a:ext>
                  </a:extLst>
                </a:gridCol>
                <a:gridCol w="329184">
                  <a:extLst>
                    <a:ext uri="{9D8B030D-6E8A-4147-A177-3AD203B41FA5}">
                      <a16:colId xmlns:a16="http://schemas.microsoft.com/office/drawing/2014/main" val="278430395"/>
                    </a:ext>
                  </a:extLst>
                </a:gridCol>
                <a:gridCol w="329184">
                  <a:extLst>
                    <a:ext uri="{9D8B030D-6E8A-4147-A177-3AD203B41FA5}">
                      <a16:colId xmlns:a16="http://schemas.microsoft.com/office/drawing/2014/main" val="4098599182"/>
                    </a:ext>
                  </a:extLst>
                </a:gridCol>
                <a:gridCol w="329184">
                  <a:extLst>
                    <a:ext uri="{9D8B030D-6E8A-4147-A177-3AD203B41FA5}">
                      <a16:colId xmlns:a16="http://schemas.microsoft.com/office/drawing/2014/main" val="2455187996"/>
                    </a:ext>
                  </a:extLst>
                </a:gridCol>
                <a:gridCol w="329184">
                  <a:extLst>
                    <a:ext uri="{9D8B030D-6E8A-4147-A177-3AD203B41FA5}">
                      <a16:colId xmlns:a16="http://schemas.microsoft.com/office/drawing/2014/main" val="3942285246"/>
                    </a:ext>
                  </a:extLst>
                </a:gridCol>
                <a:gridCol w="329184">
                  <a:extLst>
                    <a:ext uri="{9D8B030D-6E8A-4147-A177-3AD203B41FA5}">
                      <a16:colId xmlns:a16="http://schemas.microsoft.com/office/drawing/2014/main" val="2312291308"/>
                    </a:ext>
                  </a:extLst>
                </a:gridCol>
                <a:gridCol w="329184">
                  <a:extLst>
                    <a:ext uri="{9D8B030D-6E8A-4147-A177-3AD203B41FA5}">
                      <a16:colId xmlns:a16="http://schemas.microsoft.com/office/drawing/2014/main" val="4022974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04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- 2018-09-04 16:50:42 </a:t>
                      </a:r>
                      <a:r>
                        <a:rPr kumimoji="0" lang="en-US" sz="1000" b="0" i="0" u="none" strike="noStrike" kern="1200" cap="none" spc="0" normalizeH="0" baseline="0" noProof="0">
                          <a:ln>
                            <a:noFill/>
                          </a:ln>
                          <a:solidFill>
                            <a:prstClr val="black"/>
                          </a:solidFill>
                          <a:effectLst/>
                          <a:uLnTx/>
                          <a:uFillTx/>
                          <a:latin typeface="+mn-lt"/>
                          <a:ea typeface="+mn-ea"/>
                          <a:cs typeface="+mn-cs"/>
                        </a:rPr>
                        <a:t> 
 If you don’t like Nachos we’re Nacho friend.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https://scontent.xx.fbcdn.net/v/t1.0-9/40756663_1882209891846741_3263686278897467392_n.png?_nc_cat=110&amp;_nc_ht=scontent.xx&amp;oh=e9a37c5da95e4005d7a016eab5c97f44&amp;oe=5C6A970B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11/11/2018 16:39:54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7484917"/>
                  </a:ext>
                </a:extLst>
              </a:tr>
            </a:tbl>
          </a:graphicData>
        </a:graphic>
      </p:graphicFrame>
      <p:sp>
        <p:nvSpPr>
          <p:cNvPr id="4" name="Text Placeholder 3">
            <a:extLst>
              <a:ext uri="{FF2B5EF4-FFF2-40B4-BE49-F238E27FC236}">
                <a16:creationId xmlns:a16="http://schemas.microsoft.com/office/drawing/2014/main" id="{A6907C54-F138-4781-8F61-241E6C3EEBE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52713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09E0-6A16-4583-A059-A7ACCB200BE6}"/>
              </a:ext>
            </a:extLst>
          </p:cNvPr>
          <p:cNvSpPr>
            <a:spLocks noGrp="1"/>
          </p:cNvSpPr>
          <p:nvPr>
            <p:ph type="title"/>
          </p:nvPr>
        </p:nvSpPr>
        <p:spPr/>
        <p:txBody>
          <a:bodyPr/>
          <a:lstStyle/>
          <a:p>
            <a:r>
              <a:rPr lang="en-US"/>
              <a:t>Facebook Own Posts Table | Chili's Malaysia - 16 of 16</a:t>
            </a:r>
          </a:p>
        </p:txBody>
      </p:sp>
      <p:graphicFrame>
        <p:nvGraphicFramePr>
          <p:cNvPr id="5" name="Table Placeholder 4">
            <a:extLst>
              <a:ext uri="{FF2B5EF4-FFF2-40B4-BE49-F238E27FC236}">
                <a16:creationId xmlns:a16="http://schemas.microsoft.com/office/drawing/2014/main" id="{18546C1A-B1FF-421E-92D7-22213AE4B379}"/>
              </a:ext>
            </a:extLst>
          </p:cNvPr>
          <p:cNvGraphicFramePr>
            <a:graphicFrameLocks noGrp="1"/>
          </p:cNvGraphicFramePr>
          <p:nvPr>
            <p:ph type="tbl" sz="quarter" idx="13"/>
            <p:extLst>
              <p:ext uri="{D42A27DB-BD31-4B8C-83A1-F6EECF244321}">
                <p14:modId xmlns:p14="http://schemas.microsoft.com/office/powerpoint/2010/main" val="900255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79855254"/>
                    </a:ext>
                  </a:extLst>
                </a:gridCol>
                <a:gridCol w="905256">
                  <a:extLst>
                    <a:ext uri="{9D8B030D-6E8A-4147-A177-3AD203B41FA5}">
                      <a16:colId xmlns:a16="http://schemas.microsoft.com/office/drawing/2014/main" val="1657734097"/>
                    </a:ext>
                  </a:extLst>
                </a:gridCol>
                <a:gridCol w="658368">
                  <a:extLst>
                    <a:ext uri="{9D8B030D-6E8A-4147-A177-3AD203B41FA5}">
                      <a16:colId xmlns:a16="http://schemas.microsoft.com/office/drawing/2014/main" val="2589150699"/>
                    </a:ext>
                  </a:extLst>
                </a:gridCol>
                <a:gridCol w="329184">
                  <a:extLst>
                    <a:ext uri="{9D8B030D-6E8A-4147-A177-3AD203B41FA5}">
                      <a16:colId xmlns:a16="http://schemas.microsoft.com/office/drawing/2014/main" val="899813765"/>
                    </a:ext>
                  </a:extLst>
                </a:gridCol>
                <a:gridCol w="329184">
                  <a:extLst>
                    <a:ext uri="{9D8B030D-6E8A-4147-A177-3AD203B41FA5}">
                      <a16:colId xmlns:a16="http://schemas.microsoft.com/office/drawing/2014/main" val="1783182855"/>
                    </a:ext>
                  </a:extLst>
                </a:gridCol>
                <a:gridCol w="329184">
                  <a:extLst>
                    <a:ext uri="{9D8B030D-6E8A-4147-A177-3AD203B41FA5}">
                      <a16:colId xmlns:a16="http://schemas.microsoft.com/office/drawing/2014/main" val="3038794813"/>
                    </a:ext>
                  </a:extLst>
                </a:gridCol>
                <a:gridCol w="329184">
                  <a:extLst>
                    <a:ext uri="{9D8B030D-6E8A-4147-A177-3AD203B41FA5}">
                      <a16:colId xmlns:a16="http://schemas.microsoft.com/office/drawing/2014/main" val="3793961054"/>
                    </a:ext>
                  </a:extLst>
                </a:gridCol>
                <a:gridCol w="329184">
                  <a:extLst>
                    <a:ext uri="{9D8B030D-6E8A-4147-A177-3AD203B41FA5}">
                      <a16:colId xmlns:a16="http://schemas.microsoft.com/office/drawing/2014/main" val="3038135284"/>
                    </a:ext>
                  </a:extLst>
                </a:gridCol>
                <a:gridCol w="329184">
                  <a:extLst>
                    <a:ext uri="{9D8B030D-6E8A-4147-A177-3AD203B41FA5}">
                      <a16:colId xmlns:a16="http://schemas.microsoft.com/office/drawing/2014/main" val="1176388239"/>
                    </a:ext>
                  </a:extLst>
                </a:gridCol>
                <a:gridCol w="329184">
                  <a:extLst>
                    <a:ext uri="{9D8B030D-6E8A-4147-A177-3AD203B41FA5}">
                      <a16:colId xmlns:a16="http://schemas.microsoft.com/office/drawing/2014/main" val="1631379819"/>
                    </a:ext>
                  </a:extLst>
                </a:gridCol>
                <a:gridCol w="329184">
                  <a:extLst>
                    <a:ext uri="{9D8B030D-6E8A-4147-A177-3AD203B41FA5}">
                      <a16:colId xmlns:a16="http://schemas.microsoft.com/office/drawing/2014/main" val="139250280"/>
                    </a:ext>
                  </a:extLst>
                </a:gridCol>
                <a:gridCol w="329184">
                  <a:extLst>
                    <a:ext uri="{9D8B030D-6E8A-4147-A177-3AD203B41FA5}">
                      <a16:colId xmlns:a16="http://schemas.microsoft.com/office/drawing/2014/main" val="971117729"/>
                    </a:ext>
                  </a:extLst>
                </a:gridCol>
                <a:gridCol w="329184">
                  <a:extLst>
                    <a:ext uri="{9D8B030D-6E8A-4147-A177-3AD203B41FA5}">
                      <a16:colId xmlns:a16="http://schemas.microsoft.com/office/drawing/2014/main" val="1872145524"/>
                    </a:ext>
                  </a:extLst>
                </a:gridCol>
                <a:gridCol w="329184">
                  <a:extLst>
                    <a:ext uri="{9D8B030D-6E8A-4147-A177-3AD203B41FA5}">
                      <a16:colId xmlns:a16="http://schemas.microsoft.com/office/drawing/2014/main" val="3610803220"/>
                    </a:ext>
                  </a:extLst>
                </a:gridCol>
                <a:gridCol w="329184">
                  <a:extLst>
                    <a:ext uri="{9D8B030D-6E8A-4147-A177-3AD203B41FA5}">
                      <a16:colId xmlns:a16="http://schemas.microsoft.com/office/drawing/2014/main" val="3615672180"/>
                    </a:ext>
                  </a:extLst>
                </a:gridCol>
                <a:gridCol w="329184">
                  <a:extLst>
                    <a:ext uri="{9D8B030D-6E8A-4147-A177-3AD203B41FA5}">
                      <a16:colId xmlns:a16="http://schemas.microsoft.com/office/drawing/2014/main" val="3718168910"/>
                    </a:ext>
                  </a:extLst>
                </a:gridCol>
                <a:gridCol w="329184">
                  <a:extLst>
                    <a:ext uri="{9D8B030D-6E8A-4147-A177-3AD203B41FA5}">
                      <a16:colId xmlns:a16="http://schemas.microsoft.com/office/drawing/2014/main" val="752429674"/>
                    </a:ext>
                  </a:extLst>
                </a:gridCol>
                <a:gridCol w="329184">
                  <a:extLst>
                    <a:ext uri="{9D8B030D-6E8A-4147-A177-3AD203B41FA5}">
                      <a16:colId xmlns:a16="http://schemas.microsoft.com/office/drawing/2014/main" val="3721203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203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- 2018-09-03 00:23:50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https://scontent.xx.fbcdn.net/v/t1.0-9/s720x720/10421253_841764825891258_1513447593093422243_n.jpg?_nc_cat=0&amp;oh=b7a2355e1ff8a213014834d058ea840b&amp;oe=5C32D859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09/05/2018 16:38:34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8100320"/>
                  </a:ext>
                </a:extLst>
              </a:tr>
            </a:tbl>
          </a:graphicData>
        </a:graphic>
      </p:graphicFrame>
      <p:sp>
        <p:nvSpPr>
          <p:cNvPr id="4" name="Text Placeholder 3">
            <a:extLst>
              <a:ext uri="{FF2B5EF4-FFF2-40B4-BE49-F238E27FC236}">
                <a16:creationId xmlns:a16="http://schemas.microsoft.com/office/drawing/2014/main" id="{ACDEF1D6-A4C6-47C8-B800-E46C36F324B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827537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7B7F2-26BF-4BC4-BA9F-B769420B9D73}"/>
              </a:ext>
            </a:extLst>
          </p:cNvPr>
          <p:cNvSpPr>
            <a:spLocks noGrp="1"/>
          </p:cNvSpPr>
          <p:nvPr>
            <p:ph type="title"/>
          </p:nvPr>
        </p:nvSpPr>
        <p:spPr/>
        <p:txBody>
          <a:bodyPr/>
          <a:lstStyle/>
          <a:p>
            <a:r>
              <a:rPr lang="en-US"/>
              <a:t>Facebook Interactions Distribution | Chili's Malaysia</a:t>
            </a:r>
          </a:p>
        </p:txBody>
      </p:sp>
      <p:graphicFrame>
        <p:nvGraphicFramePr>
          <p:cNvPr id="6" name="Chart Placeholder 5">
            <a:extLst>
              <a:ext uri="{FF2B5EF4-FFF2-40B4-BE49-F238E27FC236}">
                <a16:creationId xmlns:a16="http://schemas.microsoft.com/office/drawing/2014/main" id="{2E8B857D-1664-4FA4-9DF9-74DE37C191F3}"/>
              </a:ext>
            </a:extLst>
          </p:cNvPr>
          <p:cNvGraphicFramePr>
            <a:graphicFrameLocks noGrp="1"/>
          </p:cNvGraphicFramePr>
          <p:nvPr>
            <p:ph type="chart" sz="quarter" idx="13"/>
            <p:extLst>
              <p:ext uri="{D42A27DB-BD31-4B8C-83A1-F6EECF244321}">
                <p14:modId xmlns:p14="http://schemas.microsoft.com/office/powerpoint/2010/main" val="3267445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C80537-CAA4-4C5B-9487-1A4E664445E6}"/>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57F87647-0F3C-4274-99B7-CE7BBEA152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391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E75D2-7CBC-4696-B0A7-B67775C2B53F}"/>
              </a:ext>
            </a:extLst>
          </p:cNvPr>
          <p:cNvSpPr>
            <a:spLocks noGrp="1"/>
          </p:cNvSpPr>
          <p:nvPr>
            <p:ph type="title"/>
          </p:nvPr>
        </p:nvSpPr>
        <p:spPr/>
        <p:txBody>
          <a:bodyPr/>
          <a:lstStyle/>
          <a:p>
            <a:r>
              <a:rPr lang="en-US"/>
              <a:t>Facebook Reach | Chili's Malaysia</a:t>
            </a:r>
          </a:p>
        </p:txBody>
      </p:sp>
      <p:graphicFrame>
        <p:nvGraphicFramePr>
          <p:cNvPr id="6" name="Chart Placeholder 5">
            <a:extLst>
              <a:ext uri="{FF2B5EF4-FFF2-40B4-BE49-F238E27FC236}">
                <a16:creationId xmlns:a16="http://schemas.microsoft.com/office/drawing/2014/main" id="{D3ACB8B1-C966-49CB-B187-E12098309F3B}"/>
              </a:ext>
            </a:extLst>
          </p:cNvPr>
          <p:cNvGraphicFramePr>
            <a:graphicFrameLocks noGrp="1"/>
          </p:cNvGraphicFramePr>
          <p:nvPr>
            <p:ph type="chart" sz="quarter" idx="13"/>
            <p:extLst>
              <p:ext uri="{D42A27DB-BD31-4B8C-83A1-F6EECF244321}">
                <p14:modId xmlns:p14="http://schemas.microsoft.com/office/powerpoint/2010/main" val="1805480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F1DF5-0B24-4BAC-932F-41827DC1CE09}"/>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E5A17FC4-FCD7-4DBF-8AB0-B66C422931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73866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1907</Words>
  <Application>Microsoft Office PowerPoint</Application>
  <PresentationFormat>On-screen Show (4:3)</PresentationFormat>
  <Paragraphs>766</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Facebook 2019</vt:lpstr>
      <vt:lpstr>Facebook Key Metrics Table | Chili's Malaysia</vt:lpstr>
      <vt:lpstr>Facebook Fans Change by Like/Unlike Source | Chili's Malaysia</vt:lpstr>
      <vt:lpstr>Facebook Average Interactions Per Post | Chili's Malaysia</vt:lpstr>
      <vt:lpstr>Facebook Fan Demographics | Chili's Malaysia</vt:lpstr>
      <vt:lpstr>Facebook Interaction Rate By Post Type | Chili's Malaysia</vt:lpstr>
      <vt:lpstr>Facebook Fans By City Table | Chili's Malaysia - 1 of 3</vt:lpstr>
      <vt:lpstr>Facebook Fans By City Table | Chili's Malaysia - 2 of 3</vt:lpstr>
      <vt:lpstr>Facebook Fans By City Table | Chili's Malaysia - 3 of 3</vt:lpstr>
      <vt:lpstr>Facebook Own Posts Table | Chili's Malaysia - 1 of 16</vt:lpstr>
      <vt:lpstr>Facebook Own Posts Table | Chili's Malaysia - 2 of 16</vt:lpstr>
      <vt:lpstr>Facebook Own Posts Table | Chili's Malaysia - 3 of 16</vt:lpstr>
      <vt:lpstr>Facebook Own Posts Table | Chili's Malaysia - 4 of 16</vt:lpstr>
      <vt:lpstr>Facebook Own Posts Table | Chili's Malaysia - 5 of 16</vt:lpstr>
      <vt:lpstr>Facebook Own Posts Table | Chili's Malaysia - 6 of 16</vt:lpstr>
      <vt:lpstr>Facebook Own Posts Table | Chili's Malaysia - 7 of 16</vt:lpstr>
      <vt:lpstr>Facebook Own Posts Table | Chili's Malaysia - 8 of 16</vt:lpstr>
      <vt:lpstr>Facebook Own Posts Table | Chili's Malaysia - 9 of 16</vt:lpstr>
      <vt:lpstr>Facebook Own Posts Table | Chili's Malaysia - 10 of 16</vt:lpstr>
      <vt:lpstr>Facebook Own Posts Table | Chili's Malaysia - 11 of 16</vt:lpstr>
      <vt:lpstr>Facebook Own Posts Table | Chili's Malaysia - 12 of 16</vt:lpstr>
      <vt:lpstr>Facebook Own Posts Table | Chili's Malaysia - 13 of 16</vt:lpstr>
      <vt:lpstr>Facebook Own Posts Table | Chili's Malaysia - 14 of 16</vt:lpstr>
      <vt:lpstr>Facebook Own Posts Table | Chili's Malaysia - 15 of 16</vt:lpstr>
      <vt:lpstr>Facebook Own Posts Table | Chili's Malaysia - 16 of 16</vt:lpstr>
      <vt:lpstr>Facebook Interactions Distribution | Chili's Malaysia</vt:lpstr>
      <vt:lpstr>Facebook Reach | Chili's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2019-07-23T01:26:14Z</dcterms:created>
  <dcterms:modified xsi:type="dcterms:W3CDTF">2019-07-23T01:27:31Z</dcterms:modified>
</cp:coreProperties>
</file>