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Restored Likes from Reactivated Accounts</c:v>
                </c:pt>
                <c:pt idx="1">
                  <c:v>Ads</c:v>
                </c:pt>
                <c:pt idx="2">
                  <c:v>Your Page</c:v>
                </c:pt>
                <c:pt idx="3">
                  <c:v>Search</c:v>
                </c:pt>
                <c:pt idx="4">
                  <c:v>Other</c:v>
                </c:pt>
                <c:pt idx="5">
                  <c:v>News Feed</c:v>
                </c:pt>
                <c:pt idx="6">
                  <c:v>Page Suggestions</c:v>
                </c:pt>
                <c:pt idx="7">
                  <c:v>Unlikes from Page, Posts, or News Feed</c:v>
                </c:pt>
                <c:pt idx="8">
                  <c:v>Suspicious Account Removals</c:v>
                </c:pt>
                <c:pt idx="9">
                  <c:v>Deactivated or Memorialized Account Removals</c:v>
                </c:pt>
              </c:strCache>
            </c:strRef>
          </c:cat>
          <c:val>
            <c:numRef>
              <c:f>Sheet1!$B$2:$B$11</c:f>
              <c:numCache>
                <c:formatCode>General</c:formatCode>
                <c:ptCount val="10"/>
                <c:pt idx="0">
                  <c:v>275</c:v>
                </c:pt>
                <c:pt idx="1">
                  <c:v>132</c:v>
                </c:pt>
                <c:pt idx="2">
                  <c:v>124</c:v>
                </c:pt>
                <c:pt idx="3">
                  <c:v>39</c:v>
                </c:pt>
                <c:pt idx="4">
                  <c:v>20</c:v>
                </c:pt>
                <c:pt idx="5">
                  <c:v>16</c:v>
                </c:pt>
                <c:pt idx="6">
                  <c:v>16</c:v>
                </c:pt>
                <c:pt idx="7">
                  <c:v>-79</c:v>
                </c:pt>
                <c:pt idx="8">
                  <c:v>-107</c:v>
                </c:pt>
                <c:pt idx="9">
                  <c:v>-449</c:v>
                </c:pt>
              </c:numCache>
            </c:numRef>
          </c:val>
          <c:extLst>
            <c:ext xmlns:c16="http://schemas.microsoft.com/office/drawing/2014/chart" uri="{C3380CC4-5D6E-409C-BE32-E72D297353CC}">
              <c16:uniqueId val="{00000000-B2BE-4440-A7EA-C760E36ECA4A}"/>
            </c:ext>
          </c:extLst>
        </c:ser>
        <c:dLbls>
          <c:showLegendKey val="0"/>
          <c:showVal val="0"/>
          <c:showCatName val="0"/>
          <c:showSerName val="0"/>
          <c:showPercent val="0"/>
          <c:showBubbleSize val="0"/>
        </c:dLbls>
        <c:gapWidth val="219"/>
        <c:overlap val="-27"/>
        <c:axId val="308931632"/>
        <c:axId val="308932288"/>
      </c:barChart>
      <c:catAx>
        <c:axId val="30893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32288"/>
        <c:crosses val="autoZero"/>
        <c:auto val="1"/>
        <c:lblAlgn val="ctr"/>
        <c:lblOffset val="100"/>
        <c:noMultiLvlLbl val="0"/>
      </c:catAx>
      <c:valAx>
        <c:axId val="30893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3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213</c:v>
                </c:pt>
                <c:pt idx="2">
                  <c:v>0</c:v>
                </c:pt>
                <c:pt idx="3">
                  <c:v>230</c:v>
                </c:pt>
                <c:pt idx="4">
                  <c:v>18</c:v>
                </c:pt>
                <c:pt idx="5">
                  <c:v>162</c:v>
                </c:pt>
                <c:pt idx="6">
                  <c:v>25</c:v>
                </c:pt>
                <c:pt idx="7">
                  <c:v>30</c:v>
                </c:pt>
                <c:pt idx="8">
                  <c:v>0</c:v>
                </c:pt>
                <c:pt idx="9">
                  <c:v>174</c:v>
                </c:pt>
                <c:pt idx="10">
                  <c:v>18</c:v>
                </c:pt>
                <c:pt idx="11">
                  <c:v>22</c:v>
                </c:pt>
                <c:pt idx="12">
                  <c:v>279</c:v>
                </c:pt>
                <c:pt idx="13">
                  <c:v>106</c:v>
                </c:pt>
                <c:pt idx="14">
                  <c:v>0</c:v>
                </c:pt>
                <c:pt idx="15">
                  <c:v>0</c:v>
                </c:pt>
                <c:pt idx="16">
                  <c:v>11</c:v>
                </c:pt>
                <c:pt idx="17">
                  <c:v>22</c:v>
                </c:pt>
                <c:pt idx="18">
                  <c:v>0</c:v>
                </c:pt>
                <c:pt idx="19">
                  <c:v>81</c:v>
                </c:pt>
                <c:pt idx="20">
                  <c:v>0</c:v>
                </c:pt>
                <c:pt idx="21">
                  <c:v>193</c:v>
                </c:pt>
                <c:pt idx="22">
                  <c:v>0</c:v>
                </c:pt>
                <c:pt idx="23">
                  <c:v>0</c:v>
                </c:pt>
                <c:pt idx="24">
                  <c:v>90</c:v>
                </c:pt>
                <c:pt idx="25">
                  <c:v>703</c:v>
                </c:pt>
                <c:pt idx="26">
                  <c:v>0</c:v>
                </c:pt>
                <c:pt idx="27">
                  <c:v>72</c:v>
                </c:pt>
                <c:pt idx="28">
                  <c:v>144</c:v>
                </c:pt>
                <c:pt idx="29">
                  <c:v>80</c:v>
                </c:pt>
                <c:pt idx="30">
                  <c:v>59</c:v>
                </c:pt>
              </c:numCache>
            </c:numRef>
          </c:val>
          <c:smooth val="0"/>
          <c:extLst>
            <c:ext xmlns:c16="http://schemas.microsoft.com/office/drawing/2014/chart" uri="{C3380CC4-5D6E-409C-BE32-E72D297353CC}">
              <c16:uniqueId val="{00000000-3BED-4304-A47D-4AF867308340}"/>
            </c:ext>
          </c:extLst>
        </c:ser>
        <c:dLbls>
          <c:showLegendKey val="0"/>
          <c:showVal val="0"/>
          <c:showCatName val="0"/>
          <c:showSerName val="0"/>
          <c:showPercent val="0"/>
          <c:showBubbleSize val="0"/>
        </c:dLbls>
        <c:smooth val="0"/>
        <c:axId val="308936224"/>
        <c:axId val="308936880"/>
      </c:lineChart>
      <c:dateAx>
        <c:axId val="30893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36880"/>
        <c:crosses val="autoZero"/>
        <c:auto val="1"/>
        <c:lblOffset val="100"/>
        <c:baseTimeUnit val="days"/>
      </c:dateAx>
      <c:valAx>
        <c:axId val="30893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3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2874</c:v>
                </c:pt>
                <c:pt idx="1">
                  <c:v>43525</c:v>
                </c:pt>
                <c:pt idx="2">
                  <c:v>43303</c:v>
                </c:pt>
                <c:pt idx="3">
                  <c:v>16216</c:v>
                </c:pt>
                <c:pt idx="4">
                  <c:v>3843</c:v>
                </c:pt>
                <c:pt idx="5">
                  <c:v>133</c:v>
                </c:pt>
                <c:pt idx="6">
                  <c:v>252</c:v>
                </c:pt>
              </c:numCache>
            </c:numRef>
          </c:val>
          <c:extLst>
            <c:ext xmlns:c16="http://schemas.microsoft.com/office/drawing/2014/chart" uri="{C3380CC4-5D6E-409C-BE32-E72D297353CC}">
              <c16:uniqueId val="{00000000-1E4C-43D1-8BA7-217144A5B94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4792</c:v>
                </c:pt>
                <c:pt idx="1">
                  <c:v>64384</c:v>
                </c:pt>
                <c:pt idx="2">
                  <c:v>59527</c:v>
                </c:pt>
                <c:pt idx="3">
                  <c:v>26013</c:v>
                </c:pt>
                <c:pt idx="4">
                  <c:v>6500</c:v>
                </c:pt>
                <c:pt idx="5">
                  <c:v>158</c:v>
                </c:pt>
                <c:pt idx="6">
                  <c:v>293</c:v>
                </c:pt>
              </c:numCache>
            </c:numRef>
          </c:val>
          <c:extLst>
            <c:ext xmlns:c16="http://schemas.microsoft.com/office/drawing/2014/chart" uri="{C3380CC4-5D6E-409C-BE32-E72D297353CC}">
              <c16:uniqueId val="{00000001-1E4C-43D1-8BA7-217144A5B947}"/>
            </c:ext>
          </c:extLst>
        </c:ser>
        <c:dLbls>
          <c:showLegendKey val="0"/>
          <c:showVal val="0"/>
          <c:showCatName val="0"/>
          <c:showSerName val="0"/>
          <c:showPercent val="0"/>
          <c:showBubbleSize val="0"/>
        </c:dLbls>
        <c:gapWidth val="219"/>
        <c:overlap val="-27"/>
        <c:axId val="303795800"/>
        <c:axId val="303802688"/>
      </c:barChart>
      <c:catAx>
        <c:axId val="30379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02688"/>
        <c:crosses val="autoZero"/>
        <c:auto val="1"/>
        <c:lblAlgn val="ctr"/>
        <c:lblOffset val="100"/>
        <c:noMultiLvlLbl val="0"/>
      </c:catAx>
      <c:valAx>
        <c:axId val="30380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9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4.6768556849627801E-2</c:v>
                </c:pt>
                <c:pt idx="1">
                  <c:v>7.4614550688122004E-3</c:v>
                </c:pt>
              </c:numCache>
            </c:numRef>
          </c:val>
          <c:extLst>
            <c:ext xmlns:c16="http://schemas.microsoft.com/office/drawing/2014/chart" uri="{C3380CC4-5D6E-409C-BE32-E72D297353CC}">
              <c16:uniqueId val="{00000000-18FB-4502-B44E-297F748BEBE8}"/>
            </c:ext>
          </c:extLst>
        </c:ser>
        <c:dLbls>
          <c:showLegendKey val="0"/>
          <c:showVal val="0"/>
          <c:showCatName val="0"/>
          <c:showSerName val="0"/>
          <c:showPercent val="0"/>
          <c:showBubbleSize val="0"/>
        </c:dLbls>
        <c:gapWidth val="219"/>
        <c:overlap val="-27"/>
        <c:axId val="303803344"/>
        <c:axId val="303795472"/>
      </c:barChart>
      <c:catAx>
        <c:axId val="30380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95472"/>
        <c:crosses val="autoZero"/>
        <c:auto val="1"/>
        <c:lblAlgn val="ctr"/>
        <c:lblOffset val="100"/>
        <c:noMultiLvlLbl val="0"/>
      </c:catAx>
      <c:valAx>
        <c:axId val="30379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0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2610</c:v>
                </c:pt>
              </c:numCache>
            </c:numRef>
          </c:val>
          <c:extLst>
            <c:ext xmlns:c16="http://schemas.microsoft.com/office/drawing/2014/chart" uri="{C3380CC4-5D6E-409C-BE32-E72D297353CC}">
              <c16:uniqueId val="{00000000-4A81-4CA5-9513-10F8781931D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43</c:v>
                </c:pt>
              </c:numCache>
            </c:numRef>
          </c:val>
          <c:extLst>
            <c:ext xmlns:c16="http://schemas.microsoft.com/office/drawing/2014/chart" uri="{C3380CC4-5D6E-409C-BE32-E72D297353CC}">
              <c16:uniqueId val="{00000001-4A81-4CA5-9513-10F8781931D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3</c:v>
                </c:pt>
              </c:numCache>
            </c:numRef>
          </c:val>
          <c:extLst>
            <c:ext xmlns:c16="http://schemas.microsoft.com/office/drawing/2014/chart" uri="{C3380CC4-5D6E-409C-BE32-E72D297353CC}">
              <c16:uniqueId val="{00000002-4A81-4CA5-9513-10F8781931D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7</c:v>
                </c:pt>
              </c:numCache>
            </c:numRef>
          </c:val>
          <c:extLst>
            <c:ext xmlns:c16="http://schemas.microsoft.com/office/drawing/2014/chart" uri="{C3380CC4-5D6E-409C-BE32-E72D297353CC}">
              <c16:uniqueId val="{00000003-4A81-4CA5-9513-10F8781931D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6</c:v>
                </c:pt>
              </c:numCache>
            </c:numRef>
          </c:val>
          <c:extLst>
            <c:ext xmlns:c16="http://schemas.microsoft.com/office/drawing/2014/chart" uri="{C3380CC4-5D6E-409C-BE32-E72D297353CC}">
              <c16:uniqueId val="{00000004-4A81-4CA5-9513-10F8781931D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4A81-4CA5-9513-10F8781931D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160</c:v>
                </c:pt>
              </c:numCache>
            </c:numRef>
          </c:val>
          <c:extLst>
            <c:ext xmlns:c16="http://schemas.microsoft.com/office/drawing/2014/chart" uri="{C3380CC4-5D6E-409C-BE32-E72D297353CC}">
              <c16:uniqueId val="{00000006-4A81-4CA5-9513-10F8781931D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35</c:v>
                </c:pt>
              </c:numCache>
            </c:numRef>
          </c:val>
          <c:extLst>
            <c:ext xmlns:c16="http://schemas.microsoft.com/office/drawing/2014/chart" uri="{C3380CC4-5D6E-409C-BE32-E72D297353CC}">
              <c16:uniqueId val="{00000007-4A81-4CA5-9513-10F8781931DF}"/>
            </c:ext>
          </c:extLst>
        </c:ser>
        <c:dLbls>
          <c:showLegendKey val="0"/>
          <c:showVal val="0"/>
          <c:showCatName val="0"/>
          <c:showSerName val="0"/>
          <c:showPercent val="0"/>
          <c:showBubbleSize val="0"/>
        </c:dLbls>
        <c:gapWidth val="150"/>
        <c:overlap val="100"/>
        <c:axId val="481222696"/>
        <c:axId val="481219744"/>
      </c:barChart>
      <c:catAx>
        <c:axId val="48122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19744"/>
        <c:crosses val="autoZero"/>
        <c:auto val="1"/>
        <c:lblAlgn val="ctr"/>
        <c:lblOffset val="100"/>
        <c:noMultiLvlLbl val="0"/>
      </c:catAx>
      <c:valAx>
        <c:axId val="481219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2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36747</c:v>
                </c:pt>
                <c:pt idx="1">
                  <c:v>50553</c:v>
                </c:pt>
                <c:pt idx="2">
                  <c:v>35108</c:v>
                </c:pt>
                <c:pt idx="3">
                  <c:v>37079</c:v>
                </c:pt>
                <c:pt idx="4">
                  <c:v>40994</c:v>
                </c:pt>
                <c:pt idx="5">
                  <c:v>62295</c:v>
                </c:pt>
                <c:pt idx="6">
                  <c:v>46664</c:v>
                </c:pt>
                <c:pt idx="7">
                  <c:v>51306</c:v>
                </c:pt>
                <c:pt idx="8">
                  <c:v>53131</c:v>
                </c:pt>
                <c:pt idx="9">
                  <c:v>49242</c:v>
                </c:pt>
                <c:pt idx="10">
                  <c:v>52661</c:v>
                </c:pt>
                <c:pt idx="11">
                  <c:v>50551</c:v>
                </c:pt>
                <c:pt idx="12">
                  <c:v>46148</c:v>
                </c:pt>
                <c:pt idx="13">
                  <c:v>42632</c:v>
                </c:pt>
                <c:pt idx="14">
                  <c:v>14044</c:v>
                </c:pt>
                <c:pt idx="15">
                  <c:v>11484</c:v>
                </c:pt>
                <c:pt idx="16">
                  <c:v>12626</c:v>
                </c:pt>
                <c:pt idx="17">
                  <c:v>15735</c:v>
                </c:pt>
                <c:pt idx="18">
                  <c:v>14105</c:v>
                </c:pt>
                <c:pt idx="19">
                  <c:v>2382</c:v>
                </c:pt>
                <c:pt idx="20">
                  <c:v>6983</c:v>
                </c:pt>
                <c:pt idx="21">
                  <c:v>7885</c:v>
                </c:pt>
                <c:pt idx="22">
                  <c:v>6990</c:v>
                </c:pt>
                <c:pt idx="23">
                  <c:v>4969</c:v>
                </c:pt>
                <c:pt idx="24">
                  <c:v>3434</c:v>
                </c:pt>
                <c:pt idx="25">
                  <c:v>5699</c:v>
                </c:pt>
                <c:pt idx="26">
                  <c:v>4025</c:v>
                </c:pt>
                <c:pt idx="27">
                  <c:v>6883</c:v>
                </c:pt>
                <c:pt idx="28">
                  <c:v>9455</c:v>
                </c:pt>
                <c:pt idx="29">
                  <c:v>6904</c:v>
                </c:pt>
                <c:pt idx="30">
                  <c:v>4674</c:v>
                </c:pt>
              </c:numCache>
            </c:numRef>
          </c:val>
          <c:smooth val="0"/>
          <c:extLst>
            <c:ext xmlns:c16="http://schemas.microsoft.com/office/drawing/2014/chart" uri="{C3380CC4-5D6E-409C-BE32-E72D297353CC}">
              <c16:uniqueId val="{00000000-E050-4023-BB81-8FDEC83EEFB3}"/>
            </c:ext>
          </c:extLst>
        </c:ser>
        <c:dLbls>
          <c:showLegendKey val="0"/>
          <c:showVal val="0"/>
          <c:showCatName val="0"/>
          <c:showSerName val="0"/>
          <c:showPercent val="0"/>
          <c:showBubbleSize val="0"/>
        </c:dLbls>
        <c:smooth val="0"/>
        <c:axId val="481223352"/>
        <c:axId val="481223024"/>
      </c:lineChart>
      <c:dateAx>
        <c:axId val="481223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23024"/>
        <c:crosses val="autoZero"/>
        <c:auto val="1"/>
        <c:lblOffset val="100"/>
        <c:baseTimeUnit val="days"/>
      </c:dateAx>
      <c:valAx>
        <c:axId val="48122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2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A5851-15C5-4D3E-944A-6F91B2684138}"/>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50F217BB-5A0E-49F4-958C-E2E78E16C941}"/>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73045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84239-8896-4726-A1CB-53750CDFA70D}"/>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3F6AA39D-EB4F-44CB-AA6A-69A4280E1B81}"/>
              </a:ext>
            </a:extLst>
          </p:cNvPr>
          <p:cNvGraphicFramePr>
            <a:graphicFrameLocks noGrp="1"/>
          </p:cNvGraphicFramePr>
          <p:nvPr>
            <p:ph type="tbl" sz="quarter" idx="13"/>
            <p:extLst>
              <p:ext uri="{D42A27DB-BD31-4B8C-83A1-F6EECF244321}">
                <p14:modId xmlns:p14="http://schemas.microsoft.com/office/powerpoint/2010/main" val="33698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439368607"/>
                    </a:ext>
                  </a:extLst>
                </a:gridCol>
                <a:gridCol w="411480">
                  <a:extLst>
                    <a:ext uri="{9D8B030D-6E8A-4147-A177-3AD203B41FA5}">
                      <a16:colId xmlns:a16="http://schemas.microsoft.com/office/drawing/2014/main" val="2518743323"/>
                    </a:ext>
                  </a:extLst>
                </a:gridCol>
                <a:gridCol w="304495">
                  <a:extLst>
                    <a:ext uri="{9D8B030D-6E8A-4147-A177-3AD203B41FA5}">
                      <a16:colId xmlns:a16="http://schemas.microsoft.com/office/drawing/2014/main" val="456924995"/>
                    </a:ext>
                  </a:extLst>
                </a:gridCol>
                <a:gridCol w="304495">
                  <a:extLst>
                    <a:ext uri="{9D8B030D-6E8A-4147-A177-3AD203B41FA5}">
                      <a16:colId xmlns:a16="http://schemas.microsoft.com/office/drawing/2014/main" val="442070725"/>
                    </a:ext>
                  </a:extLst>
                </a:gridCol>
                <a:gridCol w="304495">
                  <a:extLst>
                    <a:ext uri="{9D8B030D-6E8A-4147-A177-3AD203B41FA5}">
                      <a16:colId xmlns:a16="http://schemas.microsoft.com/office/drawing/2014/main" val="222585206"/>
                    </a:ext>
                  </a:extLst>
                </a:gridCol>
                <a:gridCol w="304495">
                  <a:extLst>
                    <a:ext uri="{9D8B030D-6E8A-4147-A177-3AD203B41FA5}">
                      <a16:colId xmlns:a16="http://schemas.microsoft.com/office/drawing/2014/main" val="1847059194"/>
                    </a:ext>
                  </a:extLst>
                </a:gridCol>
                <a:gridCol w="304495">
                  <a:extLst>
                    <a:ext uri="{9D8B030D-6E8A-4147-A177-3AD203B41FA5}">
                      <a16:colId xmlns:a16="http://schemas.microsoft.com/office/drawing/2014/main" val="1467963157"/>
                    </a:ext>
                  </a:extLst>
                </a:gridCol>
                <a:gridCol w="304495">
                  <a:extLst>
                    <a:ext uri="{9D8B030D-6E8A-4147-A177-3AD203B41FA5}">
                      <a16:colId xmlns:a16="http://schemas.microsoft.com/office/drawing/2014/main" val="2796948566"/>
                    </a:ext>
                  </a:extLst>
                </a:gridCol>
                <a:gridCol w="304495">
                  <a:extLst>
                    <a:ext uri="{9D8B030D-6E8A-4147-A177-3AD203B41FA5}">
                      <a16:colId xmlns:a16="http://schemas.microsoft.com/office/drawing/2014/main" val="63490027"/>
                    </a:ext>
                  </a:extLst>
                </a:gridCol>
                <a:gridCol w="304495">
                  <a:extLst>
                    <a:ext uri="{9D8B030D-6E8A-4147-A177-3AD203B41FA5}">
                      <a16:colId xmlns:a16="http://schemas.microsoft.com/office/drawing/2014/main" val="3777048526"/>
                    </a:ext>
                  </a:extLst>
                </a:gridCol>
                <a:gridCol w="304495">
                  <a:extLst>
                    <a:ext uri="{9D8B030D-6E8A-4147-A177-3AD203B41FA5}">
                      <a16:colId xmlns:a16="http://schemas.microsoft.com/office/drawing/2014/main" val="1940668064"/>
                    </a:ext>
                  </a:extLst>
                </a:gridCol>
                <a:gridCol w="304495">
                  <a:extLst>
                    <a:ext uri="{9D8B030D-6E8A-4147-A177-3AD203B41FA5}">
                      <a16:colId xmlns:a16="http://schemas.microsoft.com/office/drawing/2014/main" val="2209604194"/>
                    </a:ext>
                  </a:extLst>
                </a:gridCol>
                <a:gridCol w="304495">
                  <a:extLst>
                    <a:ext uri="{9D8B030D-6E8A-4147-A177-3AD203B41FA5}">
                      <a16:colId xmlns:a16="http://schemas.microsoft.com/office/drawing/2014/main" val="3618794114"/>
                    </a:ext>
                  </a:extLst>
                </a:gridCol>
                <a:gridCol w="304495">
                  <a:extLst>
                    <a:ext uri="{9D8B030D-6E8A-4147-A177-3AD203B41FA5}">
                      <a16:colId xmlns:a16="http://schemas.microsoft.com/office/drawing/2014/main" val="1754139876"/>
                    </a:ext>
                  </a:extLst>
                </a:gridCol>
                <a:gridCol w="304495">
                  <a:extLst>
                    <a:ext uri="{9D8B030D-6E8A-4147-A177-3AD203B41FA5}">
                      <a16:colId xmlns:a16="http://schemas.microsoft.com/office/drawing/2014/main" val="196220340"/>
                    </a:ext>
                  </a:extLst>
                </a:gridCol>
                <a:gridCol w="304495">
                  <a:extLst>
                    <a:ext uri="{9D8B030D-6E8A-4147-A177-3AD203B41FA5}">
                      <a16:colId xmlns:a16="http://schemas.microsoft.com/office/drawing/2014/main" val="4063902172"/>
                    </a:ext>
                  </a:extLst>
                </a:gridCol>
                <a:gridCol w="304495">
                  <a:extLst>
                    <a:ext uri="{9D8B030D-6E8A-4147-A177-3AD203B41FA5}">
                      <a16:colId xmlns:a16="http://schemas.microsoft.com/office/drawing/2014/main" val="366555264"/>
                    </a:ext>
                  </a:extLst>
                </a:gridCol>
                <a:gridCol w="304495">
                  <a:extLst>
                    <a:ext uri="{9D8B030D-6E8A-4147-A177-3AD203B41FA5}">
                      <a16:colId xmlns:a16="http://schemas.microsoft.com/office/drawing/2014/main" val="634135272"/>
                    </a:ext>
                  </a:extLst>
                </a:gridCol>
                <a:gridCol w="304495">
                  <a:extLst>
                    <a:ext uri="{9D8B030D-6E8A-4147-A177-3AD203B41FA5}">
                      <a16:colId xmlns:a16="http://schemas.microsoft.com/office/drawing/2014/main" val="1686231050"/>
                    </a:ext>
                  </a:extLst>
                </a:gridCol>
                <a:gridCol w="304495">
                  <a:extLst>
                    <a:ext uri="{9D8B030D-6E8A-4147-A177-3AD203B41FA5}">
                      <a16:colId xmlns:a16="http://schemas.microsoft.com/office/drawing/2014/main" val="395827983"/>
                    </a:ext>
                  </a:extLst>
                </a:gridCol>
                <a:gridCol w="304495">
                  <a:extLst>
                    <a:ext uri="{9D8B030D-6E8A-4147-A177-3AD203B41FA5}">
                      <a16:colId xmlns:a16="http://schemas.microsoft.com/office/drawing/2014/main" val="2777911217"/>
                    </a:ext>
                  </a:extLst>
                </a:gridCol>
                <a:gridCol w="304495">
                  <a:extLst>
                    <a:ext uri="{9D8B030D-6E8A-4147-A177-3AD203B41FA5}">
                      <a16:colId xmlns:a16="http://schemas.microsoft.com/office/drawing/2014/main" val="1080270109"/>
                    </a:ext>
                  </a:extLst>
                </a:gridCol>
                <a:gridCol w="304495">
                  <a:extLst>
                    <a:ext uri="{9D8B030D-6E8A-4147-A177-3AD203B41FA5}">
                      <a16:colId xmlns:a16="http://schemas.microsoft.com/office/drawing/2014/main" val="22485103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0183252"/>
                  </a:ext>
                </a:extLst>
              </a:tr>
              <a:tr h="370840">
                <a:tc>
                  <a:txBody>
                    <a:bodyPr/>
                    <a:lstStyle/>
                    <a:p>
                      <a:r>
                        <a:rPr lang="en-US" sz="1000"/>
                        <a:t>Chili's Malaysia</a:t>
                      </a:r>
                    </a:p>
                  </a:txBody>
                  <a:tcPr/>
                </a:tc>
                <a:tc>
                  <a:txBody>
                    <a:bodyPr/>
                    <a:lstStyle/>
                    <a:p>
                      <a:r>
                        <a:rPr lang="en-US" sz="1000"/>
                        <a:t>272315</a:t>
                      </a:r>
                    </a:p>
                  </a:txBody>
                  <a:tcPr/>
                </a:tc>
                <a:tc>
                  <a:txBody>
                    <a:bodyPr/>
                    <a:lstStyle/>
                    <a:p>
                      <a:r>
                        <a:rPr lang="en-US" sz="1000"/>
                        <a:t>-116</a:t>
                      </a:r>
                    </a:p>
                  </a:txBody>
                  <a:tcPr/>
                </a:tc>
                <a:tc>
                  <a:txBody>
                    <a:bodyPr/>
                    <a:lstStyle/>
                    <a:p>
                      <a:r>
                        <a:rPr lang="en-US" sz="1000"/>
                        <a:t>25</a:t>
                      </a:r>
                    </a:p>
                  </a:txBody>
                  <a:tcPr/>
                </a:tc>
                <a:tc>
                  <a:txBody>
                    <a:bodyPr/>
                    <a:lstStyle/>
                    <a:p>
                      <a:r>
                        <a:rPr lang="en-US" sz="1000"/>
                        <a:t>0</a:t>
                      </a:r>
                    </a:p>
                  </a:txBody>
                  <a:tcPr/>
                </a:tc>
                <a:tc>
                  <a:txBody>
                    <a:bodyPr/>
                    <a:lstStyle/>
                    <a:p>
                      <a:r>
                        <a:rPr lang="en-US" sz="1000"/>
                        <a:t>22</a:t>
                      </a:r>
                    </a:p>
                  </a:txBody>
                  <a:tcPr/>
                </a:tc>
                <a:tc>
                  <a:txBody>
                    <a:bodyPr/>
                    <a:lstStyle/>
                    <a:p>
                      <a:r>
                        <a:rPr lang="en-US" sz="1000"/>
                        <a:t>0</a:t>
                      </a:r>
                    </a:p>
                  </a:txBody>
                  <a:tcPr/>
                </a:tc>
                <a:tc>
                  <a:txBody>
                    <a:bodyPr/>
                    <a:lstStyle/>
                    <a:p>
                      <a:r>
                        <a:rPr lang="en-US" sz="1000"/>
                        <a:t>3</a:t>
                      </a:r>
                    </a:p>
                  </a:txBody>
                  <a:tcPr/>
                </a:tc>
                <a:tc>
                  <a:txBody>
                    <a:bodyPr/>
                    <a:lstStyle/>
                    <a:p>
                      <a:r>
                        <a:rPr lang="en-US" sz="1000"/>
                        <a:t>2669</a:t>
                      </a:r>
                    </a:p>
                  </a:txBody>
                  <a:tcPr/>
                </a:tc>
                <a:tc>
                  <a:txBody>
                    <a:bodyPr/>
                    <a:lstStyle/>
                    <a:p>
                      <a:r>
                        <a:rPr lang="en-US" sz="1000"/>
                        <a:t>0</a:t>
                      </a:r>
                    </a:p>
                  </a:txBody>
                  <a:tcPr/>
                </a:tc>
                <a:tc>
                  <a:txBody>
                    <a:bodyPr/>
                    <a:lstStyle/>
                    <a:p>
                      <a:r>
                        <a:rPr lang="en-US" sz="1000"/>
                        <a:t>2610</a:t>
                      </a:r>
                    </a:p>
                  </a:txBody>
                  <a:tcPr/>
                </a:tc>
                <a:tc>
                  <a:txBody>
                    <a:bodyPr/>
                    <a:lstStyle/>
                    <a:p>
                      <a:r>
                        <a:rPr lang="en-US" sz="1000"/>
                        <a:t>43</a:t>
                      </a:r>
                    </a:p>
                  </a:txBody>
                  <a:tcPr/>
                </a:tc>
                <a:tc>
                  <a:txBody>
                    <a:bodyPr/>
                    <a:lstStyle/>
                    <a:p>
                      <a:r>
                        <a:rPr lang="en-US" sz="1000"/>
                        <a:t>3</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160</a:t>
                      </a:r>
                    </a:p>
                  </a:txBody>
                  <a:tcPr/>
                </a:tc>
                <a:tc>
                  <a:txBody>
                    <a:bodyPr/>
                    <a:lstStyle/>
                    <a:p>
                      <a:r>
                        <a:rPr lang="en-US" sz="1000"/>
                        <a:t>35</a:t>
                      </a:r>
                    </a:p>
                  </a:txBody>
                  <a:tcPr/>
                </a:tc>
                <a:tc>
                  <a:txBody>
                    <a:bodyPr/>
                    <a:lstStyle/>
                    <a:p>
                      <a:r>
                        <a:rPr lang="en-US" sz="1000"/>
                        <a:t>2864</a:t>
                      </a:r>
                    </a:p>
                  </a:txBody>
                  <a:tcPr/>
                </a:tc>
                <a:tc>
                  <a:txBody>
                    <a:bodyPr/>
                    <a:lstStyle/>
                    <a:p>
                      <a:r>
                        <a:rPr lang="en-US" sz="1000"/>
                        <a:t>0</a:t>
                      </a:r>
                    </a:p>
                  </a:txBody>
                  <a:tcPr/>
                </a:tc>
                <a:tc>
                  <a:txBody>
                    <a:bodyPr/>
                    <a:lstStyle/>
                    <a:p>
                      <a:r>
                        <a:rPr lang="en-US" sz="1000"/>
                        <a:t>0</a:t>
                      </a:r>
                    </a:p>
                  </a:txBody>
                  <a:tcPr/>
                </a:tc>
                <a:tc>
                  <a:txBody>
                    <a:bodyPr/>
                    <a:lstStyle/>
                    <a:p>
                      <a:r>
                        <a:rPr lang="en-US" sz="1000"/>
                        <a:t>0.0421 %</a:t>
                      </a:r>
                    </a:p>
                  </a:txBody>
                  <a:tcPr/>
                </a:tc>
                <a:tc>
                  <a:txBody>
                    <a:bodyPr/>
                    <a:lstStyle/>
                    <a:p>
                      <a:r>
                        <a:rPr lang="en-US" sz="1000"/>
                        <a:t>0.0 %</a:t>
                      </a:r>
                    </a:p>
                  </a:txBody>
                  <a:tcPr/>
                </a:tc>
                <a:extLst>
                  <a:ext uri="{0D108BD9-81ED-4DB2-BD59-A6C34878D82A}">
                    <a16:rowId xmlns:a16="http://schemas.microsoft.com/office/drawing/2014/main" val="1224349556"/>
                  </a:ext>
                </a:extLst>
              </a:tr>
            </a:tbl>
          </a:graphicData>
        </a:graphic>
      </p:graphicFrame>
      <p:sp>
        <p:nvSpPr>
          <p:cNvPr id="4" name="Text Placeholder 3">
            <a:extLst>
              <a:ext uri="{FF2B5EF4-FFF2-40B4-BE49-F238E27FC236}">
                <a16:creationId xmlns:a16="http://schemas.microsoft.com/office/drawing/2014/main" id="{BEE1621B-F964-4156-8F1C-CD2F9068BDF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0639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E0039-6DB4-4F31-9DEF-568B15C1AD27}"/>
              </a:ext>
            </a:extLst>
          </p:cNvPr>
          <p:cNvSpPr>
            <a:spLocks noGrp="1"/>
          </p:cNvSpPr>
          <p:nvPr>
            <p:ph type="title"/>
          </p:nvPr>
        </p:nvSpPr>
        <p:spPr/>
        <p:txBody>
          <a:bodyPr/>
          <a:lstStyle/>
          <a:p>
            <a:r>
              <a:rPr lang="en-US"/>
              <a:t>Facebook Fans Change by Like/Unlike Source | Chili's Malaysia</a:t>
            </a:r>
          </a:p>
        </p:txBody>
      </p:sp>
      <p:graphicFrame>
        <p:nvGraphicFramePr>
          <p:cNvPr id="6" name="Chart Placeholder 5">
            <a:extLst>
              <a:ext uri="{FF2B5EF4-FFF2-40B4-BE49-F238E27FC236}">
                <a16:creationId xmlns:a16="http://schemas.microsoft.com/office/drawing/2014/main" id="{17E18049-FF61-4C97-AEB4-7BAE29B32D0B}"/>
              </a:ext>
            </a:extLst>
          </p:cNvPr>
          <p:cNvGraphicFramePr>
            <a:graphicFrameLocks noGrp="1"/>
          </p:cNvGraphicFramePr>
          <p:nvPr>
            <p:ph type="chart" sz="quarter" idx="13"/>
            <p:extLst>
              <p:ext uri="{D42A27DB-BD31-4B8C-83A1-F6EECF244321}">
                <p14:modId xmlns:p14="http://schemas.microsoft.com/office/powerpoint/2010/main" val="4291360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E19FE7-442E-4948-8188-6120AE0CDD8A}"/>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9C5D2D9-8A95-4DF2-9FEB-F4B1BD79C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5255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52298-6067-4B7F-AE5D-97ACC57760A9}"/>
              </a:ext>
            </a:extLst>
          </p:cNvPr>
          <p:cNvSpPr>
            <a:spLocks noGrp="1"/>
          </p:cNvSpPr>
          <p:nvPr>
            <p:ph type="title"/>
          </p:nvPr>
        </p:nvSpPr>
        <p:spPr/>
        <p:txBody>
          <a:bodyPr/>
          <a:lstStyle/>
          <a:p>
            <a:r>
              <a:rPr lang="en-US"/>
              <a:t>Facebook Average Interactions Per Post | Chili's Malaysia</a:t>
            </a:r>
          </a:p>
        </p:txBody>
      </p:sp>
      <p:graphicFrame>
        <p:nvGraphicFramePr>
          <p:cNvPr id="6" name="Chart Placeholder 5">
            <a:extLst>
              <a:ext uri="{FF2B5EF4-FFF2-40B4-BE49-F238E27FC236}">
                <a16:creationId xmlns:a16="http://schemas.microsoft.com/office/drawing/2014/main" id="{614C5645-FD55-4A0F-9DF2-179C5A8E2B18}"/>
              </a:ext>
            </a:extLst>
          </p:cNvPr>
          <p:cNvGraphicFramePr>
            <a:graphicFrameLocks noGrp="1"/>
          </p:cNvGraphicFramePr>
          <p:nvPr>
            <p:ph type="chart" sz="quarter" idx="13"/>
            <p:extLst>
              <p:ext uri="{D42A27DB-BD31-4B8C-83A1-F6EECF244321}">
                <p14:modId xmlns:p14="http://schemas.microsoft.com/office/powerpoint/2010/main" val="982185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2200B7-3AFD-4346-8AFE-D707B2CC5D6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0620DB9-7F10-42A9-B49E-136E2C5DE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2161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00275-0994-4470-B3B4-C99539E3DF19}"/>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53552023-18C3-4992-8D9A-1DABF33DFDFB}"/>
              </a:ext>
            </a:extLst>
          </p:cNvPr>
          <p:cNvGraphicFramePr>
            <a:graphicFrameLocks noGrp="1"/>
          </p:cNvGraphicFramePr>
          <p:nvPr>
            <p:ph type="chart" sz="quarter" idx="13"/>
            <p:extLst>
              <p:ext uri="{D42A27DB-BD31-4B8C-83A1-F6EECF244321}">
                <p14:modId xmlns:p14="http://schemas.microsoft.com/office/powerpoint/2010/main" val="1650301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BD8A57-F777-4EB1-83CA-CD70B30807C9}"/>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A25EBD9-6414-4485-BF0A-4D19A478AD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9908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688BF-A45C-4159-9929-EBC092592C68}"/>
              </a:ext>
            </a:extLst>
          </p:cNvPr>
          <p:cNvSpPr>
            <a:spLocks noGrp="1"/>
          </p:cNvSpPr>
          <p:nvPr>
            <p:ph type="title"/>
          </p:nvPr>
        </p:nvSpPr>
        <p:spPr/>
        <p:txBody>
          <a:bodyPr/>
          <a:lstStyle/>
          <a:p>
            <a:r>
              <a:rPr lang="en-US"/>
              <a:t>Facebook Interaction Rate By Post Type | Chili's Malaysia</a:t>
            </a:r>
          </a:p>
        </p:txBody>
      </p:sp>
      <p:graphicFrame>
        <p:nvGraphicFramePr>
          <p:cNvPr id="6" name="Chart Placeholder 5">
            <a:extLst>
              <a:ext uri="{FF2B5EF4-FFF2-40B4-BE49-F238E27FC236}">
                <a16:creationId xmlns:a16="http://schemas.microsoft.com/office/drawing/2014/main" id="{70159B95-11E6-414A-A028-800CDA34F4BF}"/>
              </a:ext>
            </a:extLst>
          </p:cNvPr>
          <p:cNvGraphicFramePr>
            <a:graphicFrameLocks noGrp="1"/>
          </p:cNvGraphicFramePr>
          <p:nvPr>
            <p:ph type="chart" sz="quarter" idx="13"/>
            <p:extLst>
              <p:ext uri="{D42A27DB-BD31-4B8C-83A1-F6EECF244321}">
                <p14:modId xmlns:p14="http://schemas.microsoft.com/office/powerpoint/2010/main" val="4185358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CE09F1-174E-4B05-BC1D-09BF3ADDA62A}"/>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8C7C620-BC61-42B7-B5C5-99C727635F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8313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8B2AB-2D9E-4FC7-88CD-065739933016}"/>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9F712A14-8C64-4FCC-8ADA-35AC521382C0}"/>
              </a:ext>
            </a:extLst>
          </p:cNvPr>
          <p:cNvGraphicFramePr>
            <a:graphicFrameLocks noGrp="1"/>
          </p:cNvGraphicFramePr>
          <p:nvPr>
            <p:ph type="tbl" sz="quarter" idx="13"/>
            <p:extLst>
              <p:ext uri="{D42A27DB-BD31-4B8C-83A1-F6EECF244321}">
                <p14:modId xmlns:p14="http://schemas.microsoft.com/office/powerpoint/2010/main" val="1927367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67133622"/>
                    </a:ext>
                  </a:extLst>
                </a:gridCol>
                <a:gridCol w="1645920">
                  <a:extLst>
                    <a:ext uri="{9D8B030D-6E8A-4147-A177-3AD203B41FA5}">
                      <a16:colId xmlns:a16="http://schemas.microsoft.com/office/drawing/2014/main" val="2271963250"/>
                    </a:ext>
                  </a:extLst>
                </a:gridCol>
                <a:gridCol w="1645920">
                  <a:extLst>
                    <a:ext uri="{9D8B030D-6E8A-4147-A177-3AD203B41FA5}">
                      <a16:colId xmlns:a16="http://schemas.microsoft.com/office/drawing/2014/main" val="4033585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3304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a:t>
                      </a:r>
                    </a:p>
                  </a:txBody>
                  <a:tcPr/>
                </a:tc>
                <a:extLst>
                  <a:ext uri="{0D108BD9-81ED-4DB2-BD59-A6C34878D82A}">
                    <a16:rowId xmlns:a16="http://schemas.microsoft.com/office/drawing/2014/main" val="204235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extLst>
                  <a:ext uri="{0D108BD9-81ED-4DB2-BD59-A6C34878D82A}">
                    <a16:rowId xmlns:a16="http://schemas.microsoft.com/office/drawing/2014/main" val="38114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484080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53602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83222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153786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6218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80455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66128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229530367"/>
                  </a:ext>
                </a:extLst>
              </a:tr>
            </a:tbl>
          </a:graphicData>
        </a:graphic>
      </p:graphicFrame>
      <p:sp>
        <p:nvSpPr>
          <p:cNvPr id="4" name="Text Placeholder 3">
            <a:extLst>
              <a:ext uri="{FF2B5EF4-FFF2-40B4-BE49-F238E27FC236}">
                <a16:creationId xmlns:a16="http://schemas.microsoft.com/office/drawing/2014/main" id="{000CC722-968F-4636-9B52-3716523EC1E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50548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86C9C-E4F6-4D72-9DBC-5CC756F1F8E6}"/>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65FFF00A-953D-4F04-BA75-6D13B98D1FC3}"/>
              </a:ext>
            </a:extLst>
          </p:cNvPr>
          <p:cNvGraphicFramePr>
            <a:graphicFrameLocks noGrp="1"/>
          </p:cNvGraphicFramePr>
          <p:nvPr>
            <p:ph type="tbl" sz="quarter" idx="13"/>
            <p:extLst>
              <p:ext uri="{D42A27DB-BD31-4B8C-83A1-F6EECF244321}">
                <p14:modId xmlns:p14="http://schemas.microsoft.com/office/powerpoint/2010/main" val="3352336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05834592"/>
                    </a:ext>
                  </a:extLst>
                </a:gridCol>
                <a:gridCol w="1645920">
                  <a:extLst>
                    <a:ext uri="{9D8B030D-6E8A-4147-A177-3AD203B41FA5}">
                      <a16:colId xmlns:a16="http://schemas.microsoft.com/office/drawing/2014/main" val="3385247167"/>
                    </a:ext>
                  </a:extLst>
                </a:gridCol>
                <a:gridCol w="1645920">
                  <a:extLst>
                    <a:ext uri="{9D8B030D-6E8A-4147-A177-3AD203B41FA5}">
                      <a16:colId xmlns:a16="http://schemas.microsoft.com/office/drawing/2014/main" val="2468603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7163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1931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852844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24920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14878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02043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8059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31449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977207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8827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456452135"/>
                  </a:ext>
                </a:extLst>
              </a:tr>
            </a:tbl>
          </a:graphicData>
        </a:graphic>
      </p:graphicFrame>
      <p:sp>
        <p:nvSpPr>
          <p:cNvPr id="4" name="Text Placeholder 3">
            <a:extLst>
              <a:ext uri="{FF2B5EF4-FFF2-40B4-BE49-F238E27FC236}">
                <a16:creationId xmlns:a16="http://schemas.microsoft.com/office/drawing/2014/main" id="{AF909BF1-8D9A-4C89-ACCD-FBEEC126570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173530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9557A-EA0F-4199-A339-0DA14406F596}"/>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E8E3F67C-D7C3-438B-9B78-91E48C52B743}"/>
              </a:ext>
            </a:extLst>
          </p:cNvPr>
          <p:cNvGraphicFramePr>
            <a:graphicFrameLocks noGrp="1"/>
          </p:cNvGraphicFramePr>
          <p:nvPr>
            <p:ph type="tbl" sz="quarter" idx="13"/>
            <p:extLst>
              <p:ext uri="{D42A27DB-BD31-4B8C-83A1-F6EECF244321}">
                <p14:modId xmlns:p14="http://schemas.microsoft.com/office/powerpoint/2010/main" val="143322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8269779"/>
                    </a:ext>
                  </a:extLst>
                </a:gridCol>
                <a:gridCol w="1645920">
                  <a:extLst>
                    <a:ext uri="{9D8B030D-6E8A-4147-A177-3AD203B41FA5}">
                      <a16:colId xmlns:a16="http://schemas.microsoft.com/office/drawing/2014/main" val="3366262607"/>
                    </a:ext>
                  </a:extLst>
                </a:gridCol>
                <a:gridCol w="1645920">
                  <a:extLst>
                    <a:ext uri="{9D8B030D-6E8A-4147-A177-3AD203B41FA5}">
                      <a16:colId xmlns:a16="http://schemas.microsoft.com/office/drawing/2014/main" val="1106337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59894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12346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2484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3502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86827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576669832"/>
                  </a:ext>
                </a:extLst>
              </a:tr>
            </a:tbl>
          </a:graphicData>
        </a:graphic>
      </p:graphicFrame>
      <p:sp>
        <p:nvSpPr>
          <p:cNvPr id="4" name="Text Placeholder 3">
            <a:extLst>
              <a:ext uri="{FF2B5EF4-FFF2-40B4-BE49-F238E27FC236}">
                <a16:creationId xmlns:a16="http://schemas.microsoft.com/office/drawing/2014/main" id="{EFF48305-F59C-4C2A-AFD6-816B9B6D427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269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58DB-8F5D-4596-AF3A-F9D652720A6E}"/>
              </a:ext>
            </a:extLst>
          </p:cNvPr>
          <p:cNvSpPr>
            <a:spLocks noGrp="1"/>
          </p:cNvSpPr>
          <p:nvPr>
            <p:ph type="title"/>
          </p:nvPr>
        </p:nvSpPr>
        <p:spPr/>
        <p:txBody>
          <a:bodyPr/>
          <a:lstStyle/>
          <a:p>
            <a:r>
              <a:rPr lang="en-US"/>
              <a:t>Facebook Own Posts Table | Chili's Malaysia - 1 of 25</a:t>
            </a:r>
          </a:p>
        </p:txBody>
      </p:sp>
      <p:graphicFrame>
        <p:nvGraphicFramePr>
          <p:cNvPr id="5" name="Table Placeholder 4">
            <a:extLst>
              <a:ext uri="{FF2B5EF4-FFF2-40B4-BE49-F238E27FC236}">
                <a16:creationId xmlns:a16="http://schemas.microsoft.com/office/drawing/2014/main" id="{F2321699-32AB-412D-91A4-6D8C4AEDB47D}"/>
              </a:ext>
            </a:extLst>
          </p:cNvPr>
          <p:cNvGraphicFramePr>
            <a:graphicFrameLocks noGrp="1"/>
          </p:cNvGraphicFramePr>
          <p:nvPr>
            <p:ph type="tbl" sz="quarter" idx="13"/>
            <p:extLst>
              <p:ext uri="{D42A27DB-BD31-4B8C-83A1-F6EECF244321}">
                <p14:modId xmlns:p14="http://schemas.microsoft.com/office/powerpoint/2010/main" val="1417673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1246385"/>
                    </a:ext>
                  </a:extLst>
                </a:gridCol>
                <a:gridCol w="905256">
                  <a:extLst>
                    <a:ext uri="{9D8B030D-6E8A-4147-A177-3AD203B41FA5}">
                      <a16:colId xmlns:a16="http://schemas.microsoft.com/office/drawing/2014/main" val="1590793374"/>
                    </a:ext>
                  </a:extLst>
                </a:gridCol>
                <a:gridCol w="658368">
                  <a:extLst>
                    <a:ext uri="{9D8B030D-6E8A-4147-A177-3AD203B41FA5}">
                      <a16:colId xmlns:a16="http://schemas.microsoft.com/office/drawing/2014/main" val="2091371421"/>
                    </a:ext>
                  </a:extLst>
                </a:gridCol>
                <a:gridCol w="329184">
                  <a:extLst>
                    <a:ext uri="{9D8B030D-6E8A-4147-A177-3AD203B41FA5}">
                      <a16:colId xmlns:a16="http://schemas.microsoft.com/office/drawing/2014/main" val="2243972808"/>
                    </a:ext>
                  </a:extLst>
                </a:gridCol>
                <a:gridCol w="329184">
                  <a:extLst>
                    <a:ext uri="{9D8B030D-6E8A-4147-A177-3AD203B41FA5}">
                      <a16:colId xmlns:a16="http://schemas.microsoft.com/office/drawing/2014/main" val="2006672839"/>
                    </a:ext>
                  </a:extLst>
                </a:gridCol>
                <a:gridCol w="329184">
                  <a:extLst>
                    <a:ext uri="{9D8B030D-6E8A-4147-A177-3AD203B41FA5}">
                      <a16:colId xmlns:a16="http://schemas.microsoft.com/office/drawing/2014/main" val="313839226"/>
                    </a:ext>
                  </a:extLst>
                </a:gridCol>
                <a:gridCol w="329184">
                  <a:extLst>
                    <a:ext uri="{9D8B030D-6E8A-4147-A177-3AD203B41FA5}">
                      <a16:colId xmlns:a16="http://schemas.microsoft.com/office/drawing/2014/main" val="1796621386"/>
                    </a:ext>
                  </a:extLst>
                </a:gridCol>
                <a:gridCol w="329184">
                  <a:extLst>
                    <a:ext uri="{9D8B030D-6E8A-4147-A177-3AD203B41FA5}">
                      <a16:colId xmlns:a16="http://schemas.microsoft.com/office/drawing/2014/main" val="3065974240"/>
                    </a:ext>
                  </a:extLst>
                </a:gridCol>
                <a:gridCol w="329184">
                  <a:extLst>
                    <a:ext uri="{9D8B030D-6E8A-4147-A177-3AD203B41FA5}">
                      <a16:colId xmlns:a16="http://schemas.microsoft.com/office/drawing/2014/main" val="997999351"/>
                    </a:ext>
                  </a:extLst>
                </a:gridCol>
                <a:gridCol w="329184">
                  <a:extLst>
                    <a:ext uri="{9D8B030D-6E8A-4147-A177-3AD203B41FA5}">
                      <a16:colId xmlns:a16="http://schemas.microsoft.com/office/drawing/2014/main" val="2778039326"/>
                    </a:ext>
                  </a:extLst>
                </a:gridCol>
                <a:gridCol w="329184">
                  <a:extLst>
                    <a:ext uri="{9D8B030D-6E8A-4147-A177-3AD203B41FA5}">
                      <a16:colId xmlns:a16="http://schemas.microsoft.com/office/drawing/2014/main" val="3587603201"/>
                    </a:ext>
                  </a:extLst>
                </a:gridCol>
                <a:gridCol w="329184">
                  <a:extLst>
                    <a:ext uri="{9D8B030D-6E8A-4147-A177-3AD203B41FA5}">
                      <a16:colId xmlns:a16="http://schemas.microsoft.com/office/drawing/2014/main" val="2888380807"/>
                    </a:ext>
                  </a:extLst>
                </a:gridCol>
                <a:gridCol w="329184">
                  <a:extLst>
                    <a:ext uri="{9D8B030D-6E8A-4147-A177-3AD203B41FA5}">
                      <a16:colId xmlns:a16="http://schemas.microsoft.com/office/drawing/2014/main" val="3481864869"/>
                    </a:ext>
                  </a:extLst>
                </a:gridCol>
                <a:gridCol w="329184">
                  <a:extLst>
                    <a:ext uri="{9D8B030D-6E8A-4147-A177-3AD203B41FA5}">
                      <a16:colId xmlns:a16="http://schemas.microsoft.com/office/drawing/2014/main" val="1920917496"/>
                    </a:ext>
                  </a:extLst>
                </a:gridCol>
                <a:gridCol w="329184">
                  <a:extLst>
                    <a:ext uri="{9D8B030D-6E8A-4147-A177-3AD203B41FA5}">
                      <a16:colId xmlns:a16="http://schemas.microsoft.com/office/drawing/2014/main" val="1261000089"/>
                    </a:ext>
                  </a:extLst>
                </a:gridCol>
                <a:gridCol w="329184">
                  <a:extLst>
                    <a:ext uri="{9D8B030D-6E8A-4147-A177-3AD203B41FA5}">
                      <a16:colId xmlns:a16="http://schemas.microsoft.com/office/drawing/2014/main" val="4059965925"/>
                    </a:ext>
                  </a:extLst>
                </a:gridCol>
                <a:gridCol w="329184">
                  <a:extLst>
                    <a:ext uri="{9D8B030D-6E8A-4147-A177-3AD203B41FA5}">
                      <a16:colId xmlns:a16="http://schemas.microsoft.com/office/drawing/2014/main" val="3722482664"/>
                    </a:ext>
                  </a:extLst>
                </a:gridCol>
                <a:gridCol w="329184">
                  <a:extLst>
                    <a:ext uri="{9D8B030D-6E8A-4147-A177-3AD203B41FA5}">
                      <a16:colId xmlns:a16="http://schemas.microsoft.com/office/drawing/2014/main" val="4291716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544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- 2018-01-31 10:00:00 </a:t>
                      </a:r>
                      <a:r>
                        <a:rPr kumimoji="0" lang="en-US" sz="1000" b="0" i="0" u="none" strike="noStrike" kern="1200" cap="none" spc="0" normalizeH="0" baseline="0" noProof="0">
                          <a:ln>
                            <a:noFill/>
                          </a:ln>
                          <a:solidFill>
                            <a:prstClr val="black"/>
                          </a:solidFill>
                          <a:effectLst/>
                          <a:uLnTx/>
                          <a:uFillTx/>
                          <a:latin typeface="+mn-lt"/>
                          <a:ea typeface="+mn-ea"/>
                          <a:cs typeface="+mn-cs"/>
                        </a:rPr>
                        <a:t> 
 Don’t have time for lunch? Think again.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Lunchtime, your time, your place, with Chili’s Delivery. 
http://bit.ly/chilisonline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https://scontent.xx.fbcdn.net/v/t1.0-9/26994263_1614856831915383_6075343550770883985_n.png?_nc_cat=0&amp;oh=00fa4eb17876a9a6f9cfbc83663dd11d&amp;oe=5B2A7B61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7105058"/>
                  </a:ext>
                </a:extLst>
              </a:tr>
            </a:tbl>
          </a:graphicData>
        </a:graphic>
      </p:graphicFrame>
      <p:sp>
        <p:nvSpPr>
          <p:cNvPr id="4" name="Text Placeholder 3">
            <a:extLst>
              <a:ext uri="{FF2B5EF4-FFF2-40B4-BE49-F238E27FC236}">
                <a16:creationId xmlns:a16="http://schemas.microsoft.com/office/drawing/2014/main" id="{7502D5E4-8A52-46E2-AC6D-340712FB276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8606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087A5-36F2-4749-810F-C4A6B01ACB63}"/>
              </a:ext>
            </a:extLst>
          </p:cNvPr>
          <p:cNvSpPr>
            <a:spLocks noGrp="1"/>
          </p:cNvSpPr>
          <p:nvPr>
            <p:ph type="title"/>
          </p:nvPr>
        </p:nvSpPr>
        <p:spPr/>
        <p:txBody>
          <a:bodyPr/>
          <a:lstStyle/>
          <a:p>
            <a:r>
              <a:rPr lang="en-US"/>
              <a:t>Facebook Own Posts Table | Chili's Malaysia - 2 of 25</a:t>
            </a:r>
          </a:p>
        </p:txBody>
      </p:sp>
      <p:graphicFrame>
        <p:nvGraphicFramePr>
          <p:cNvPr id="5" name="Table Placeholder 4">
            <a:extLst>
              <a:ext uri="{FF2B5EF4-FFF2-40B4-BE49-F238E27FC236}">
                <a16:creationId xmlns:a16="http://schemas.microsoft.com/office/drawing/2014/main" id="{9D862E00-215A-4822-9AD4-9D2B3B350DEE}"/>
              </a:ext>
            </a:extLst>
          </p:cNvPr>
          <p:cNvGraphicFramePr>
            <a:graphicFrameLocks noGrp="1"/>
          </p:cNvGraphicFramePr>
          <p:nvPr>
            <p:ph type="tbl" sz="quarter" idx="13"/>
            <p:extLst>
              <p:ext uri="{D42A27DB-BD31-4B8C-83A1-F6EECF244321}">
                <p14:modId xmlns:p14="http://schemas.microsoft.com/office/powerpoint/2010/main" val="224173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965469"/>
                    </a:ext>
                  </a:extLst>
                </a:gridCol>
                <a:gridCol w="905256">
                  <a:extLst>
                    <a:ext uri="{9D8B030D-6E8A-4147-A177-3AD203B41FA5}">
                      <a16:colId xmlns:a16="http://schemas.microsoft.com/office/drawing/2014/main" val="2349617798"/>
                    </a:ext>
                  </a:extLst>
                </a:gridCol>
                <a:gridCol w="658368">
                  <a:extLst>
                    <a:ext uri="{9D8B030D-6E8A-4147-A177-3AD203B41FA5}">
                      <a16:colId xmlns:a16="http://schemas.microsoft.com/office/drawing/2014/main" val="2516964209"/>
                    </a:ext>
                  </a:extLst>
                </a:gridCol>
                <a:gridCol w="329184">
                  <a:extLst>
                    <a:ext uri="{9D8B030D-6E8A-4147-A177-3AD203B41FA5}">
                      <a16:colId xmlns:a16="http://schemas.microsoft.com/office/drawing/2014/main" val="1511496004"/>
                    </a:ext>
                  </a:extLst>
                </a:gridCol>
                <a:gridCol w="329184">
                  <a:extLst>
                    <a:ext uri="{9D8B030D-6E8A-4147-A177-3AD203B41FA5}">
                      <a16:colId xmlns:a16="http://schemas.microsoft.com/office/drawing/2014/main" val="2437300261"/>
                    </a:ext>
                  </a:extLst>
                </a:gridCol>
                <a:gridCol w="329184">
                  <a:extLst>
                    <a:ext uri="{9D8B030D-6E8A-4147-A177-3AD203B41FA5}">
                      <a16:colId xmlns:a16="http://schemas.microsoft.com/office/drawing/2014/main" val="4111326634"/>
                    </a:ext>
                  </a:extLst>
                </a:gridCol>
                <a:gridCol w="329184">
                  <a:extLst>
                    <a:ext uri="{9D8B030D-6E8A-4147-A177-3AD203B41FA5}">
                      <a16:colId xmlns:a16="http://schemas.microsoft.com/office/drawing/2014/main" val="2041775585"/>
                    </a:ext>
                  </a:extLst>
                </a:gridCol>
                <a:gridCol w="329184">
                  <a:extLst>
                    <a:ext uri="{9D8B030D-6E8A-4147-A177-3AD203B41FA5}">
                      <a16:colId xmlns:a16="http://schemas.microsoft.com/office/drawing/2014/main" val="1824001652"/>
                    </a:ext>
                  </a:extLst>
                </a:gridCol>
                <a:gridCol w="329184">
                  <a:extLst>
                    <a:ext uri="{9D8B030D-6E8A-4147-A177-3AD203B41FA5}">
                      <a16:colId xmlns:a16="http://schemas.microsoft.com/office/drawing/2014/main" val="1438519301"/>
                    </a:ext>
                  </a:extLst>
                </a:gridCol>
                <a:gridCol w="329184">
                  <a:extLst>
                    <a:ext uri="{9D8B030D-6E8A-4147-A177-3AD203B41FA5}">
                      <a16:colId xmlns:a16="http://schemas.microsoft.com/office/drawing/2014/main" val="831597352"/>
                    </a:ext>
                  </a:extLst>
                </a:gridCol>
                <a:gridCol w="329184">
                  <a:extLst>
                    <a:ext uri="{9D8B030D-6E8A-4147-A177-3AD203B41FA5}">
                      <a16:colId xmlns:a16="http://schemas.microsoft.com/office/drawing/2014/main" val="2114202135"/>
                    </a:ext>
                  </a:extLst>
                </a:gridCol>
                <a:gridCol w="329184">
                  <a:extLst>
                    <a:ext uri="{9D8B030D-6E8A-4147-A177-3AD203B41FA5}">
                      <a16:colId xmlns:a16="http://schemas.microsoft.com/office/drawing/2014/main" val="2017591100"/>
                    </a:ext>
                  </a:extLst>
                </a:gridCol>
                <a:gridCol w="329184">
                  <a:extLst>
                    <a:ext uri="{9D8B030D-6E8A-4147-A177-3AD203B41FA5}">
                      <a16:colId xmlns:a16="http://schemas.microsoft.com/office/drawing/2014/main" val="3476963591"/>
                    </a:ext>
                  </a:extLst>
                </a:gridCol>
                <a:gridCol w="329184">
                  <a:extLst>
                    <a:ext uri="{9D8B030D-6E8A-4147-A177-3AD203B41FA5}">
                      <a16:colId xmlns:a16="http://schemas.microsoft.com/office/drawing/2014/main" val="745326186"/>
                    </a:ext>
                  </a:extLst>
                </a:gridCol>
                <a:gridCol w="329184">
                  <a:extLst>
                    <a:ext uri="{9D8B030D-6E8A-4147-A177-3AD203B41FA5}">
                      <a16:colId xmlns:a16="http://schemas.microsoft.com/office/drawing/2014/main" val="1489059949"/>
                    </a:ext>
                  </a:extLst>
                </a:gridCol>
                <a:gridCol w="329184">
                  <a:extLst>
                    <a:ext uri="{9D8B030D-6E8A-4147-A177-3AD203B41FA5}">
                      <a16:colId xmlns:a16="http://schemas.microsoft.com/office/drawing/2014/main" val="1302334317"/>
                    </a:ext>
                  </a:extLst>
                </a:gridCol>
                <a:gridCol w="329184">
                  <a:extLst>
                    <a:ext uri="{9D8B030D-6E8A-4147-A177-3AD203B41FA5}">
                      <a16:colId xmlns:a16="http://schemas.microsoft.com/office/drawing/2014/main" val="1735677332"/>
                    </a:ext>
                  </a:extLst>
                </a:gridCol>
                <a:gridCol w="329184">
                  <a:extLst>
                    <a:ext uri="{9D8B030D-6E8A-4147-A177-3AD203B41FA5}">
                      <a16:colId xmlns:a16="http://schemas.microsoft.com/office/drawing/2014/main" val="1173983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852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- 2018-01-30 10:00:09 </a:t>
                      </a:r>
                      <a:r>
                        <a:rPr kumimoji="0" lang="en-US" sz="1000" b="0" i="0" u="none" strike="noStrike" kern="1200" cap="none" spc="0" normalizeH="0" baseline="0" noProof="0">
                          <a:ln>
                            <a:noFill/>
                          </a:ln>
                          <a:solidFill>
                            <a:prstClr val="black"/>
                          </a:solidFill>
                          <a:effectLst/>
                          <a:uLnTx/>
                          <a:uFillTx/>
                          <a:latin typeface="+mn-lt"/>
                          <a:ea typeface="+mn-ea"/>
                          <a:cs typeface="+mn-cs"/>
                        </a:rPr>
                        <a:t> 
 Can’t decide what to eat? Try our Chili’s Lunch Combo!
Great value, awesome taste: http://bit.ly/chilislunchcombo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https://scontent.xx.fbcdn.net/v/t1.0-9/27331592_1614854898582243_2624016177957550203_n.png?oh=92bd2fe9d65043a36bf19053bcb1b35d&amp;oe=5B2307C6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7823877"/>
                  </a:ext>
                </a:extLst>
              </a:tr>
            </a:tbl>
          </a:graphicData>
        </a:graphic>
      </p:graphicFrame>
      <p:sp>
        <p:nvSpPr>
          <p:cNvPr id="4" name="Text Placeholder 3">
            <a:extLst>
              <a:ext uri="{FF2B5EF4-FFF2-40B4-BE49-F238E27FC236}">
                <a16:creationId xmlns:a16="http://schemas.microsoft.com/office/drawing/2014/main" id="{29AAC634-03FA-4627-8916-A23B22773A7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15238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B4809-9CBF-40AA-9DCA-3F53E97AEF6E}"/>
              </a:ext>
            </a:extLst>
          </p:cNvPr>
          <p:cNvSpPr>
            <a:spLocks noGrp="1"/>
          </p:cNvSpPr>
          <p:nvPr>
            <p:ph type="title"/>
          </p:nvPr>
        </p:nvSpPr>
        <p:spPr/>
        <p:txBody>
          <a:bodyPr/>
          <a:lstStyle/>
          <a:p>
            <a:r>
              <a:rPr lang="en-US"/>
              <a:t>Facebook Own Posts Table | Chili's Malaysia - 3 of 25</a:t>
            </a:r>
          </a:p>
        </p:txBody>
      </p:sp>
      <p:graphicFrame>
        <p:nvGraphicFramePr>
          <p:cNvPr id="5" name="Table Placeholder 4">
            <a:extLst>
              <a:ext uri="{FF2B5EF4-FFF2-40B4-BE49-F238E27FC236}">
                <a16:creationId xmlns:a16="http://schemas.microsoft.com/office/drawing/2014/main" id="{4F983938-AD07-46BE-9829-8F548FFFCD8D}"/>
              </a:ext>
            </a:extLst>
          </p:cNvPr>
          <p:cNvGraphicFramePr>
            <a:graphicFrameLocks noGrp="1"/>
          </p:cNvGraphicFramePr>
          <p:nvPr>
            <p:ph type="tbl" sz="quarter" idx="13"/>
            <p:extLst>
              <p:ext uri="{D42A27DB-BD31-4B8C-83A1-F6EECF244321}">
                <p14:modId xmlns:p14="http://schemas.microsoft.com/office/powerpoint/2010/main" val="1232758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7417006"/>
                    </a:ext>
                  </a:extLst>
                </a:gridCol>
                <a:gridCol w="905256">
                  <a:extLst>
                    <a:ext uri="{9D8B030D-6E8A-4147-A177-3AD203B41FA5}">
                      <a16:colId xmlns:a16="http://schemas.microsoft.com/office/drawing/2014/main" val="2326734740"/>
                    </a:ext>
                  </a:extLst>
                </a:gridCol>
                <a:gridCol w="658368">
                  <a:extLst>
                    <a:ext uri="{9D8B030D-6E8A-4147-A177-3AD203B41FA5}">
                      <a16:colId xmlns:a16="http://schemas.microsoft.com/office/drawing/2014/main" val="1976048405"/>
                    </a:ext>
                  </a:extLst>
                </a:gridCol>
                <a:gridCol w="329184">
                  <a:extLst>
                    <a:ext uri="{9D8B030D-6E8A-4147-A177-3AD203B41FA5}">
                      <a16:colId xmlns:a16="http://schemas.microsoft.com/office/drawing/2014/main" val="3313818535"/>
                    </a:ext>
                  </a:extLst>
                </a:gridCol>
                <a:gridCol w="329184">
                  <a:extLst>
                    <a:ext uri="{9D8B030D-6E8A-4147-A177-3AD203B41FA5}">
                      <a16:colId xmlns:a16="http://schemas.microsoft.com/office/drawing/2014/main" val="2305486015"/>
                    </a:ext>
                  </a:extLst>
                </a:gridCol>
                <a:gridCol w="329184">
                  <a:extLst>
                    <a:ext uri="{9D8B030D-6E8A-4147-A177-3AD203B41FA5}">
                      <a16:colId xmlns:a16="http://schemas.microsoft.com/office/drawing/2014/main" val="2940355238"/>
                    </a:ext>
                  </a:extLst>
                </a:gridCol>
                <a:gridCol w="329184">
                  <a:extLst>
                    <a:ext uri="{9D8B030D-6E8A-4147-A177-3AD203B41FA5}">
                      <a16:colId xmlns:a16="http://schemas.microsoft.com/office/drawing/2014/main" val="3918867131"/>
                    </a:ext>
                  </a:extLst>
                </a:gridCol>
                <a:gridCol w="329184">
                  <a:extLst>
                    <a:ext uri="{9D8B030D-6E8A-4147-A177-3AD203B41FA5}">
                      <a16:colId xmlns:a16="http://schemas.microsoft.com/office/drawing/2014/main" val="1278387687"/>
                    </a:ext>
                  </a:extLst>
                </a:gridCol>
                <a:gridCol w="329184">
                  <a:extLst>
                    <a:ext uri="{9D8B030D-6E8A-4147-A177-3AD203B41FA5}">
                      <a16:colId xmlns:a16="http://schemas.microsoft.com/office/drawing/2014/main" val="3698500094"/>
                    </a:ext>
                  </a:extLst>
                </a:gridCol>
                <a:gridCol w="329184">
                  <a:extLst>
                    <a:ext uri="{9D8B030D-6E8A-4147-A177-3AD203B41FA5}">
                      <a16:colId xmlns:a16="http://schemas.microsoft.com/office/drawing/2014/main" val="2023101424"/>
                    </a:ext>
                  </a:extLst>
                </a:gridCol>
                <a:gridCol w="329184">
                  <a:extLst>
                    <a:ext uri="{9D8B030D-6E8A-4147-A177-3AD203B41FA5}">
                      <a16:colId xmlns:a16="http://schemas.microsoft.com/office/drawing/2014/main" val="3002642164"/>
                    </a:ext>
                  </a:extLst>
                </a:gridCol>
                <a:gridCol w="329184">
                  <a:extLst>
                    <a:ext uri="{9D8B030D-6E8A-4147-A177-3AD203B41FA5}">
                      <a16:colId xmlns:a16="http://schemas.microsoft.com/office/drawing/2014/main" val="81566332"/>
                    </a:ext>
                  </a:extLst>
                </a:gridCol>
                <a:gridCol w="329184">
                  <a:extLst>
                    <a:ext uri="{9D8B030D-6E8A-4147-A177-3AD203B41FA5}">
                      <a16:colId xmlns:a16="http://schemas.microsoft.com/office/drawing/2014/main" val="305933038"/>
                    </a:ext>
                  </a:extLst>
                </a:gridCol>
                <a:gridCol w="329184">
                  <a:extLst>
                    <a:ext uri="{9D8B030D-6E8A-4147-A177-3AD203B41FA5}">
                      <a16:colId xmlns:a16="http://schemas.microsoft.com/office/drawing/2014/main" val="2574915763"/>
                    </a:ext>
                  </a:extLst>
                </a:gridCol>
                <a:gridCol w="329184">
                  <a:extLst>
                    <a:ext uri="{9D8B030D-6E8A-4147-A177-3AD203B41FA5}">
                      <a16:colId xmlns:a16="http://schemas.microsoft.com/office/drawing/2014/main" val="1732129814"/>
                    </a:ext>
                  </a:extLst>
                </a:gridCol>
                <a:gridCol w="329184">
                  <a:extLst>
                    <a:ext uri="{9D8B030D-6E8A-4147-A177-3AD203B41FA5}">
                      <a16:colId xmlns:a16="http://schemas.microsoft.com/office/drawing/2014/main" val="3094340024"/>
                    </a:ext>
                  </a:extLst>
                </a:gridCol>
                <a:gridCol w="329184">
                  <a:extLst>
                    <a:ext uri="{9D8B030D-6E8A-4147-A177-3AD203B41FA5}">
                      <a16:colId xmlns:a16="http://schemas.microsoft.com/office/drawing/2014/main" val="4147620880"/>
                    </a:ext>
                  </a:extLst>
                </a:gridCol>
                <a:gridCol w="329184">
                  <a:extLst>
                    <a:ext uri="{9D8B030D-6E8A-4147-A177-3AD203B41FA5}">
                      <a16:colId xmlns:a16="http://schemas.microsoft.com/office/drawing/2014/main" val="766019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937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- 2018-01-29 10:00:00 </a:t>
                      </a:r>
                      <a:r>
                        <a:rPr kumimoji="0" lang="en-US" sz="1000" b="0" i="0" u="none" strike="noStrike" kern="1200" cap="none" spc="0" normalizeH="0" baseline="0" noProof="0">
                          <a:ln>
                            <a:noFill/>
                          </a:ln>
                          <a:solidFill>
                            <a:prstClr val="black"/>
                          </a:solidFill>
                          <a:effectLst/>
                          <a:uLnTx/>
                          <a:uFillTx/>
                          <a:latin typeface="+mn-lt"/>
                          <a:ea typeface="+mn-ea"/>
                          <a:cs typeface="+mn-cs"/>
                        </a:rPr>
                        <a:t> 
 That’s right it’s Oreo Cookie Sundae! 
Check out more exciting new additions to our core menu at http://chilis.com.my/category/food_menu/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https://scontent.xx.fbcdn.net/v/t1.0-9/27337319_1614854388582294_7161407537885517688_n.png?_nc_cat=0&amp;oh=4238e090732a98839d49c286d4898d63&amp;oe=5B9E4272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 16:39:41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29596"/>
                  </a:ext>
                </a:extLst>
              </a:tr>
            </a:tbl>
          </a:graphicData>
        </a:graphic>
      </p:graphicFrame>
      <p:sp>
        <p:nvSpPr>
          <p:cNvPr id="4" name="Text Placeholder 3">
            <a:extLst>
              <a:ext uri="{FF2B5EF4-FFF2-40B4-BE49-F238E27FC236}">
                <a16:creationId xmlns:a16="http://schemas.microsoft.com/office/drawing/2014/main" id="{F4F3F95E-3162-4FF1-AEC1-CA68459052A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78999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8947A-76A8-4D33-AFF0-DF8F790165D2}"/>
              </a:ext>
            </a:extLst>
          </p:cNvPr>
          <p:cNvSpPr>
            <a:spLocks noGrp="1"/>
          </p:cNvSpPr>
          <p:nvPr>
            <p:ph type="title"/>
          </p:nvPr>
        </p:nvSpPr>
        <p:spPr/>
        <p:txBody>
          <a:bodyPr/>
          <a:lstStyle/>
          <a:p>
            <a:r>
              <a:rPr lang="en-US"/>
              <a:t>Facebook Own Posts Table | Chili's Malaysia - 4 of 25</a:t>
            </a:r>
          </a:p>
        </p:txBody>
      </p:sp>
      <p:graphicFrame>
        <p:nvGraphicFramePr>
          <p:cNvPr id="5" name="Table Placeholder 4">
            <a:extLst>
              <a:ext uri="{FF2B5EF4-FFF2-40B4-BE49-F238E27FC236}">
                <a16:creationId xmlns:a16="http://schemas.microsoft.com/office/drawing/2014/main" id="{0D2718DD-AA7F-43F1-A1E7-B4AC0C97E51D}"/>
              </a:ext>
            </a:extLst>
          </p:cNvPr>
          <p:cNvGraphicFramePr>
            <a:graphicFrameLocks noGrp="1"/>
          </p:cNvGraphicFramePr>
          <p:nvPr>
            <p:ph type="tbl" sz="quarter" idx="13"/>
            <p:extLst>
              <p:ext uri="{D42A27DB-BD31-4B8C-83A1-F6EECF244321}">
                <p14:modId xmlns:p14="http://schemas.microsoft.com/office/powerpoint/2010/main" val="725026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50952486"/>
                    </a:ext>
                  </a:extLst>
                </a:gridCol>
                <a:gridCol w="905256">
                  <a:extLst>
                    <a:ext uri="{9D8B030D-6E8A-4147-A177-3AD203B41FA5}">
                      <a16:colId xmlns:a16="http://schemas.microsoft.com/office/drawing/2014/main" val="2814909324"/>
                    </a:ext>
                  </a:extLst>
                </a:gridCol>
                <a:gridCol w="658368">
                  <a:extLst>
                    <a:ext uri="{9D8B030D-6E8A-4147-A177-3AD203B41FA5}">
                      <a16:colId xmlns:a16="http://schemas.microsoft.com/office/drawing/2014/main" val="2717176482"/>
                    </a:ext>
                  </a:extLst>
                </a:gridCol>
                <a:gridCol w="329184">
                  <a:extLst>
                    <a:ext uri="{9D8B030D-6E8A-4147-A177-3AD203B41FA5}">
                      <a16:colId xmlns:a16="http://schemas.microsoft.com/office/drawing/2014/main" val="3997167544"/>
                    </a:ext>
                  </a:extLst>
                </a:gridCol>
                <a:gridCol w="329184">
                  <a:extLst>
                    <a:ext uri="{9D8B030D-6E8A-4147-A177-3AD203B41FA5}">
                      <a16:colId xmlns:a16="http://schemas.microsoft.com/office/drawing/2014/main" val="2470784709"/>
                    </a:ext>
                  </a:extLst>
                </a:gridCol>
                <a:gridCol w="329184">
                  <a:extLst>
                    <a:ext uri="{9D8B030D-6E8A-4147-A177-3AD203B41FA5}">
                      <a16:colId xmlns:a16="http://schemas.microsoft.com/office/drawing/2014/main" val="3400970713"/>
                    </a:ext>
                  </a:extLst>
                </a:gridCol>
                <a:gridCol w="329184">
                  <a:extLst>
                    <a:ext uri="{9D8B030D-6E8A-4147-A177-3AD203B41FA5}">
                      <a16:colId xmlns:a16="http://schemas.microsoft.com/office/drawing/2014/main" val="471214024"/>
                    </a:ext>
                  </a:extLst>
                </a:gridCol>
                <a:gridCol w="329184">
                  <a:extLst>
                    <a:ext uri="{9D8B030D-6E8A-4147-A177-3AD203B41FA5}">
                      <a16:colId xmlns:a16="http://schemas.microsoft.com/office/drawing/2014/main" val="3781865885"/>
                    </a:ext>
                  </a:extLst>
                </a:gridCol>
                <a:gridCol w="329184">
                  <a:extLst>
                    <a:ext uri="{9D8B030D-6E8A-4147-A177-3AD203B41FA5}">
                      <a16:colId xmlns:a16="http://schemas.microsoft.com/office/drawing/2014/main" val="2135743937"/>
                    </a:ext>
                  </a:extLst>
                </a:gridCol>
                <a:gridCol w="329184">
                  <a:extLst>
                    <a:ext uri="{9D8B030D-6E8A-4147-A177-3AD203B41FA5}">
                      <a16:colId xmlns:a16="http://schemas.microsoft.com/office/drawing/2014/main" val="1347015166"/>
                    </a:ext>
                  </a:extLst>
                </a:gridCol>
                <a:gridCol w="329184">
                  <a:extLst>
                    <a:ext uri="{9D8B030D-6E8A-4147-A177-3AD203B41FA5}">
                      <a16:colId xmlns:a16="http://schemas.microsoft.com/office/drawing/2014/main" val="3730012635"/>
                    </a:ext>
                  </a:extLst>
                </a:gridCol>
                <a:gridCol w="329184">
                  <a:extLst>
                    <a:ext uri="{9D8B030D-6E8A-4147-A177-3AD203B41FA5}">
                      <a16:colId xmlns:a16="http://schemas.microsoft.com/office/drawing/2014/main" val="3797858156"/>
                    </a:ext>
                  </a:extLst>
                </a:gridCol>
                <a:gridCol w="329184">
                  <a:extLst>
                    <a:ext uri="{9D8B030D-6E8A-4147-A177-3AD203B41FA5}">
                      <a16:colId xmlns:a16="http://schemas.microsoft.com/office/drawing/2014/main" val="3219047838"/>
                    </a:ext>
                  </a:extLst>
                </a:gridCol>
                <a:gridCol w="329184">
                  <a:extLst>
                    <a:ext uri="{9D8B030D-6E8A-4147-A177-3AD203B41FA5}">
                      <a16:colId xmlns:a16="http://schemas.microsoft.com/office/drawing/2014/main" val="2574854050"/>
                    </a:ext>
                  </a:extLst>
                </a:gridCol>
                <a:gridCol w="329184">
                  <a:extLst>
                    <a:ext uri="{9D8B030D-6E8A-4147-A177-3AD203B41FA5}">
                      <a16:colId xmlns:a16="http://schemas.microsoft.com/office/drawing/2014/main" val="829236429"/>
                    </a:ext>
                  </a:extLst>
                </a:gridCol>
                <a:gridCol w="329184">
                  <a:extLst>
                    <a:ext uri="{9D8B030D-6E8A-4147-A177-3AD203B41FA5}">
                      <a16:colId xmlns:a16="http://schemas.microsoft.com/office/drawing/2014/main" val="3439550433"/>
                    </a:ext>
                  </a:extLst>
                </a:gridCol>
                <a:gridCol w="329184">
                  <a:extLst>
                    <a:ext uri="{9D8B030D-6E8A-4147-A177-3AD203B41FA5}">
                      <a16:colId xmlns:a16="http://schemas.microsoft.com/office/drawing/2014/main" val="3898196702"/>
                    </a:ext>
                  </a:extLst>
                </a:gridCol>
                <a:gridCol w="329184">
                  <a:extLst>
                    <a:ext uri="{9D8B030D-6E8A-4147-A177-3AD203B41FA5}">
                      <a16:colId xmlns:a16="http://schemas.microsoft.com/office/drawing/2014/main" val="303635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722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- 2018-01-28 15:16:33 </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name of our new dessert?
Here’s a hint: It’s O _ _ _  C_ _ _IE S_N_ _ 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https://scontent.xx.fbcdn.net/v/t1.0-9/26993450_1614852535249146_5068272415608042553_n.png?oh=30d2f2063c7590a1156e9ec264f80e2e&amp;oe=5B1E0C76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7148101"/>
                  </a:ext>
                </a:extLst>
              </a:tr>
            </a:tbl>
          </a:graphicData>
        </a:graphic>
      </p:graphicFrame>
      <p:sp>
        <p:nvSpPr>
          <p:cNvPr id="4" name="Text Placeholder 3">
            <a:extLst>
              <a:ext uri="{FF2B5EF4-FFF2-40B4-BE49-F238E27FC236}">
                <a16:creationId xmlns:a16="http://schemas.microsoft.com/office/drawing/2014/main" id="{21C10957-E783-4A56-80AC-35D5F74F9B6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47209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2A29C-5626-469C-BE94-5C525F4A32E3}"/>
              </a:ext>
            </a:extLst>
          </p:cNvPr>
          <p:cNvSpPr>
            <a:spLocks noGrp="1"/>
          </p:cNvSpPr>
          <p:nvPr>
            <p:ph type="title"/>
          </p:nvPr>
        </p:nvSpPr>
        <p:spPr/>
        <p:txBody>
          <a:bodyPr/>
          <a:lstStyle/>
          <a:p>
            <a:r>
              <a:rPr lang="en-US"/>
              <a:t>Facebook Own Posts Table | Chili's Malaysia - 5 of 25</a:t>
            </a:r>
          </a:p>
        </p:txBody>
      </p:sp>
      <p:graphicFrame>
        <p:nvGraphicFramePr>
          <p:cNvPr id="5" name="Table Placeholder 4">
            <a:extLst>
              <a:ext uri="{FF2B5EF4-FFF2-40B4-BE49-F238E27FC236}">
                <a16:creationId xmlns:a16="http://schemas.microsoft.com/office/drawing/2014/main" id="{95520A7F-7EB9-417E-9059-C2604BFA1A54}"/>
              </a:ext>
            </a:extLst>
          </p:cNvPr>
          <p:cNvGraphicFramePr>
            <a:graphicFrameLocks noGrp="1"/>
          </p:cNvGraphicFramePr>
          <p:nvPr>
            <p:ph type="tbl" sz="quarter" idx="13"/>
            <p:extLst>
              <p:ext uri="{D42A27DB-BD31-4B8C-83A1-F6EECF244321}">
                <p14:modId xmlns:p14="http://schemas.microsoft.com/office/powerpoint/2010/main" val="3797051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86129488"/>
                    </a:ext>
                  </a:extLst>
                </a:gridCol>
                <a:gridCol w="905256">
                  <a:extLst>
                    <a:ext uri="{9D8B030D-6E8A-4147-A177-3AD203B41FA5}">
                      <a16:colId xmlns:a16="http://schemas.microsoft.com/office/drawing/2014/main" val="1123142797"/>
                    </a:ext>
                  </a:extLst>
                </a:gridCol>
                <a:gridCol w="658368">
                  <a:extLst>
                    <a:ext uri="{9D8B030D-6E8A-4147-A177-3AD203B41FA5}">
                      <a16:colId xmlns:a16="http://schemas.microsoft.com/office/drawing/2014/main" val="913493569"/>
                    </a:ext>
                  </a:extLst>
                </a:gridCol>
                <a:gridCol w="329184">
                  <a:extLst>
                    <a:ext uri="{9D8B030D-6E8A-4147-A177-3AD203B41FA5}">
                      <a16:colId xmlns:a16="http://schemas.microsoft.com/office/drawing/2014/main" val="1330979105"/>
                    </a:ext>
                  </a:extLst>
                </a:gridCol>
                <a:gridCol w="329184">
                  <a:extLst>
                    <a:ext uri="{9D8B030D-6E8A-4147-A177-3AD203B41FA5}">
                      <a16:colId xmlns:a16="http://schemas.microsoft.com/office/drawing/2014/main" val="2947341943"/>
                    </a:ext>
                  </a:extLst>
                </a:gridCol>
                <a:gridCol w="329184">
                  <a:extLst>
                    <a:ext uri="{9D8B030D-6E8A-4147-A177-3AD203B41FA5}">
                      <a16:colId xmlns:a16="http://schemas.microsoft.com/office/drawing/2014/main" val="4063731747"/>
                    </a:ext>
                  </a:extLst>
                </a:gridCol>
                <a:gridCol w="329184">
                  <a:extLst>
                    <a:ext uri="{9D8B030D-6E8A-4147-A177-3AD203B41FA5}">
                      <a16:colId xmlns:a16="http://schemas.microsoft.com/office/drawing/2014/main" val="655420210"/>
                    </a:ext>
                  </a:extLst>
                </a:gridCol>
                <a:gridCol w="329184">
                  <a:extLst>
                    <a:ext uri="{9D8B030D-6E8A-4147-A177-3AD203B41FA5}">
                      <a16:colId xmlns:a16="http://schemas.microsoft.com/office/drawing/2014/main" val="189036491"/>
                    </a:ext>
                  </a:extLst>
                </a:gridCol>
                <a:gridCol w="329184">
                  <a:extLst>
                    <a:ext uri="{9D8B030D-6E8A-4147-A177-3AD203B41FA5}">
                      <a16:colId xmlns:a16="http://schemas.microsoft.com/office/drawing/2014/main" val="3523951229"/>
                    </a:ext>
                  </a:extLst>
                </a:gridCol>
                <a:gridCol w="329184">
                  <a:extLst>
                    <a:ext uri="{9D8B030D-6E8A-4147-A177-3AD203B41FA5}">
                      <a16:colId xmlns:a16="http://schemas.microsoft.com/office/drawing/2014/main" val="2275743783"/>
                    </a:ext>
                  </a:extLst>
                </a:gridCol>
                <a:gridCol w="329184">
                  <a:extLst>
                    <a:ext uri="{9D8B030D-6E8A-4147-A177-3AD203B41FA5}">
                      <a16:colId xmlns:a16="http://schemas.microsoft.com/office/drawing/2014/main" val="168557135"/>
                    </a:ext>
                  </a:extLst>
                </a:gridCol>
                <a:gridCol w="329184">
                  <a:extLst>
                    <a:ext uri="{9D8B030D-6E8A-4147-A177-3AD203B41FA5}">
                      <a16:colId xmlns:a16="http://schemas.microsoft.com/office/drawing/2014/main" val="2469439119"/>
                    </a:ext>
                  </a:extLst>
                </a:gridCol>
                <a:gridCol w="329184">
                  <a:extLst>
                    <a:ext uri="{9D8B030D-6E8A-4147-A177-3AD203B41FA5}">
                      <a16:colId xmlns:a16="http://schemas.microsoft.com/office/drawing/2014/main" val="788273435"/>
                    </a:ext>
                  </a:extLst>
                </a:gridCol>
                <a:gridCol w="329184">
                  <a:extLst>
                    <a:ext uri="{9D8B030D-6E8A-4147-A177-3AD203B41FA5}">
                      <a16:colId xmlns:a16="http://schemas.microsoft.com/office/drawing/2014/main" val="1013312348"/>
                    </a:ext>
                  </a:extLst>
                </a:gridCol>
                <a:gridCol w="329184">
                  <a:extLst>
                    <a:ext uri="{9D8B030D-6E8A-4147-A177-3AD203B41FA5}">
                      <a16:colId xmlns:a16="http://schemas.microsoft.com/office/drawing/2014/main" val="1598818555"/>
                    </a:ext>
                  </a:extLst>
                </a:gridCol>
                <a:gridCol w="329184">
                  <a:extLst>
                    <a:ext uri="{9D8B030D-6E8A-4147-A177-3AD203B41FA5}">
                      <a16:colId xmlns:a16="http://schemas.microsoft.com/office/drawing/2014/main" val="2637199226"/>
                    </a:ext>
                  </a:extLst>
                </a:gridCol>
                <a:gridCol w="329184">
                  <a:extLst>
                    <a:ext uri="{9D8B030D-6E8A-4147-A177-3AD203B41FA5}">
                      <a16:colId xmlns:a16="http://schemas.microsoft.com/office/drawing/2014/main" val="1376751334"/>
                    </a:ext>
                  </a:extLst>
                </a:gridCol>
                <a:gridCol w="329184">
                  <a:extLst>
                    <a:ext uri="{9D8B030D-6E8A-4147-A177-3AD203B41FA5}">
                      <a16:colId xmlns:a16="http://schemas.microsoft.com/office/drawing/2014/main" val="1312128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41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- 2018-01-28 15:12:36 </a:t>
                      </a:r>
                      <a:r>
                        <a:rPr kumimoji="0" lang="en-US" sz="1000" b="0" i="0" u="none" strike="noStrike" kern="1200" cap="none" spc="0" normalizeH="0" baseline="0" noProof="0">
                          <a:ln>
                            <a:noFill/>
                          </a:ln>
                          <a:solidFill>
                            <a:prstClr val="black"/>
                          </a:solidFill>
                          <a:effectLst/>
                          <a:uLnTx/>
                          <a:uFillTx/>
                          <a:latin typeface="+mn-lt"/>
                          <a:ea typeface="+mn-ea"/>
                          <a:cs typeface="+mn-cs"/>
                        </a:rPr>
                        <a:t> 
 The face we make after a good hearty meal at 
Chili’s. 
Credits: @rasmizan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https://scontent.xx.fbcdn.net/v/t1.0-9/27332449_1614849865249413_9036772727950763711_n.png?_nc_cat=0&amp;oh=68d9788a2b9721b18ec1a964376673ac&amp;oe=5B316DB8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433950"/>
                  </a:ext>
                </a:extLst>
              </a:tr>
            </a:tbl>
          </a:graphicData>
        </a:graphic>
      </p:graphicFrame>
      <p:sp>
        <p:nvSpPr>
          <p:cNvPr id="4" name="Text Placeholder 3">
            <a:extLst>
              <a:ext uri="{FF2B5EF4-FFF2-40B4-BE49-F238E27FC236}">
                <a16:creationId xmlns:a16="http://schemas.microsoft.com/office/drawing/2014/main" id="{B553BE2B-1546-4E6E-B1EA-58062E6171C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38298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A41FF-0242-4468-9128-0DCC69C14487}"/>
              </a:ext>
            </a:extLst>
          </p:cNvPr>
          <p:cNvSpPr>
            <a:spLocks noGrp="1"/>
          </p:cNvSpPr>
          <p:nvPr>
            <p:ph type="title"/>
          </p:nvPr>
        </p:nvSpPr>
        <p:spPr/>
        <p:txBody>
          <a:bodyPr/>
          <a:lstStyle/>
          <a:p>
            <a:r>
              <a:rPr lang="en-US"/>
              <a:t>Facebook Own Posts Table | Chili's Malaysia - 6 of 25</a:t>
            </a:r>
          </a:p>
        </p:txBody>
      </p:sp>
      <p:graphicFrame>
        <p:nvGraphicFramePr>
          <p:cNvPr id="5" name="Table Placeholder 4">
            <a:extLst>
              <a:ext uri="{FF2B5EF4-FFF2-40B4-BE49-F238E27FC236}">
                <a16:creationId xmlns:a16="http://schemas.microsoft.com/office/drawing/2014/main" id="{6B65A463-08EC-43D9-8305-A340ACE8E9BF}"/>
              </a:ext>
            </a:extLst>
          </p:cNvPr>
          <p:cNvGraphicFramePr>
            <a:graphicFrameLocks noGrp="1"/>
          </p:cNvGraphicFramePr>
          <p:nvPr>
            <p:ph type="tbl" sz="quarter" idx="13"/>
            <p:extLst>
              <p:ext uri="{D42A27DB-BD31-4B8C-83A1-F6EECF244321}">
                <p14:modId xmlns:p14="http://schemas.microsoft.com/office/powerpoint/2010/main" val="685300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2545161"/>
                    </a:ext>
                  </a:extLst>
                </a:gridCol>
                <a:gridCol w="905256">
                  <a:extLst>
                    <a:ext uri="{9D8B030D-6E8A-4147-A177-3AD203B41FA5}">
                      <a16:colId xmlns:a16="http://schemas.microsoft.com/office/drawing/2014/main" val="2076567745"/>
                    </a:ext>
                  </a:extLst>
                </a:gridCol>
                <a:gridCol w="658368">
                  <a:extLst>
                    <a:ext uri="{9D8B030D-6E8A-4147-A177-3AD203B41FA5}">
                      <a16:colId xmlns:a16="http://schemas.microsoft.com/office/drawing/2014/main" val="4091779796"/>
                    </a:ext>
                  </a:extLst>
                </a:gridCol>
                <a:gridCol w="329184">
                  <a:extLst>
                    <a:ext uri="{9D8B030D-6E8A-4147-A177-3AD203B41FA5}">
                      <a16:colId xmlns:a16="http://schemas.microsoft.com/office/drawing/2014/main" val="1348090498"/>
                    </a:ext>
                  </a:extLst>
                </a:gridCol>
                <a:gridCol w="329184">
                  <a:extLst>
                    <a:ext uri="{9D8B030D-6E8A-4147-A177-3AD203B41FA5}">
                      <a16:colId xmlns:a16="http://schemas.microsoft.com/office/drawing/2014/main" val="3700710741"/>
                    </a:ext>
                  </a:extLst>
                </a:gridCol>
                <a:gridCol w="329184">
                  <a:extLst>
                    <a:ext uri="{9D8B030D-6E8A-4147-A177-3AD203B41FA5}">
                      <a16:colId xmlns:a16="http://schemas.microsoft.com/office/drawing/2014/main" val="4248078613"/>
                    </a:ext>
                  </a:extLst>
                </a:gridCol>
                <a:gridCol w="329184">
                  <a:extLst>
                    <a:ext uri="{9D8B030D-6E8A-4147-A177-3AD203B41FA5}">
                      <a16:colId xmlns:a16="http://schemas.microsoft.com/office/drawing/2014/main" val="1278194812"/>
                    </a:ext>
                  </a:extLst>
                </a:gridCol>
                <a:gridCol w="329184">
                  <a:extLst>
                    <a:ext uri="{9D8B030D-6E8A-4147-A177-3AD203B41FA5}">
                      <a16:colId xmlns:a16="http://schemas.microsoft.com/office/drawing/2014/main" val="4123180237"/>
                    </a:ext>
                  </a:extLst>
                </a:gridCol>
                <a:gridCol w="329184">
                  <a:extLst>
                    <a:ext uri="{9D8B030D-6E8A-4147-A177-3AD203B41FA5}">
                      <a16:colId xmlns:a16="http://schemas.microsoft.com/office/drawing/2014/main" val="146495161"/>
                    </a:ext>
                  </a:extLst>
                </a:gridCol>
                <a:gridCol w="329184">
                  <a:extLst>
                    <a:ext uri="{9D8B030D-6E8A-4147-A177-3AD203B41FA5}">
                      <a16:colId xmlns:a16="http://schemas.microsoft.com/office/drawing/2014/main" val="3567955288"/>
                    </a:ext>
                  </a:extLst>
                </a:gridCol>
                <a:gridCol w="329184">
                  <a:extLst>
                    <a:ext uri="{9D8B030D-6E8A-4147-A177-3AD203B41FA5}">
                      <a16:colId xmlns:a16="http://schemas.microsoft.com/office/drawing/2014/main" val="443059105"/>
                    </a:ext>
                  </a:extLst>
                </a:gridCol>
                <a:gridCol w="329184">
                  <a:extLst>
                    <a:ext uri="{9D8B030D-6E8A-4147-A177-3AD203B41FA5}">
                      <a16:colId xmlns:a16="http://schemas.microsoft.com/office/drawing/2014/main" val="1468607293"/>
                    </a:ext>
                  </a:extLst>
                </a:gridCol>
                <a:gridCol w="329184">
                  <a:extLst>
                    <a:ext uri="{9D8B030D-6E8A-4147-A177-3AD203B41FA5}">
                      <a16:colId xmlns:a16="http://schemas.microsoft.com/office/drawing/2014/main" val="2044179611"/>
                    </a:ext>
                  </a:extLst>
                </a:gridCol>
                <a:gridCol w="329184">
                  <a:extLst>
                    <a:ext uri="{9D8B030D-6E8A-4147-A177-3AD203B41FA5}">
                      <a16:colId xmlns:a16="http://schemas.microsoft.com/office/drawing/2014/main" val="4291411917"/>
                    </a:ext>
                  </a:extLst>
                </a:gridCol>
                <a:gridCol w="329184">
                  <a:extLst>
                    <a:ext uri="{9D8B030D-6E8A-4147-A177-3AD203B41FA5}">
                      <a16:colId xmlns:a16="http://schemas.microsoft.com/office/drawing/2014/main" val="3800550692"/>
                    </a:ext>
                  </a:extLst>
                </a:gridCol>
                <a:gridCol w="329184">
                  <a:extLst>
                    <a:ext uri="{9D8B030D-6E8A-4147-A177-3AD203B41FA5}">
                      <a16:colId xmlns:a16="http://schemas.microsoft.com/office/drawing/2014/main" val="2477285934"/>
                    </a:ext>
                  </a:extLst>
                </a:gridCol>
                <a:gridCol w="329184">
                  <a:extLst>
                    <a:ext uri="{9D8B030D-6E8A-4147-A177-3AD203B41FA5}">
                      <a16:colId xmlns:a16="http://schemas.microsoft.com/office/drawing/2014/main" val="1590866122"/>
                    </a:ext>
                  </a:extLst>
                </a:gridCol>
                <a:gridCol w="329184">
                  <a:extLst>
                    <a:ext uri="{9D8B030D-6E8A-4147-A177-3AD203B41FA5}">
                      <a16:colId xmlns:a16="http://schemas.microsoft.com/office/drawing/2014/main" val="823082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409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- 2018-01-26 14:49:14 </a:t>
                      </a:r>
                      <a:r>
                        <a:rPr kumimoji="0" lang="en-US" sz="1000" b="0" i="0" u="none" strike="noStrike" kern="1200" cap="none" spc="0" normalizeH="0" baseline="0" noProof="0">
                          <a:ln>
                            <a:noFill/>
                          </a:ln>
                          <a:solidFill>
                            <a:prstClr val="black"/>
                          </a:solidFill>
                          <a:effectLst/>
                          <a:uLnTx/>
                          <a:uFillTx/>
                          <a:latin typeface="+mn-lt"/>
                          <a:ea typeface="+mn-ea"/>
                          <a:cs typeface="+mn-cs"/>
                        </a:rPr>
                        <a:t> 
 We love the new Skillet Key Lime Pie to “pie”ces.
Try this new zesty oven-baked treat that makes a refreshing and indulgent end to a meal at Chili’s.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https://scontent.xx.fbcdn.net/v/t1.0-9/26907994_1612882918779441_8184691933305725405_n.png?_nc_cat=0&amp;oh=05d7721a74914d0a456dfaf8e3dd2158&amp;oe=5BBDBE9B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5055835"/>
                  </a:ext>
                </a:extLst>
              </a:tr>
            </a:tbl>
          </a:graphicData>
        </a:graphic>
      </p:graphicFrame>
      <p:sp>
        <p:nvSpPr>
          <p:cNvPr id="4" name="Text Placeholder 3">
            <a:extLst>
              <a:ext uri="{FF2B5EF4-FFF2-40B4-BE49-F238E27FC236}">
                <a16:creationId xmlns:a16="http://schemas.microsoft.com/office/drawing/2014/main" id="{D0BA92E0-28B9-41EF-9968-826D2BDA2CC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072193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0EA72-5DDB-43EB-A3AE-94CA14391054}"/>
              </a:ext>
            </a:extLst>
          </p:cNvPr>
          <p:cNvSpPr>
            <a:spLocks noGrp="1"/>
          </p:cNvSpPr>
          <p:nvPr>
            <p:ph type="title"/>
          </p:nvPr>
        </p:nvSpPr>
        <p:spPr/>
        <p:txBody>
          <a:bodyPr/>
          <a:lstStyle/>
          <a:p>
            <a:r>
              <a:rPr lang="en-US"/>
              <a:t>Facebook Own Posts Table | Chili's Malaysia - 7 of 25</a:t>
            </a:r>
          </a:p>
        </p:txBody>
      </p:sp>
      <p:graphicFrame>
        <p:nvGraphicFramePr>
          <p:cNvPr id="5" name="Table Placeholder 4">
            <a:extLst>
              <a:ext uri="{FF2B5EF4-FFF2-40B4-BE49-F238E27FC236}">
                <a16:creationId xmlns:a16="http://schemas.microsoft.com/office/drawing/2014/main" id="{82AB39A4-253B-459D-A1EF-75A2CACD5D48}"/>
              </a:ext>
            </a:extLst>
          </p:cNvPr>
          <p:cNvGraphicFramePr>
            <a:graphicFrameLocks noGrp="1"/>
          </p:cNvGraphicFramePr>
          <p:nvPr>
            <p:ph type="tbl" sz="quarter" idx="13"/>
            <p:extLst>
              <p:ext uri="{D42A27DB-BD31-4B8C-83A1-F6EECF244321}">
                <p14:modId xmlns:p14="http://schemas.microsoft.com/office/powerpoint/2010/main" val="236868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16013397"/>
                    </a:ext>
                  </a:extLst>
                </a:gridCol>
                <a:gridCol w="905256">
                  <a:extLst>
                    <a:ext uri="{9D8B030D-6E8A-4147-A177-3AD203B41FA5}">
                      <a16:colId xmlns:a16="http://schemas.microsoft.com/office/drawing/2014/main" val="3627261119"/>
                    </a:ext>
                  </a:extLst>
                </a:gridCol>
                <a:gridCol w="658368">
                  <a:extLst>
                    <a:ext uri="{9D8B030D-6E8A-4147-A177-3AD203B41FA5}">
                      <a16:colId xmlns:a16="http://schemas.microsoft.com/office/drawing/2014/main" val="2324675214"/>
                    </a:ext>
                  </a:extLst>
                </a:gridCol>
                <a:gridCol w="329184">
                  <a:extLst>
                    <a:ext uri="{9D8B030D-6E8A-4147-A177-3AD203B41FA5}">
                      <a16:colId xmlns:a16="http://schemas.microsoft.com/office/drawing/2014/main" val="2781160224"/>
                    </a:ext>
                  </a:extLst>
                </a:gridCol>
                <a:gridCol w="329184">
                  <a:extLst>
                    <a:ext uri="{9D8B030D-6E8A-4147-A177-3AD203B41FA5}">
                      <a16:colId xmlns:a16="http://schemas.microsoft.com/office/drawing/2014/main" val="2578517385"/>
                    </a:ext>
                  </a:extLst>
                </a:gridCol>
                <a:gridCol w="329184">
                  <a:extLst>
                    <a:ext uri="{9D8B030D-6E8A-4147-A177-3AD203B41FA5}">
                      <a16:colId xmlns:a16="http://schemas.microsoft.com/office/drawing/2014/main" val="213342721"/>
                    </a:ext>
                  </a:extLst>
                </a:gridCol>
                <a:gridCol w="329184">
                  <a:extLst>
                    <a:ext uri="{9D8B030D-6E8A-4147-A177-3AD203B41FA5}">
                      <a16:colId xmlns:a16="http://schemas.microsoft.com/office/drawing/2014/main" val="2863205026"/>
                    </a:ext>
                  </a:extLst>
                </a:gridCol>
                <a:gridCol w="329184">
                  <a:extLst>
                    <a:ext uri="{9D8B030D-6E8A-4147-A177-3AD203B41FA5}">
                      <a16:colId xmlns:a16="http://schemas.microsoft.com/office/drawing/2014/main" val="1687114259"/>
                    </a:ext>
                  </a:extLst>
                </a:gridCol>
                <a:gridCol w="329184">
                  <a:extLst>
                    <a:ext uri="{9D8B030D-6E8A-4147-A177-3AD203B41FA5}">
                      <a16:colId xmlns:a16="http://schemas.microsoft.com/office/drawing/2014/main" val="1943405409"/>
                    </a:ext>
                  </a:extLst>
                </a:gridCol>
                <a:gridCol w="329184">
                  <a:extLst>
                    <a:ext uri="{9D8B030D-6E8A-4147-A177-3AD203B41FA5}">
                      <a16:colId xmlns:a16="http://schemas.microsoft.com/office/drawing/2014/main" val="3356436897"/>
                    </a:ext>
                  </a:extLst>
                </a:gridCol>
                <a:gridCol w="329184">
                  <a:extLst>
                    <a:ext uri="{9D8B030D-6E8A-4147-A177-3AD203B41FA5}">
                      <a16:colId xmlns:a16="http://schemas.microsoft.com/office/drawing/2014/main" val="506886234"/>
                    </a:ext>
                  </a:extLst>
                </a:gridCol>
                <a:gridCol w="329184">
                  <a:extLst>
                    <a:ext uri="{9D8B030D-6E8A-4147-A177-3AD203B41FA5}">
                      <a16:colId xmlns:a16="http://schemas.microsoft.com/office/drawing/2014/main" val="4156631545"/>
                    </a:ext>
                  </a:extLst>
                </a:gridCol>
                <a:gridCol w="329184">
                  <a:extLst>
                    <a:ext uri="{9D8B030D-6E8A-4147-A177-3AD203B41FA5}">
                      <a16:colId xmlns:a16="http://schemas.microsoft.com/office/drawing/2014/main" val="2731410774"/>
                    </a:ext>
                  </a:extLst>
                </a:gridCol>
                <a:gridCol w="329184">
                  <a:extLst>
                    <a:ext uri="{9D8B030D-6E8A-4147-A177-3AD203B41FA5}">
                      <a16:colId xmlns:a16="http://schemas.microsoft.com/office/drawing/2014/main" val="3924181488"/>
                    </a:ext>
                  </a:extLst>
                </a:gridCol>
                <a:gridCol w="329184">
                  <a:extLst>
                    <a:ext uri="{9D8B030D-6E8A-4147-A177-3AD203B41FA5}">
                      <a16:colId xmlns:a16="http://schemas.microsoft.com/office/drawing/2014/main" val="1709632235"/>
                    </a:ext>
                  </a:extLst>
                </a:gridCol>
                <a:gridCol w="329184">
                  <a:extLst>
                    <a:ext uri="{9D8B030D-6E8A-4147-A177-3AD203B41FA5}">
                      <a16:colId xmlns:a16="http://schemas.microsoft.com/office/drawing/2014/main" val="2702073154"/>
                    </a:ext>
                  </a:extLst>
                </a:gridCol>
                <a:gridCol w="329184">
                  <a:extLst>
                    <a:ext uri="{9D8B030D-6E8A-4147-A177-3AD203B41FA5}">
                      <a16:colId xmlns:a16="http://schemas.microsoft.com/office/drawing/2014/main" val="1797721228"/>
                    </a:ext>
                  </a:extLst>
                </a:gridCol>
                <a:gridCol w="329184">
                  <a:extLst>
                    <a:ext uri="{9D8B030D-6E8A-4147-A177-3AD203B41FA5}">
                      <a16:colId xmlns:a16="http://schemas.microsoft.com/office/drawing/2014/main" val="1340805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3621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- 2018-01-25 11:00:00 </a:t>
                      </a:r>
                      <a:r>
                        <a:rPr kumimoji="0" lang="en-US" sz="1000" b="0" i="0" u="none" strike="noStrike" kern="1200" cap="none" spc="0" normalizeH="0" baseline="0" noProof="0">
                          <a:ln>
                            <a:noFill/>
                          </a:ln>
                          <a:solidFill>
                            <a:prstClr val="black"/>
                          </a:solidFill>
                          <a:effectLst/>
                          <a:uLnTx/>
                          <a:uFillTx/>
                          <a:latin typeface="+mn-lt"/>
                          <a:ea typeface="+mn-ea"/>
                          <a:cs typeface="+mn-cs"/>
                        </a:rPr>
                        <a:t> 
 Buenos días! Drop by Chili’s and say hello to our new menu for 2018!
We’ve got some exciting new additions at http://chilis.com.my/category/food_menu/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https://scontent.xx.fbcdn.net/v/t1.0-9/26907249_1611195438948189_9074612617461422149_n.jpg?_nc_cat=0&amp;oh=141fc8f3361db14a14e32318812c4fe7&amp;oe=5B295C07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8514775"/>
                  </a:ext>
                </a:extLst>
              </a:tr>
            </a:tbl>
          </a:graphicData>
        </a:graphic>
      </p:graphicFrame>
      <p:sp>
        <p:nvSpPr>
          <p:cNvPr id="4" name="Text Placeholder 3">
            <a:extLst>
              <a:ext uri="{FF2B5EF4-FFF2-40B4-BE49-F238E27FC236}">
                <a16:creationId xmlns:a16="http://schemas.microsoft.com/office/drawing/2014/main" id="{285555C6-16C8-4B5F-9FDB-0515C008152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52274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6BAD5-08E1-42C5-BC03-6B41BEB29706}"/>
              </a:ext>
            </a:extLst>
          </p:cNvPr>
          <p:cNvSpPr>
            <a:spLocks noGrp="1"/>
          </p:cNvSpPr>
          <p:nvPr>
            <p:ph type="title"/>
          </p:nvPr>
        </p:nvSpPr>
        <p:spPr/>
        <p:txBody>
          <a:bodyPr/>
          <a:lstStyle/>
          <a:p>
            <a:r>
              <a:rPr lang="en-US"/>
              <a:t>Facebook Own Posts Table | Chili's Malaysia - 8 of 25</a:t>
            </a:r>
          </a:p>
        </p:txBody>
      </p:sp>
      <p:graphicFrame>
        <p:nvGraphicFramePr>
          <p:cNvPr id="5" name="Table Placeholder 4">
            <a:extLst>
              <a:ext uri="{FF2B5EF4-FFF2-40B4-BE49-F238E27FC236}">
                <a16:creationId xmlns:a16="http://schemas.microsoft.com/office/drawing/2014/main" id="{3B4AF15D-C97E-4E62-8828-CB5C3087A2C0}"/>
              </a:ext>
            </a:extLst>
          </p:cNvPr>
          <p:cNvGraphicFramePr>
            <a:graphicFrameLocks noGrp="1"/>
          </p:cNvGraphicFramePr>
          <p:nvPr>
            <p:ph type="tbl" sz="quarter" idx="13"/>
            <p:extLst>
              <p:ext uri="{D42A27DB-BD31-4B8C-83A1-F6EECF244321}">
                <p14:modId xmlns:p14="http://schemas.microsoft.com/office/powerpoint/2010/main" val="1476229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34167072"/>
                    </a:ext>
                  </a:extLst>
                </a:gridCol>
                <a:gridCol w="905256">
                  <a:extLst>
                    <a:ext uri="{9D8B030D-6E8A-4147-A177-3AD203B41FA5}">
                      <a16:colId xmlns:a16="http://schemas.microsoft.com/office/drawing/2014/main" val="1138856362"/>
                    </a:ext>
                  </a:extLst>
                </a:gridCol>
                <a:gridCol w="658368">
                  <a:extLst>
                    <a:ext uri="{9D8B030D-6E8A-4147-A177-3AD203B41FA5}">
                      <a16:colId xmlns:a16="http://schemas.microsoft.com/office/drawing/2014/main" val="4193223806"/>
                    </a:ext>
                  </a:extLst>
                </a:gridCol>
                <a:gridCol w="329184">
                  <a:extLst>
                    <a:ext uri="{9D8B030D-6E8A-4147-A177-3AD203B41FA5}">
                      <a16:colId xmlns:a16="http://schemas.microsoft.com/office/drawing/2014/main" val="2304415644"/>
                    </a:ext>
                  </a:extLst>
                </a:gridCol>
                <a:gridCol w="329184">
                  <a:extLst>
                    <a:ext uri="{9D8B030D-6E8A-4147-A177-3AD203B41FA5}">
                      <a16:colId xmlns:a16="http://schemas.microsoft.com/office/drawing/2014/main" val="801511756"/>
                    </a:ext>
                  </a:extLst>
                </a:gridCol>
                <a:gridCol w="329184">
                  <a:extLst>
                    <a:ext uri="{9D8B030D-6E8A-4147-A177-3AD203B41FA5}">
                      <a16:colId xmlns:a16="http://schemas.microsoft.com/office/drawing/2014/main" val="883860708"/>
                    </a:ext>
                  </a:extLst>
                </a:gridCol>
                <a:gridCol w="329184">
                  <a:extLst>
                    <a:ext uri="{9D8B030D-6E8A-4147-A177-3AD203B41FA5}">
                      <a16:colId xmlns:a16="http://schemas.microsoft.com/office/drawing/2014/main" val="3728859178"/>
                    </a:ext>
                  </a:extLst>
                </a:gridCol>
                <a:gridCol w="329184">
                  <a:extLst>
                    <a:ext uri="{9D8B030D-6E8A-4147-A177-3AD203B41FA5}">
                      <a16:colId xmlns:a16="http://schemas.microsoft.com/office/drawing/2014/main" val="291177571"/>
                    </a:ext>
                  </a:extLst>
                </a:gridCol>
                <a:gridCol w="329184">
                  <a:extLst>
                    <a:ext uri="{9D8B030D-6E8A-4147-A177-3AD203B41FA5}">
                      <a16:colId xmlns:a16="http://schemas.microsoft.com/office/drawing/2014/main" val="2711600119"/>
                    </a:ext>
                  </a:extLst>
                </a:gridCol>
                <a:gridCol w="329184">
                  <a:extLst>
                    <a:ext uri="{9D8B030D-6E8A-4147-A177-3AD203B41FA5}">
                      <a16:colId xmlns:a16="http://schemas.microsoft.com/office/drawing/2014/main" val="2564664"/>
                    </a:ext>
                  </a:extLst>
                </a:gridCol>
                <a:gridCol w="329184">
                  <a:extLst>
                    <a:ext uri="{9D8B030D-6E8A-4147-A177-3AD203B41FA5}">
                      <a16:colId xmlns:a16="http://schemas.microsoft.com/office/drawing/2014/main" val="1078422670"/>
                    </a:ext>
                  </a:extLst>
                </a:gridCol>
                <a:gridCol w="329184">
                  <a:extLst>
                    <a:ext uri="{9D8B030D-6E8A-4147-A177-3AD203B41FA5}">
                      <a16:colId xmlns:a16="http://schemas.microsoft.com/office/drawing/2014/main" val="3827906694"/>
                    </a:ext>
                  </a:extLst>
                </a:gridCol>
                <a:gridCol w="329184">
                  <a:extLst>
                    <a:ext uri="{9D8B030D-6E8A-4147-A177-3AD203B41FA5}">
                      <a16:colId xmlns:a16="http://schemas.microsoft.com/office/drawing/2014/main" val="1892389301"/>
                    </a:ext>
                  </a:extLst>
                </a:gridCol>
                <a:gridCol w="329184">
                  <a:extLst>
                    <a:ext uri="{9D8B030D-6E8A-4147-A177-3AD203B41FA5}">
                      <a16:colId xmlns:a16="http://schemas.microsoft.com/office/drawing/2014/main" val="281840036"/>
                    </a:ext>
                  </a:extLst>
                </a:gridCol>
                <a:gridCol w="329184">
                  <a:extLst>
                    <a:ext uri="{9D8B030D-6E8A-4147-A177-3AD203B41FA5}">
                      <a16:colId xmlns:a16="http://schemas.microsoft.com/office/drawing/2014/main" val="1277362230"/>
                    </a:ext>
                  </a:extLst>
                </a:gridCol>
                <a:gridCol w="329184">
                  <a:extLst>
                    <a:ext uri="{9D8B030D-6E8A-4147-A177-3AD203B41FA5}">
                      <a16:colId xmlns:a16="http://schemas.microsoft.com/office/drawing/2014/main" val="550987383"/>
                    </a:ext>
                  </a:extLst>
                </a:gridCol>
                <a:gridCol w="329184">
                  <a:extLst>
                    <a:ext uri="{9D8B030D-6E8A-4147-A177-3AD203B41FA5}">
                      <a16:colId xmlns:a16="http://schemas.microsoft.com/office/drawing/2014/main" val="1949461628"/>
                    </a:ext>
                  </a:extLst>
                </a:gridCol>
                <a:gridCol w="329184">
                  <a:extLst>
                    <a:ext uri="{9D8B030D-6E8A-4147-A177-3AD203B41FA5}">
                      <a16:colId xmlns:a16="http://schemas.microsoft.com/office/drawing/2014/main" val="2492863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570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- 2018-01-22 14:35:59 </a:t>
                      </a:r>
                      <a:r>
                        <a:rPr kumimoji="0" lang="en-US" sz="1000" b="0" i="0" u="none" strike="noStrike" kern="1200" cap="none" spc="0" normalizeH="0" baseline="0" noProof="0">
                          <a:ln>
                            <a:noFill/>
                          </a:ln>
                          <a:solidFill>
                            <a:prstClr val="black"/>
                          </a:solidFill>
                          <a:effectLst/>
                          <a:uLnTx/>
                          <a:uFillTx/>
                          <a:latin typeface="+mn-lt"/>
                          <a:ea typeface="+mn-ea"/>
                          <a:cs typeface="+mn-cs"/>
                        </a:rPr>
                        <a:t> 
 Don’t order food when you’re hungry. 
Well, unless it’s from Chili’s… ;) @Sunshine Kelly.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https://scontent.xx.fbcdn.net/v/t1.0-9/26814831_1608796422521424_2348938284169058601_n.png?_nc_cat=0&amp;oh=362fbc03ad7f3ace60a6daf7d8db81a9&amp;oe=5BC329F8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6412178"/>
                  </a:ext>
                </a:extLst>
              </a:tr>
            </a:tbl>
          </a:graphicData>
        </a:graphic>
      </p:graphicFrame>
      <p:sp>
        <p:nvSpPr>
          <p:cNvPr id="4" name="Text Placeholder 3">
            <a:extLst>
              <a:ext uri="{FF2B5EF4-FFF2-40B4-BE49-F238E27FC236}">
                <a16:creationId xmlns:a16="http://schemas.microsoft.com/office/drawing/2014/main" id="{071793E8-F0E7-4358-8AB0-B2616018922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998127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8283D-F9AE-4F98-A5D0-2140A9E83C0C}"/>
              </a:ext>
            </a:extLst>
          </p:cNvPr>
          <p:cNvSpPr>
            <a:spLocks noGrp="1"/>
          </p:cNvSpPr>
          <p:nvPr>
            <p:ph type="title"/>
          </p:nvPr>
        </p:nvSpPr>
        <p:spPr/>
        <p:txBody>
          <a:bodyPr/>
          <a:lstStyle/>
          <a:p>
            <a:r>
              <a:rPr lang="en-US"/>
              <a:t>Facebook Own Posts Table | Chili's Malaysia - 9 of 25</a:t>
            </a:r>
          </a:p>
        </p:txBody>
      </p:sp>
      <p:graphicFrame>
        <p:nvGraphicFramePr>
          <p:cNvPr id="5" name="Table Placeholder 4">
            <a:extLst>
              <a:ext uri="{FF2B5EF4-FFF2-40B4-BE49-F238E27FC236}">
                <a16:creationId xmlns:a16="http://schemas.microsoft.com/office/drawing/2014/main" id="{FB47A518-D9D3-424C-B0EE-E2305137E70C}"/>
              </a:ext>
            </a:extLst>
          </p:cNvPr>
          <p:cNvGraphicFramePr>
            <a:graphicFrameLocks noGrp="1"/>
          </p:cNvGraphicFramePr>
          <p:nvPr>
            <p:ph type="tbl" sz="quarter" idx="13"/>
            <p:extLst>
              <p:ext uri="{D42A27DB-BD31-4B8C-83A1-F6EECF244321}">
                <p14:modId xmlns:p14="http://schemas.microsoft.com/office/powerpoint/2010/main" val="2195694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50596160"/>
                    </a:ext>
                  </a:extLst>
                </a:gridCol>
                <a:gridCol w="905256">
                  <a:extLst>
                    <a:ext uri="{9D8B030D-6E8A-4147-A177-3AD203B41FA5}">
                      <a16:colId xmlns:a16="http://schemas.microsoft.com/office/drawing/2014/main" val="1561560866"/>
                    </a:ext>
                  </a:extLst>
                </a:gridCol>
                <a:gridCol w="658368">
                  <a:extLst>
                    <a:ext uri="{9D8B030D-6E8A-4147-A177-3AD203B41FA5}">
                      <a16:colId xmlns:a16="http://schemas.microsoft.com/office/drawing/2014/main" val="4159983531"/>
                    </a:ext>
                  </a:extLst>
                </a:gridCol>
                <a:gridCol w="329184">
                  <a:extLst>
                    <a:ext uri="{9D8B030D-6E8A-4147-A177-3AD203B41FA5}">
                      <a16:colId xmlns:a16="http://schemas.microsoft.com/office/drawing/2014/main" val="2459629979"/>
                    </a:ext>
                  </a:extLst>
                </a:gridCol>
                <a:gridCol w="329184">
                  <a:extLst>
                    <a:ext uri="{9D8B030D-6E8A-4147-A177-3AD203B41FA5}">
                      <a16:colId xmlns:a16="http://schemas.microsoft.com/office/drawing/2014/main" val="2628079567"/>
                    </a:ext>
                  </a:extLst>
                </a:gridCol>
                <a:gridCol w="329184">
                  <a:extLst>
                    <a:ext uri="{9D8B030D-6E8A-4147-A177-3AD203B41FA5}">
                      <a16:colId xmlns:a16="http://schemas.microsoft.com/office/drawing/2014/main" val="3660226201"/>
                    </a:ext>
                  </a:extLst>
                </a:gridCol>
                <a:gridCol w="329184">
                  <a:extLst>
                    <a:ext uri="{9D8B030D-6E8A-4147-A177-3AD203B41FA5}">
                      <a16:colId xmlns:a16="http://schemas.microsoft.com/office/drawing/2014/main" val="2377390958"/>
                    </a:ext>
                  </a:extLst>
                </a:gridCol>
                <a:gridCol w="329184">
                  <a:extLst>
                    <a:ext uri="{9D8B030D-6E8A-4147-A177-3AD203B41FA5}">
                      <a16:colId xmlns:a16="http://schemas.microsoft.com/office/drawing/2014/main" val="3610274349"/>
                    </a:ext>
                  </a:extLst>
                </a:gridCol>
                <a:gridCol w="329184">
                  <a:extLst>
                    <a:ext uri="{9D8B030D-6E8A-4147-A177-3AD203B41FA5}">
                      <a16:colId xmlns:a16="http://schemas.microsoft.com/office/drawing/2014/main" val="4119553642"/>
                    </a:ext>
                  </a:extLst>
                </a:gridCol>
                <a:gridCol w="329184">
                  <a:extLst>
                    <a:ext uri="{9D8B030D-6E8A-4147-A177-3AD203B41FA5}">
                      <a16:colId xmlns:a16="http://schemas.microsoft.com/office/drawing/2014/main" val="4036607899"/>
                    </a:ext>
                  </a:extLst>
                </a:gridCol>
                <a:gridCol w="329184">
                  <a:extLst>
                    <a:ext uri="{9D8B030D-6E8A-4147-A177-3AD203B41FA5}">
                      <a16:colId xmlns:a16="http://schemas.microsoft.com/office/drawing/2014/main" val="2673340214"/>
                    </a:ext>
                  </a:extLst>
                </a:gridCol>
                <a:gridCol w="329184">
                  <a:extLst>
                    <a:ext uri="{9D8B030D-6E8A-4147-A177-3AD203B41FA5}">
                      <a16:colId xmlns:a16="http://schemas.microsoft.com/office/drawing/2014/main" val="1407002296"/>
                    </a:ext>
                  </a:extLst>
                </a:gridCol>
                <a:gridCol w="329184">
                  <a:extLst>
                    <a:ext uri="{9D8B030D-6E8A-4147-A177-3AD203B41FA5}">
                      <a16:colId xmlns:a16="http://schemas.microsoft.com/office/drawing/2014/main" val="3147694908"/>
                    </a:ext>
                  </a:extLst>
                </a:gridCol>
                <a:gridCol w="329184">
                  <a:extLst>
                    <a:ext uri="{9D8B030D-6E8A-4147-A177-3AD203B41FA5}">
                      <a16:colId xmlns:a16="http://schemas.microsoft.com/office/drawing/2014/main" val="4246935488"/>
                    </a:ext>
                  </a:extLst>
                </a:gridCol>
                <a:gridCol w="329184">
                  <a:extLst>
                    <a:ext uri="{9D8B030D-6E8A-4147-A177-3AD203B41FA5}">
                      <a16:colId xmlns:a16="http://schemas.microsoft.com/office/drawing/2014/main" val="819876415"/>
                    </a:ext>
                  </a:extLst>
                </a:gridCol>
                <a:gridCol w="329184">
                  <a:extLst>
                    <a:ext uri="{9D8B030D-6E8A-4147-A177-3AD203B41FA5}">
                      <a16:colId xmlns:a16="http://schemas.microsoft.com/office/drawing/2014/main" val="2834479298"/>
                    </a:ext>
                  </a:extLst>
                </a:gridCol>
                <a:gridCol w="329184">
                  <a:extLst>
                    <a:ext uri="{9D8B030D-6E8A-4147-A177-3AD203B41FA5}">
                      <a16:colId xmlns:a16="http://schemas.microsoft.com/office/drawing/2014/main" val="1360503698"/>
                    </a:ext>
                  </a:extLst>
                </a:gridCol>
                <a:gridCol w="329184">
                  <a:extLst>
                    <a:ext uri="{9D8B030D-6E8A-4147-A177-3AD203B41FA5}">
                      <a16:colId xmlns:a16="http://schemas.microsoft.com/office/drawing/2014/main" val="309834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552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- 2018-01-20 11:07:00 </a:t>
                      </a:r>
                      <a:r>
                        <a:rPr kumimoji="0" lang="en-US" sz="1000" b="0" i="0" u="none" strike="noStrike" kern="1200" cap="none" spc="0" normalizeH="0" baseline="0" noProof="0">
                          <a:ln>
                            <a:noFill/>
                          </a:ln>
                          <a:solidFill>
                            <a:prstClr val="black"/>
                          </a:solidFill>
                          <a:effectLst/>
                          <a:uLnTx/>
                          <a:uFillTx/>
                          <a:latin typeface="+mn-lt"/>
                          <a:ea typeface="+mn-ea"/>
                          <a:cs typeface="+mn-cs"/>
                        </a:rPr>
                        <a:t> 
 Spend your family day out with us because Kids Eat FREE* at Chili’s!
*T&amp;C Applies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https://scontent.xx.fbcdn.net/v/t1.0-9/26907219_1606574612743605_2385480300731131334_n.png?oh=5451fe00964756828b2b61eec4c7587d&amp;oe=5AD86027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518357"/>
                  </a:ext>
                </a:extLst>
              </a:tr>
            </a:tbl>
          </a:graphicData>
        </a:graphic>
      </p:graphicFrame>
      <p:sp>
        <p:nvSpPr>
          <p:cNvPr id="4" name="Text Placeholder 3">
            <a:extLst>
              <a:ext uri="{FF2B5EF4-FFF2-40B4-BE49-F238E27FC236}">
                <a16:creationId xmlns:a16="http://schemas.microsoft.com/office/drawing/2014/main" id="{C7431DF8-6878-489B-A373-626B083722F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37719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A1B25-7297-4AF1-B575-5B85C0278ED3}"/>
              </a:ext>
            </a:extLst>
          </p:cNvPr>
          <p:cNvSpPr>
            <a:spLocks noGrp="1"/>
          </p:cNvSpPr>
          <p:nvPr>
            <p:ph type="title"/>
          </p:nvPr>
        </p:nvSpPr>
        <p:spPr/>
        <p:txBody>
          <a:bodyPr/>
          <a:lstStyle/>
          <a:p>
            <a:r>
              <a:rPr lang="en-US"/>
              <a:t>Facebook Own Posts Table | Chili's Malaysia - 10 of 25</a:t>
            </a:r>
          </a:p>
        </p:txBody>
      </p:sp>
      <p:graphicFrame>
        <p:nvGraphicFramePr>
          <p:cNvPr id="5" name="Table Placeholder 4">
            <a:extLst>
              <a:ext uri="{FF2B5EF4-FFF2-40B4-BE49-F238E27FC236}">
                <a16:creationId xmlns:a16="http://schemas.microsoft.com/office/drawing/2014/main" id="{765C6BC4-BD84-4D47-9EC0-C8DC70362E33}"/>
              </a:ext>
            </a:extLst>
          </p:cNvPr>
          <p:cNvGraphicFramePr>
            <a:graphicFrameLocks noGrp="1"/>
          </p:cNvGraphicFramePr>
          <p:nvPr>
            <p:ph type="tbl" sz="quarter" idx="13"/>
            <p:extLst>
              <p:ext uri="{D42A27DB-BD31-4B8C-83A1-F6EECF244321}">
                <p14:modId xmlns:p14="http://schemas.microsoft.com/office/powerpoint/2010/main" val="2612450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70063829"/>
                    </a:ext>
                  </a:extLst>
                </a:gridCol>
                <a:gridCol w="905256">
                  <a:extLst>
                    <a:ext uri="{9D8B030D-6E8A-4147-A177-3AD203B41FA5}">
                      <a16:colId xmlns:a16="http://schemas.microsoft.com/office/drawing/2014/main" val="3817500570"/>
                    </a:ext>
                  </a:extLst>
                </a:gridCol>
                <a:gridCol w="658368">
                  <a:extLst>
                    <a:ext uri="{9D8B030D-6E8A-4147-A177-3AD203B41FA5}">
                      <a16:colId xmlns:a16="http://schemas.microsoft.com/office/drawing/2014/main" val="220360301"/>
                    </a:ext>
                  </a:extLst>
                </a:gridCol>
                <a:gridCol w="329184">
                  <a:extLst>
                    <a:ext uri="{9D8B030D-6E8A-4147-A177-3AD203B41FA5}">
                      <a16:colId xmlns:a16="http://schemas.microsoft.com/office/drawing/2014/main" val="2539343104"/>
                    </a:ext>
                  </a:extLst>
                </a:gridCol>
                <a:gridCol w="329184">
                  <a:extLst>
                    <a:ext uri="{9D8B030D-6E8A-4147-A177-3AD203B41FA5}">
                      <a16:colId xmlns:a16="http://schemas.microsoft.com/office/drawing/2014/main" val="1269069812"/>
                    </a:ext>
                  </a:extLst>
                </a:gridCol>
                <a:gridCol w="329184">
                  <a:extLst>
                    <a:ext uri="{9D8B030D-6E8A-4147-A177-3AD203B41FA5}">
                      <a16:colId xmlns:a16="http://schemas.microsoft.com/office/drawing/2014/main" val="2208181097"/>
                    </a:ext>
                  </a:extLst>
                </a:gridCol>
                <a:gridCol w="329184">
                  <a:extLst>
                    <a:ext uri="{9D8B030D-6E8A-4147-A177-3AD203B41FA5}">
                      <a16:colId xmlns:a16="http://schemas.microsoft.com/office/drawing/2014/main" val="3518039745"/>
                    </a:ext>
                  </a:extLst>
                </a:gridCol>
                <a:gridCol w="329184">
                  <a:extLst>
                    <a:ext uri="{9D8B030D-6E8A-4147-A177-3AD203B41FA5}">
                      <a16:colId xmlns:a16="http://schemas.microsoft.com/office/drawing/2014/main" val="2295075538"/>
                    </a:ext>
                  </a:extLst>
                </a:gridCol>
                <a:gridCol w="329184">
                  <a:extLst>
                    <a:ext uri="{9D8B030D-6E8A-4147-A177-3AD203B41FA5}">
                      <a16:colId xmlns:a16="http://schemas.microsoft.com/office/drawing/2014/main" val="1893394595"/>
                    </a:ext>
                  </a:extLst>
                </a:gridCol>
                <a:gridCol w="329184">
                  <a:extLst>
                    <a:ext uri="{9D8B030D-6E8A-4147-A177-3AD203B41FA5}">
                      <a16:colId xmlns:a16="http://schemas.microsoft.com/office/drawing/2014/main" val="518063550"/>
                    </a:ext>
                  </a:extLst>
                </a:gridCol>
                <a:gridCol w="329184">
                  <a:extLst>
                    <a:ext uri="{9D8B030D-6E8A-4147-A177-3AD203B41FA5}">
                      <a16:colId xmlns:a16="http://schemas.microsoft.com/office/drawing/2014/main" val="939073019"/>
                    </a:ext>
                  </a:extLst>
                </a:gridCol>
                <a:gridCol w="329184">
                  <a:extLst>
                    <a:ext uri="{9D8B030D-6E8A-4147-A177-3AD203B41FA5}">
                      <a16:colId xmlns:a16="http://schemas.microsoft.com/office/drawing/2014/main" val="3037633942"/>
                    </a:ext>
                  </a:extLst>
                </a:gridCol>
                <a:gridCol w="329184">
                  <a:extLst>
                    <a:ext uri="{9D8B030D-6E8A-4147-A177-3AD203B41FA5}">
                      <a16:colId xmlns:a16="http://schemas.microsoft.com/office/drawing/2014/main" val="3192348455"/>
                    </a:ext>
                  </a:extLst>
                </a:gridCol>
                <a:gridCol w="329184">
                  <a:extLst>
                    <a:ext uri="{9D8B030D-6E8A-4147-A177-3AD203B41FA5}">
                      <a16:colId xmlns:a16="http://schemas.microsoft.com/office/drawing/2014/main" val="3540997277"/>
                    </a:ext>
                  </a:extLst>
                </a:gridCol>
                <a:gridCol w="329184">
                  <a:extLst>
                    <a:ext uri="{9D8B030D-6E8A-4147-A177-3AD203B41FA5}">
                      <a16:colId xmlns:a16="http://schemas.microsoft.com/office/drawing/2014/main" val="2502853102"/>
                    </a:ext>
                  </a:extLst>
                </a:gridCol>
                <a:gridCol w="329184">
                  <a:extLst>
                    <a:ext uri="{9D8B030D-6E8A-4147-A177-3AD203B41FA5}">
                      <a16:colId xmlns:a16="http://schemas.microsoft.com/office/drawing/2014/main" val="3849389527"/>
                    </a:ext>
                  </a:extLst>
                </a:gridCol>
                <a:gridCol w="329184">
                  <a:extLst>
                    <a:ext uri="{9D8B030D-6E8A-4147-A177-3AD203B41FA5}">
                      <a16:colId xmlns:a16="http://schemas.microsoft.com/office/drawing/2014/main" val="1989781372"/>
                    </a:ext>
                  </a:extLst>
                </a:gridCol>
                <a:gridCol w="329184">
                  <a:extLst>
                    <a:ext uri="{9D8B030D-6E8A-4147-A177-3AD203B41FA5}">
                      <a16:colId xmlns:a16="http://schemas.microsoft.com/office/drawing/2014/main" val="1700783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56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- 2018-01-18 14:02:39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https://scontent.xx.fbcdn.net/v/t1.0-9/s720x720/26734305_1604771912923875_3052754421945675083_n.png?_nc_cat=0&amp;oh=dec3bb8ae13fb6992ebd4c77f260ad4a&amp;oe=5B33C53C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220885"/>
                  </a:ext>
                </a:extLst>
              </a:tr>
            </a:tbl>
          </a:graphicData>
        </a:graphic>
      </p:graphicFrame>
      <p:sp>
        <p:nvSpPr>
          <p:cNvPr id="4" name="Text Placeholder 3">
            <a:extLst>
              <a:ext uri="{FF2B5EF4-FFF2-40B4-BE49-F238E27FC236}">
                <a16:creationId xmlns:a16="http://schemas.microsoft.com/office/drawing/2014/main" id="{59343369-B5F5-4F59-822D-10E89051310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12395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412F-D307-42E2-BBFC-B802B97AE8F1}"/>
              </a:ext>
            </a:extLst>
          </p:cNvPr>
          <p:cNvSpPr>
            <a:spLocks noGrp="1"/>
          </p:cNvSpPr>
          <p:nvPr>
            <p:ph type="title"/>
          </p:nvPr>
        </p:nvSpPr>
        <p:spPr/>
        <p:txBody>
          <a:bodyPr/>
          <a:lstStyle/>
          <a:p>
            <a:r>
              <a:rPr lang="en-US"/>
              <a:t>Facebook Own Posts Table | Chili's Malaysia - 11 of 25</a:t>
            </a:r>
          </a:p>
        </p:txBody>
      </p:sp>
      <p:graphicFrame>
        <p:nvGraphicFramePr>
          <p:cNvPr id="5" name="Table Placeholder 4">
            <a:extLst>
              <a:ext uri="{FF2B5EF4-FFF2-40B4-BE49-F238E27FC236}">
                <a16:creationId xmlns:a16="http://schemas.microsoft.com/office/drawing/2014/main" id="{10823FD1-2C42-4728-8449-EA2424609BEF}"/>
              </a:ext>
            </a:extLst>
          </p:cNvPr>
          <p:cNvGraphicFramePr>
            <a:graphicFrameLocks noGrp="1"/>
          </p:cNvGraphicFramePr>
          <p:nvPr>
            <p:ph type="tbl" sz="quarter" idx="13"/>
            <p:extLst>
              <p:ext uri="{D42A27DB-BD31-4B8C-83A1-F6EECF244321}">
                <p14:modId xmlns:p14="http://schemas.microsoft.com/office/powerpoint/2010/main" val="135513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9069922"/>
                    </a:ext>
                  </a:extLst>
                </a:gridCol>
                <a:gridCol w="905256">
                  <a:extLst>
                    <a:ext uri="{9D8B030D-6E8A-4147-A177-3AD203B41FA5}">
                      <a16:colId xmlns:a16="http://schemas.microsoft.com/office/drawing/2014/main" val="1587219217"/>
                    </a:ext>
                  </a:extLst>
                </a:gridCol>
                <a:gridCol w="658368">
                  <a:extLst>
                    <a:ext uri="{9D8B030D-6E8A-4147-A177-3AD203B41FA5}">
                      <a16:colId xmlns:a16="http://schemas.microsoft.com/office/drawing/2014/main" val="3892285533"/>
                    </a:ext>
                  </a:extLst>
                </a:gridCol>
                <a:gridCol w="329184">
                  <a:extLst>
                    <a:ext uri="{9D8B030D-6E8A-4147-A177-3AD203B41FA5}">
                      <a16:colId xmlns:a16="http://schemas.microsoft.com/office/drawing/2014/main" val="236216693"/>
                    </a:ext>
                  </a:extLst>
                </a:gridCol>
                <a:gridCol w="329184">
                  <a:extLst>
                    <a:ext uri="{9D8B030D-6E8A-4147-A177-3AD203B41FA5}">
                      <a16:colId xmlns:a16="http://schemas.microsoft.com/office/drawing/2014/main" val="2395955154"/>
                    </a:ext>
                  </a:extLst>
                </a:gridCol>
                <a:gridCol w="329184">
                  <a:extLst>
                    <a:ext uri="{9D8B030D-6E8A-4147-A177-3AD203B41FA5}">
                      <a16:colId xmlns:a16="http://schemas.microsoft.com/office/drawing/2014/main" val="1587752641"/>
                    </a:ext>
                  </a:extLst>
                </a:gridCol>
                <a:gridCol w="329184">
                  <a:extLst>
                    <a:ext uri="{9D8B030D-6E8A-4147-A177-3AD203B41FA5}">
                      <a16:colId xmlns:a16="http://schemas.microsoft.com/office/drawing/2014/main" val="60281396"/>
                    </a:ext>
                  </a:extLst>
                </a:gridCol>
                <a:gridCol w="329184">
                  <a:extLst>
                    <a:ext uri="{9D8B030D-6E8A-4147-A177-3AD203B41FA5}">
                      <a16:colId xmlns:a16="http://schemas.microsoft.com/office/drawing/2014/main" val="799399962"/>
                    </a:ext>
                  </a:extLst>
                </a:gridCol>
                <a:gridCol w="329184">
                  <a:extLst>
                    <a:ext uri="{9D8B030D-6E8A-4147-A177-3AD203B41FA5}">
                      <a16:colId xmlns:a16="http://schemas.microsoft.com/office/drawing/2014/main" val="1359637811"/>
                    </a:ext>
                  </a:extLst>
                </a:gridCol>
                <a:gridCol w="329184">
                  <a:extLst>
                    <a:ext uri="{9D8B030D-6E8A-4147-A177-3AD203B41FA5}">
                      <a16:colId xmlns:a16="http://schemas.microsoft.com/office/drawing/2014/main" val="861707430"/>
                    </a:ext>
                  </a:extLst>
                </a:gridCol>
                <a:gridCol w="329184">
                  <a:extLst>
                    <a:ext uri="{9D8B030D-6E8A-4147-A177-3AD203B41FA5}">
                      <a16:colId xmlns:a16="http://schemas.microsoft.com/office/drawing/2014/main" val="2651806378"/>
                    </a:ext>
                  </a:extLst>
                </a:gridCol>
                <a:gridCol w="329184">
                  <a:extLst>
                    <a:ext uri="{9D8B030D-6E8A-4147-A177-3AD203B41FA5}">
                      <a16:colId xmlns:a16="http://schemas.microsoft.com/office/drawing/2014/main" val="3705789279"/>
                    </a:ext>
                  </a:extLst>
                </a:gridCol>
                <a:gridCol w="329184">
                  <a:extLst>
                    <a:ext uri="{9D8B030D-6E8A-4147-A177-3AD203B41FA5}">
                      <a16:colId xmlns:a16="http://schemas.microsoft.com/office/drawing/2014/main" val="3795253016"/>
                    </a:ext>
                  </a:extLst>
                </a:gridCol>
                <a:gridCol w="329184">
                  <a:extLst>
                    <a:ext uri="{9D8B030D-6E8A-4147-A177-3AD203B41FA5}">
                      <a16:colId xmlns:a16="http://schemas.microsoft.com/office/drawing/2014/main" val="1767132743"/>
                    </a:ext>
                  </a:extLst>
                </a:gridCol>
                <a:gridCol w="329184">
                  <a:extLst>
                    <a:ext uri="{9D8B030D-6E8A-4147-A177-3AD203B41FA5}">
                      <a16:colId xmlns:a16="http://schemas.microsoft.com/office/drawing/2014/main" val="3683608109"/>
                    </a:ext>
                  </a:extLst>
                </a:gridCol>
                <a:gridCol w="329184">
                  <a:extLst>
                    <a:ext uri="{9D8B030D-6E8A-4147-A177-3AD203B41FA5}">
                      <a16:colId xmlns:a16="http://schemas.microsoft.com/office/drawing/2014/main" val="226742700"/>
                    </a:ext>
                  </a:extLst>
                </a:gridCol>
                <a:gridCol w="329184">
                  <a:extLst>
                    <a:ext uri="{9D8B030D-6E8A-4147-A177-3AD203B41FA5}">
                      <a16:colId xmlns:a16="http://schemas.microsoft.com/office/drawing/2014/main" val="3615158330"/>
                    </a:ext>
                  </a:extLst>
                </a:gridCol>
                <a:gridCol w="329184">
                  <a:extLst>
                    <a:ext uri="{9D8B030D-6E8A-4147-A177-3AD203B41FA5}">
                      <a16:colId xmlns:a16="http://schemas.microsoft.com/office/drawing/2014/main" val="4184074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432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- 2018-01-17 19:00:00 </a:t>
                      </a:r>
                      <a:r>
                        <a:rPr kumimoji="0" lang="en-US" sz="1000" b="0" i="0" u="none" strike="noStrike" kern="1200" cap="none" spc="0" normalizeH="0" baseline="0" noProof="0">
                          <a:ln>
                            <a:noFill/>
                          </a:ln>
                          <a:solidFill>
                            <a:prstClr val="black"/>
                          </a:solidFill>
                          <a:effectLst/>
                          <a:uLnTx/>
                          <a:uFillTx/>
                          <a:latin typeface="+mn-lt"/>
                          <a:ea typeface="+mn-ea"/>
                          <a:cs typeface="+mn-cs"/>
                        </a:rPr>
                        <a:t> 
 AND THE GRAND PRIZE WINNERS FOR CHILI'S SMOKEHOUSE CHRISTMAS GIVEAWAY ARE... 
*drumroll*
Amir Hamzah Bin Abdul Qadir Jilani and Michelle Ang Li Ren! Congratulations! Each of you just won yourself a RM500 Chili’s vouchers and will be receiving them in your mail shortly! We want to send a big thank you to everyone who participated and we hope to see you all Chili's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https://scontent.xx.fbcdn.net/v/t15.0-10/24582496_1736494653054579_519521168269508608_n.jpg?_nc_cat=0&amp;oh=6752c83dc7fbb9a1287dac91dc97dd41&amp;oe=5B6020CB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1118506"/>
                  </a:ext>
                </a:extLst>
              </a:tr>
            </a:tbl>
          </a:graphicData>
        </a:graphic>
      </p:graphicFrame>
      <p:sp>
        <p:nvSpPr>
          <p:cNvPr id="4" name="Text Placeholder 3">
            <a:extLst>
              <a:ext uri="{FF2B5EF4-FFF2-40B4-BE49-F238E27FC236}">
                <a16:creationId xmlns:a16="http://schemas.microsoft.com/office/drawing/2014/main" id="{B78C49EB-BB76-412C-93E9-EB947FD2B67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59049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A18B5-0D16-4475-AF40-D81D926A7836}"/>
              </a:ext>
            </a:extLst>
          </p:cNvPr>
          <p:cNvSpPr>
            <a:spLocks noGrp="1"/>
          </p:cNvSpPr>
          <p:nvPr>
            <p:ph type="title"/>
          </p:nvPr>
        </p:nvSpPr>
        <p:spPr/>
        <p:txBody>
          <a:bodyPr/>
          <a:lstStyle/>
          <a:p>
            <a:r>
              <a:rPr lang="en-US"/>
              <a:t>Facebook Own Posts Table | Chili's Malaysia - 12 of 25</a:t>
            </a:r>
          </a:p>
        </p:txBody>
      </p:sp>
      <p:graphicFrame>
        <p:nvGraphicFramePr>
          <p:cNvPr id="5" name="Table Placeholder 4">
            <a:extLst>
              <a:ext uri="{FF2B5EF4-FFF2-40B4-BE49-F238E27FC236}">
                <a16:creationId xmlns:a16="http://schemas.microsoft.com/office/drawing/2014/main" id="{AF51F071-6D1E-4024-9A1B-A108F420A2CB}"/>
              </a:ext>
            </a:extLst>
          </p:cNvPr>
          <p:cNvGraphicFramePr>
            <a:graphicFrameLocks noGrp="1"/>
          </p:cNvGraphicFramePr>
          <p:nvPr>
            <p:ph type="tbl" sz="quarter" idx="13"/>
            <p:extLst>
              <p:ext uri="{D42A27DB-BD31-4B8C-83A1-F6EECF244321}">
                <p14:modId xmlns:p14="http://schemas.microsoft.com/office/powerpoint/2010/main" val="289827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40567193"/>
                    </a:ext>
                  </a:extLst>
                </a:gridCol>
                <a:gridCol w="905256">
                  <a:extLst>
                    <a:ext uri="{9D8B030D-6E8A-4147-A177-3AD203B41FA5}">
                      <a16:colId xmlns:a16="http://schemas.microsoft.com/office/drawing/2014/main" val="2194891541"/>
                    </a:ext>
                  </a:extLst>
                </a:gridCol>
                <a:gridCol w="658368">
                  <a:extLst>
                    <a:ext uri="{9D8B030D-6E8A-4147-A177-3AD203B41FA5}">
                      <a16:colId xmlns:a16="http://schemas.microsoft.com/office/drawing/2014/main" val="45533054"/>
                    </a:ext>
                  </a:extLst>
                </a:gridCol>
                <a:gridCol w="329184">
                  <a:extLst>
                    <a:ext uri="{9D8B030D-6E8A-4147-A177-3AD203B41FA5}">
                      <a16:colId xmlns:a16="http://schemas.microsoft.com/office/drawing/2014/main" val="1215654491"/>
                    </a:ext>
                  </a:extLst>
                </a:gridCol>
                <a:gridCol w="329184">
                  <a:extLst>
                    <a:ext uri="{9D8B030D-6E8A-4147-A177-3AD203B41FA5}">
                      <a16:colId xmlns:a16="http://schemas.microsoft.com/office/drawing/2014/main" val="28370882"/>
                    </a:ext>
                  </a:extLst>
                </a:gridCol>
                <a:gridCol w="329184">
                  <a:extLst>
                    <a:ext uri="{9D8B030D-6E8A-4147-A177-3AD203B41FA5}">
                      <a16:colId xmlns:a16="http://schemas.microsoft.com/office/drawing/2014/main" val="3770079948"/>
                    </a:ext>
                  </a:extLst>
                </a:gridCol>
                <a:gridCol w="329184">
                  <a:extLst>
                    <a:ext uri="{9D8B030D-6E8A-4147-A177-3AD203B41FA5}">
                      <a16:colId xmlns:a16="http://schemas.microsoft.com/office/drawing/2014/main" val="454162160"/>
                    </a:ext>
                  </a:extLst>
                </a:gridCol>
                <a:gridCol w="329184">
                  <a:extLst>
                    <a:ext uri="{9D8B030D-6E8A-4147-A177-3AD203B41FA5}">
                      <a16:colId xmlns:a16="http://schemas.microsoft.com/office/drawing/2014/main" val="171074699"/>
                    </a:ext>
                  </a:extLst>
                </a:gridCol>
                <a:gridCol w="329184">
                  <a:extLst>
                    <a:ext uri="{9D8B030D-6E8A-4147-A177-3AD203B41FA5}">
                      <a16:colId xmlns:a16="http://schemas.microsoft.com/office/drawing/2014/main" val="3437513689"/>
                    </a:ext>
                  </a:extLst>
                </a:gridCol>
                <a:gridCol w="329184">
                  <a:extLst>
                    <a:ext uri="{9D8B030D-6E8A-4147-A177-3AD203B41FA5}">
                      <a16:colId xmlns:a16="http://schemas.microsoft.com/office/drawing/2014/main" val="923557972"/>
                    </a:ext>
                  </a:extLst>
                </a:gridCol>
                <a:gridCol w="329184">
                  <a:extLst>
                    <a:ext uri="{9D8B030D-6E8A-4147-A177-3AD203B41FA5}">
                      <a16:colId xmlns:a16="http://schemas.microsoft.com/office/drawing/2014/main" val="3065402016"/>
                    </a:ext>
                  </a:extLst>
                </a:gridCol>
                <a:gridCol w="329184">
                  <a:extLst>
                    <a:ext uri="{9D8B030D-6E8A-4147-A177-3AD203B41FA5}">
                      <a16:colId xmlns:a16="http://schemas.microsoft.com/office/drawing/2014/main" val="1000647678"/>
                    </a:ext>
                  </a:extLst>
                </a:gridCol>
                <a:gridCol w="329184">
                  <a:extLst>
                    <a:ext uri="{9D8B030D-6E8A-4147-A177-3AD203B41FA5}">
                      <a16:colId xmlns:a16="http://schemas.microsoft.com/office/drawing/2014/main" val="1685598077"/>
                    </a:ext>
                  </a:extLst>
                </a:gridCol>
                <a:gridCol w="329184">
                  <a:extLst>
                    <a:ext uri="{9D8B030D-6E8A-4147-A177-3AD203B41FA5}">
                      <a16:colId xmlns:a16="http://schemas.microsoft.com/office/drawing/2014/main" val="3961141995"/>
                    </a:ext>
                  </a:extLst>
                </a:gridCol>
                <a:gridCol w="329184">
                  <a:extLst>
                    <a:ext uri="{9D8B030D-6E8A-4147-A177-3AD203B41FA5}">
                      <a16:colId xmlns:a16="http://schemas.microsoft.com/office/drawing/2014/main" val="3988537267"/>
                    </a:ext>
                  </a:extLst>
                </a:gridCol>
                <a:gridCol w="329184">
                  <a:extLst>
                    <a:ext uri="{9D8B030D-6E8A-4147-A177-3AD203B41FA5}">
                      <a16:colId xmlns:a16="http://schemas.microsoft.com/office/drawing/2014/main" val="826400002"/>
                    </a:ext>
                  </a:extLst>
                </a:gridCol>
                <a:gridCol w="329184">
                  <a:extLst>
                    <a:ext uri="{9D8B030D-6E8A-4147-A177-3AD203B41FA5}">
                      <a16:colId xmlns:a16="http://schemas.microsoft.com/office/drawing/2014/main" val="4273214895"/>
                    </a:ext>
                  </a:extLst>
                </a:gridCol>
                <a:gridCol w="329184">
                  <a:extLst>
                    <a:ext uri="{9D8B030D-6E8A-4147-A177-3AD203B41FA5}">
                      <a16:colId xmlns:a16="http://schemas.microsoft.com/office/drawing/2014/main" val="154990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832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- 2018-01-17 13:52:38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Oh Weng Lung, Kok Chiew Shian and Abdul Rahim Bin Madon for winning the Chili’s Smokehouse Christmas Giveaway Weekly Contest! Each of you just won yourself a RM100 Chili’s vouchers and will be receiving them in your mail shortly! :D As for the rest, stay tuned to find out who the Grand Prize Winners 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https://scontent.xx.fbcdn.net/v/t1.0-9/26734065_1603777729689960_5279438597453389934_n.png?oh=42d4e11151999e4181fb445da1544f3f&amp;oe=5AFD622A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2646514"/>
                  </a:ext>
                </a:extLst>
              </a:tr>
            </a:tbl>
          </a:graphicData>
        </a:graphic>
      </p:graphicFrame>
      <p:sp>
        <p:nvSpPr>
          <p:cNvPr id="4" name="Text Placeholder 3">
            <a:extLst>
              <a:ext uri="{FF2B5EF4-FFF2-40B4-BE49-F238E27FC236}">
                <a16:creationId xmlns:a16="http://schemas.microsoft.com/office/drawing/2014/main" id="{E647E48A-D61B-4B5B-B656-50D1AFEA263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67646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ED02D-51F1-45D7-9608-EE758D679604}"/>
              </a:ext>
            </a:extLst>
          </p:cNvPr>
          <p:cNvSpPr>
            <a:spLocks noGrp="1"/>
          </p:cNvSpPr>
          <p:nvPr>
            <p:ph type="title"/>
          </p:nvPr>
        </p:nvSpPr>
        <p:spPr/>
        <p:txBody>
          <a:bodyPr/>
          <a:lstStyle/>
          <a:p>
            <a:r>
              <a:rPr lang="en-US"/>
              <a:t>Facebook Own Posts Table | Chili's Malaysia - 13 of 25</a:t>
            </a:r>
          </a:p>
        </p:txBody>
      </p:sp>
      <p:graphicFrame>
        <p:nvGraphicFramePr>
          <p:cNvPr id="5" name="Table Placeholder 4">
            <a:extLst>
              <a:ext uri="{FF2B5EF4-FFF2-40B4-BE49-F238E27FC236}">
                <a16:creationId xmlns:a16="http://schemas.microsoft.com/office/drawing/2014/main" id="{A1DAFEE6-3F31-4504-9A1F-BFFEC0E2232B}"/>
              </a:ext>
            </a:extLst>
          </p:cNvPr>
          <p:cNvGraphicFramePr>
            <a:graphicFrameLocks noGrp="1"/>
          </p:cNvGraphicFramePr>
          <p:nvPr>
            <p:ph type="tbl" sz="quarter" idx="13"/>
            <p:extLst>
              <p:ext uri="{D42A27DB-BD31-4B8C-83A1-F6EECF244321}">
                <p14:modId xmlns:p14="http://schemas.microsoft.com/office/powerpoint/2010/main" val="441587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87119676"/>
                    </a:ext>
                  </a:extLst>
                </a:gridCol>
                <a:gridCol w="905256">
                  <a:extLst>
                    <a:ext uri="{9D8B030D-6E8A-4147-A177-3AD203B41FA5}">
                      <a16:colId xmlns:a16="http://schemas.microsoft.com/office/drawing/2014/main" val="3004633690"/>
                    </a:ext>
                  </a:extLst>
                </a:gridCol>
                <a:gridCol w="658368">
                  <a:extLst>
                    <a:ext uri="{9D8B030D-6E8A-4147-A177-3AD203B41FA5}">
                      <a16:colId xmlns:a16="http://schemas.microsoft.com/office/drawing/2014/main" val="3618950761"/>
                    </a:ext>
                  </a:extLst>
                </a:gridCol>
                <a:gridCol w="329184">
                  <a:extLst>
                    <a:ext uri="{9D8B030D-6E8A-4147-A177-3AD203B41FA5}">
                      <a16:colId xmlns:a16="http://schemas.microsoft.com/office/drawing/2014/main" val="3494800846"/>
                    </a:ext>
                  </a:extLst>
                </a:gridCol>
                <a:gridCol w="329184">
                  <a:extLst>
                    <a:ext uri="{9D8B030D-6E8A-4147-A177-3AD203B41FA5}">
                      <a16:colId xmlns:a16="http://schemas.microsoft.com/office/drawing/2014/main" val="2393531302"/>
                    </a:ext>
                  </a:extLst>
                </a:gridCol>
                <a:gridCol w="329184">
                  <a:extLst>
                    <a:ext uri="{9D8B030D-6E8A-4147-A177-3AD203B41FA5}">
                      <a16:colId xmlns:a16="http://schemas.microsoft.com/office/drawing/2014/main" val="950592860"/>
                    </a:ext>
                  </a:extLst>
                </a:gridCol>
                <a:gridCol w="329184">
                  <a:extLst>
                    <a:ext uri="{9D8B030D-6E8A-4147-A177-3AD203B41FA5}">
                      <a16:colId xmlns:a16="http://schemas.microsoft.com/office/drawing/2014/main" val="894598805"/>
                    </a:ext>
                  </a:extLst>
                </a:gridCol>
                <a:gridCol w="329184">
                  <a:extLst>
                    <a:ext uri="{9D8B030D-6E8A-4147-A177-3AD203B41FA5}">
                      <a16:colId xmlns:a16="http://schemas.microsoft.com/office/drawing/2014/main" val="3938633382"/>
                    </a:ext>
                  </a:extLst>
                </a:gridCol>
                <a:gridCol w="329184">
                  <a:extLst>
                    <a:ext uri="{9D8B030D-6E8A-4147-A177-3AD203B41FA5}">
                      <a16:colId xmlns:a16="http://schemas.microsoft.com/office/drawing/2014/main" val="703882370"/>
                    </a:ext>
                  </a:extLst>
                </a:gridCol>
                <a:gridCol w="329184">
                  <a:extLst>
                    <a:ext uri="{9D8B030D-6E8A-4147-A177-3AD203B41FA5}">
                      <a16:colId xmlns:a16="http://schemas.microsoft.com/office/drawing/2014/main" val="3531402826"/>
                    </a:ext>
                  </a:extLst>
                </a:gridCol>
                <a:gridCol w="329184">
                  <a:extLst>
                    <a:ext uri="{9D8B030D-6E8A-4147-A177-3AD203B41FA5}">
                      <a16:colId xmlns:a16="http://schemas.microsoft.com/office/drawing/2014/main" val="2626801979"/>
                    </a:ext>
                  </a:extLst>
                </a:gridCol>
                <a:gridCol w="329184">
                  <a:extLst>
                    <a:ext uri="{9D8B030D-6E8A-4147-A177-3AD203B41FA5}">
                      <a16:colId xmlns:a16="http://schemas.microsoft.com/office/drawing/2014/main" val="200663029"/>
                    </a:ext>
                  </a:extLst>
                </a:gridCol>
                <a:gridCol w="329184">
                  <a:extLst>
                    <a:ext uri="{9D8B030D-6E8A-4147-A177-3AD203B41FA5}">
                      <a16:colId xmlns:a16="http://schemas.microsoft.com/office/drawing/2014/main" val="1899310919"/>
                    </a:ext>
                  </a:extLst>
                </a:gridCol>
                <a:gridCol w="329184">
                  <a:extLst>
                    <a:ext uri="{9D8B030D-6E8A-4147-A177-3AD203B41FA5}">
                      <a16:colId xmlns:a16="http://schemas.microsoft.com/office/drawing/2014/main" val="2974650341"/>
                    </a:ext>
                  </a:extLst>
                </a:gridCol>
                <a:gridCol w="329184">
                  <a:extLst>
                    <a:ext uri="{9D8B030D-6E8A-4147-A177-3AD203B41FA5}">
                      <a16:colId xmlns:a16="http://schemas.microsoft.com/office/drawing/2014/main" val="4114832084"/>
                    </a:ext>
                  </a:extLst>
                </a:gridCol>
                <a:gridCol w="329184">
                  <a:extLst>
                    <a:ext uri="{9D8B030D-6E8A-4147-A177-3AD203B41FA5}">
                      <a16:colId xmlns:a16="http://schemas.microsoft.com/office/drawing/2014/main" val="2920225155"/>
                    </a:ext>
                  </a:extLst>
                </a:gridCol>
                <a:gridCol w="329184">
                  <a:extLst>
                    <a:ext uri="{9D8B030D-6E8A-4147-A177-3AD203B41FA5}">
                      <a16:colId xmlns:a16="http://schemas.microsoft.com/office/drawing/2014/main" val="4082641006"/>
                    </a:ext>
                  </a:extLst>
                </a:gridCol>
                <a:gridCol w="329184">
                  <a:extLst>
                    <a:ext uri="{9D8B030D-6E8A-4147-A177-3AD203B41FA5}">
                      <a16:colId xmlns:a16="http://schemas.microsoft.com/office/drawing/2014/main" val="92996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276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- 2018-01-14 10:00:00 </a:t>
                      </a:r>
                      <a:r>
                        <a:rPr kumimoji="0" lang="en-US" sz="1000" b="0" i="0" u="none" strike="noStrike" kern="1200" cap="none" spc="0" normalizeH="0" baseline="0" noProof="0">
                          <a:ln>
                            <a:noFill/>
                          </a:ln>
                          <a:solidFill>
                            <a:prstClr val="black"/>
                          </a:solidFill>
                          <a:effectLst/>
                          <a:uLnTx/>
                          <a:uFillTx/>
                          <a:latin typeface="+mn-lt"/>
                          <a:ea typeface="+mn-ea"/>
                          <a:cs typeface="+mn-cs"/>
                        </a:rPr>
                        <a:t> 
 "Service at Chili's Mid Valley is Tip Top!". ~ @mayzu_mayza 
Thanks for the lovely compliment and making our day! 
Hope to see you again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https://scontent.xx.fbcdn.net/v/t1.0-9/26229323_1597388586995541_1765757655541003912_n.jpg?_nc_cat=0&amp;oh=06b4b8c809f170bf5abea849f6fa97e2&amp;oe=5B42BD35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8623683"/>
                  </a:ext>
                </a:extLst>
              </a:tr>
            </a:tbl>
          </a:graphicData>
        </a:graphic>
      </p:graphicFrame>
      <p:sp>
        <p:nvSpPr>
          <p:cNvPr id="4" name="Text Placeholder 3">
            <a:extLst>
              <a:ext uri="{FF2B5EF4-FFF2-40B4-BE49-F238E27FC236}">
                <a16:creationId xmlns:a16="http://schemas.microsoft.com/office/drawing/2014/main" id="{A11BE7EF-5E70-455F-8DC6-25420069F15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13970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609B7-790A-400D-8A36-7361AC093695}"/>
              </a:ext>
            </a:extLst>
          </p:cNvPr>
          <p:cNvSpPr>
            <a:spLocks noGrp="1"/>
          </p:cNvSpPr>
          <p:nvPr>
            <p:ph type="title"/>
          </p:nvPr>
        </p:nvSpPr>
        <p:spPr/>
        <p:txBody>
          <a:bodyPr/>
          <a:lstStyle/>
          <a:p>
            <a:r>
              <a:rPr lang="en-US"/>
              <a:t>Facebook Own Posts Table | Chili's Malaysia - 14 of 25</a:t>
            </a:r>
          </a:p>
        </p:txBody>
      </p:sp>
      <p:graphicFrame>
        <p:nvGraphicFramePr>
          <p:cNvPr id="5" name="Table Placeholder 4">
            <a:extLst>
              <a:ext uri="{FF2B5EF4-FFF2-40B4-BE49-F238E27FC236}">
                <a16:creationId xmlns:a16="http://schemas.microsoft.com/office/drawing/2014/main" id="{F81BA9C4-28DF-496A-824C-1BB7971CF6ED}"/>
              </a:ext>
            </a:extLst>
          </p:cNvPr>
          <p:cNvGraphicFramePr>
            <a:graphicFrameLocks noGrp="1"/>
          </p:cNvGraphicFramePr>
          <p:nvPr>
            <p:ph type="tbl" sz="quarter" idx="13"/>
            <p:extLst>
              <p:ext uri="{D42A27DB-BD31-4B8C-83A1-F6EECF244321}">
                <p14:modId xmlns:p14="http://schemas.microsoft.com/office/powerpoint/2010/main" val="1469838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01759000"/>
                    </a:ext>
                  </a:extLst>
                </a:gridCol>
                <a:gridCol w="905256">
                  <a:extLst>
                    <a:ext uri="{9D8B030D-6E8A-4147-A177-3AD203B41FA5}">
                      <a16:colId xmlns:a16="http://schemas.microsoft.com/office/drawing/2014/main" val="2215629422"/>
                    </a:ext>
                  </a:extLst>
                </a:gridCol>
                <a:gridCol w="658368">
                  <a:extLst>
                    <a:ext uri="{9D8B030D-6E8A-4147-A177-3AD203B41FA5}">
                      <a16:colId xmlns:a16="http://schemas.microsoft.com/office/drawing/2014/main" val="2649014979"/>
                    </a:ext>
                  </a:extLst>
                </a:gridCol>
                <a:gridCol w="329184">
                  <a:extLst>
                    <a:ext uri="{9D8B030D-6E8A-4147-A177-3AD203B41FA5}">
                      <a16:colId xmlns:a16="http://schemas.microsoft.com/office/drawing/2014/main" val="981405447"/>
                    </a:ext>
                  </a:extLst>
                </a:gridCol>
                <a:gridCol w="329184">
                  <a:extLst>
                    <a:ext uri="{9D8B030D-6E8A-4147-A177-3AD203B41FA5}">
                      <a16:colId xmlns:a16="http://schemas.microsoft.com/office/drawing/2014/main" val="67968657"/>
                    </a:ext>
                  </a:extLst>
                </a:gridCol>
                <a:gridCol w="329184">
                  <a:extLst>
                    <a:ext uri="{9D8B030D-6E8A-4147-A177-3AD203B41FA5}">
                      <a16:colId xmlns:a16="http://schemas.microsoft.com/office/drawing/2014/main" val="1489954312"/>
                    </a:ext>
                  </a:extLst>
                </a:gridCol>
                <a:gridCol w="329184">
                  <a:extLst>
                    <a:ext uri="{9D8B030D-6E8A-4147-A177-3AD203B41FA5}">
                      <a16:colId xmlns:a16="http://schemas.microsoft.com/office/drawing/2014/main" val="1297232123"/>
                    </a:ext>
                  </a:extLst>
                </a:gridCol>
                <a:gridCol w="329184">
                  <a:extLst>
                    <a:ext uri="{9D8B030D-6E8A-4147-A177-3AD203B41FA5}">
                      <a16:colId xmlns:a16="http://schemas.microsoft.com/office/drawing/2014/main" val="448190571"/>
                    </a:ext>
                  </a:extLst>
                </a:gridCol>
                <a:gridCol w="329184">
                  <a:extLst>
                    <a:ext uri="{9D8B030D-6E8A-4147-A177-3AD203B41FA5}">
                      <a16:colId xmlns:a16="http://schemas.microsoft.com/office/drawing/2014/main" val="2530388376"/>
                    </a:ext>
                  </a:extLst>
                </a:gridCol>
                <a:gridCol w="329184">
                  <a:extLst>
                    <a:ext uri="{9D8B030D-6E8A-4147-A177-3AD203B41FA5}">
                      <a16:colId xmlns:a16="http://schemas.microsoft.com/office/drawing/2014/main" val="2034741154"/>
                    </a:ext>
                  </a:extLst>
                </a:gridCol>
                <a:gridCol w="329184">
                  <a:extLst>
                    <a:ext uri="{9D8B030D-6E8A-4147-A177-3AD203B41FA5}">
                      <a16:colId xmlns:a16="http://schemas.microsoft.com/office/drawing/2014/main" val="2658046254"/>
                    </a:ext>
                  </a:extLst>
                </a:gridCol>
                <a:gridCol w="329184">
                  <a:extLst>
                    <a:ext uri="{9D8B030D-6E8A-4147-A177-3AD203B41FA5}">
                      <a16:colId xmlns:a16="http://schemas.microsoft.com/office/drawing/2014/main" val="1439451803"/>
                    </a:ext>
                  </a:extLst>
                </a:gridCol>
                <a:gridCol w="329184">
                  <a:extLst>
                    <a:ext uri="{9D8B030D-6E8A-4147-A177-3AD203B41FA5}">
                      <a16:colId xmlns:a16="http://schemas.microsoft.com/office/drawing/2014/main" val="3625860909"/>
                    </a:ext>
                  </a:extLst>
                </a:gridCol>
                <a:gridCol w="329184">
                  <a:extLst>
                    <a:ext uri="{9D8B030D-6E8A-4147-A177-3AD203B41FA5}">
                      <a16:colId xmlns:a16="http://schemas.microsoft.com/office/drawing/2014/main" val="102043411"/>
                    </a:ext>
                  </a:extLst>
                </a:gridCol>
                <a:gridCol w="329184">
                  <a:extLst>
                    <a:ext uri="{9D8B030D-6E8A-4147-A177-3AD203B41FA5}">
                      <a16:colId xmlns:a16="http://schemas.microsoft.com/office/drawing/2014/main" val="2246426597"/>
                    </a:ext>
                  </a:extLst>
                </a:gridCol>
                <a:gridCol w="329184">
                  <a:extLst>
                    <a:ext uri="{9D8B030D-6E8A-4147-A177-3AD203B41FA5}">
                      <a16:colId xmlns:a16="http://schemas.microsoft.com/office/drawing/2014/main" val="3190121274"/>
                    </a:ext>
                  </a:extLst>
                </a:gridCol>
                <a:gridCol w="329184">
                  <a:extLst>
                    <a:ext uri="{9D8B030D-6E8A-4147-A177-3AD203B41FA5}">
                      <a16:colId xmlns:a16="http://schemas.microsoft.com/office/drawing/2014/main" val="1303803351"/>
                    </a:ext>
                  </a:extLst>
                </a:gridCol>
                <a:gridCol w="329184">
                  <a:extLst>
                    <a:ext uri="{9D8B030D-6E8A-4147-A177-3AD203B41FA5}">
                      <a16:colId xmlns:a16="http://schemas.microsoft.com/office/drawing/2014/main" val="3484452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742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- 2018-01-13 10:00:00 </a:t>
                      </a:r>
                      <a:r>
                        <a:rPr kumimoji="0" lang="en-US" sz="1000" b="0" i="0" u="none" strike="noStrike" kern="1200" cap="none" spc="0" normalizeH="0" baseline="0" noProof="0">
                          <a:ln>
                            <a:noFill/>
                          </a:ln>
                          <a:solidFill>
                            <a:prstClr val="black"/>
                          </a:solidFill>
                          <a:effectLst/>
                          <a:uLnTx/>
                          <a:uFillTx/>
                          <a:latin typeface="+mn-lt"/>
                          <a:ea typeface="+mn-ea"/>
                          <a:cs typeface="+mn-cs"/>
                        </a:rPr>
                        <a:t> 
 In a loving relation-sheep with Chili’s lamb shoulder. 
Image credited to @kenny_khee.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https://scontent.xx.fbcdn.net/v/t1.0-9/26219465_1597387690328964_5288463508062983422_n.jpg?oh=b5d00331654db940b9e35095f8620d9e&amp;oe=5B2FE421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3141619"/>
                  </a:ext>
                </a:extLst>
              </a:tr>
            </a:tbl>
          </a:graphicData>
        </a:graphic>
      </p:graphicFrame>
      <p:sp>
        <p:nvSpPr>
          <p:cNvPr id="4" name="Text Placeholder 3">
            <a:extLst>
              <a:ext uri="{FF2B5EF4-FFF2-40B4-BE49-F238E27FC236}">
                <a16:creationId xmlns:a16="http://schemas.microsoft.com/office/drawing/2014/main" id="{85F3D35E-6A21-40C9-A407-0082AF543B4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165857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1980E-7698-4ACC-803F-299AE1BE90AA}"/>
              </a:ext>
            </a:extLst>
          </p:cNvPr>
          <p:cNvSpPr>
            <a:spLocks noGrp="1"/>
          </p:cNvSpPr>
          <p:nvPr>
            <p:ph type="title"/>
          </p:nvPr>
        </p:nvSpPr>
        <p:spPr/>
        <p:txBody>
          <a:bodyPr/>
          <a:lstStyle/>
          <a:p>
            <a:r>
              <a:rPr lang="en-US"/>
              <a:t>Facebook Own Posts Table | Chili's Malaysia - 15 of 25</a:t>
            </a:r>
          </a:p>
        </p:txBody>
      </p:sp>
      <p:graphicFrame>
        <p:nvGraphicFramePr>
          <p:cNvPr id="5" name="Table Placeholder 4">
            <a:extLst>
              <a:ext uri="{FF2B5EF4-FFF2-40B4-BE49-F238E27FC236}">
                <a16:creationId xmlns:a16="http://schemas.microsoft.com/office/drawing/2014/main" id="{5AE2F9DD-0765-47ED-8EAB-AA8BE8F00994}"/>
              </a:ext>
            </a:extLst>
          </p:cNvPr>
          <p:cNvGraphicFramePr>
            <a:graphicFrameLocks noGrp="1"/>
          </p:cNvGraphicFramePr>
          <p:nvPr>
            <p:ph type="tbl" sz="quarter" idx="13"/>
            <p:extLst>
              <p:ext uri="{D42A27DB-BD31-4B8C-83A1-F6EECF244321}">
                <p14:modId xmlns:p14="http://schemas.microsoft.com/office/powerpoint/2010/main" val="1018940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74768141"/>
                    </a:ext>
                  </a:extLst>
                </a:gridCol>
                <a:gridCol w="905256">
                  <a:extLst>
                    <a:ext uri="{9D8B030D-6E8A-4147-A177-3AD203B41FA5}">
                      <a16:colId xmlns:a16="http://schemas.microsoft.com/office/drawing/2014/main" val="1698845347"/>
                    </a:ext>
                  </a:extLst>
                </a:gridCol>
                <a:gridCol w="658368">
                  <a:extLst>
                    <a:ext uri="{9D8B030D-6E8A-4147-A177-3AD203B41FA5}">
                      <a16:colId xmlns:a16="http://schemas.microsoft.com/office/drawing/2014/main" val="1407245790"/>
                    </a:ext>
                  </a:extLst>
                </a:gridCol>
                <a:gridCol w="329184">
                  <a:extLst>
                    <a:ext uri="{9D8B030D-6E8A-4147-A177-3AD203B41FA5}">
                      <a16:colId xmlns:a16="http://schemas.microsoft.com/office/drawing/2014/main" val="3688846357"/>
                    </a:ext>
                  </a:extLst>
                </a:gridCol>
                <a:gridCol w="329184">
                  <a:extLst>
                    <a:ext uri="{9D8B030D-6E8A-4147-A177-3AD203B41FA5}">
                      <a16:colId xmlns:a16="http://schemas.microsoft.com/office/drawing/2014/main" val="344718248"/>
                    </a:ext>
                  </a:extLst>
                </a:gridCol>
                <a:gridCol w="329184">
                  <a:extLst>
                    <a:ext uri="{9D8B030D-6E8A-4147-A177-3AD203B41FA5}">
                      <a16:colId xmlns:a16="http://schemas.microsoft.com/office/drawing/2014/main" val="774033556"/>
                    </a:ext>
                  </a:extLst>
                </a:gridCol>
                <a:gridCol w="329184">
                  <a:extLst>
                    <a:ext uri="{9D8B030D-6E8A-4147-A177-3AD203B41FA5}">
                      <a16:colId xmlns:a16="http://schemas.microsoft.com/office/drawing/2014/main" val="3310328272"/>
                    </a:ext>
                  </a:extLst>
                </a:gridCol>
                <a:gridCol w="329184">
                  <a:extLst>
                    <a:ext uri="{9D8B030D-6E8A-4147-A177-3AD203B41FA5}">
                      <a16:colId xmlns:a16="http://schemas.microsoft.com/office/drawing/2014/main" val="907497105"/>
                    </a:ext>
                  </a:extLst>
                </a:gridCol>
                <a:gridCol w="329184">
                  <a:extLst>
                    <a:ext uri="{9D8B030D-6E8A-4147-A177-3AD203B41FA5}">
                      <a16:colId xmlns:a16="http://schemas.microsoft.com/office/drawing/2014/main" val="154692847"/>
                    </a:ext>
                  </a:extLst>
                </a:gridCol>
                <a:gridCol w="329184">
                  <a:extLst>
                    <a:ext uri="{9D8B030D-6E8A-4147-A177-3AD203B41FA5}">
                      <a16:colId xmlns:a16="http://schemas.microsoft.com/office/drawing/2014/main" val="2011752730"/>
                    </a:ext>
                  </a:extLst>
                </a:gridCol>
                <a:gridCol w="329184">
                  <a:extLst>
                    <a:ext uri="{9D8B030D-6E8A-4147-A177-3AD203B41FA5}">
                      <a16:colId xmlns:a16="http://schemas.microsoft.com/office/drawing/2014/main" val="1414869102"/>
                    </a:ext>
                  </a:extLst>
                </a:gridCol>
                <a:gridCol w="329184">
                  <a:extLst>
                    <a:ext uri="{9D8B030D-6E8A-4147-A177-3AD203B41FA5}">
                      <a16:colId xmlns:a16="http://schemas.microsoft.com/office/drawing/2014/main" val="1288954528"/>
                    </a:ext>
                  </a:extLst>
                </a:gridCol>
                <a:gridCol w="329184">
                  <a:extLst>
                    <a:ext uri="{9D8B030D-6E8A-4147-A177-3AD203B41FA5}">
                      <a16:colId xmlns:a16="http://schemas.microsoft.com/office/drawing/2014/main" val="2445518446"/>
                    </a:ext>
                  </a:extLst>
                </a:gridCol>
                <a:gridCol w="329184">
                  <a:extLst>
                    <a:ext uri="{9D8B030D-6E8A-4147-A177-3AD203B41FA5}">
                      <a16:colId xmlns:a16="http://schemas.microsoft.com/office/drawing/2014/main" val="3959939842"/>
                    </a:ext>
                  </a:extLst>
                </a:gridCol>
                <a:gridCol w="329184">
                  <a:extLst>
                    <a:ext uri="{9D8B030D-6E8A-4147-A177-3AD203B41FA5}">
                      <a16:colId xmlns:a16="http://schemas.microsoft.com/office/drawing/2014/main" val="4269558097"/>
                    </a:ext>
                  </a:extLst>
                </a:gridCol>
                <a:gridCol w="329184">
                  <a:extLst>
                    <a:ext uri="{9D8B030D-6E8A-4147-A177-3AD203B41FA5}">
                      <a16:colId xmlns:a16="http://schemas.microsoft.com/office/drawing/2014/main" val="1642917392"/>
                    </a:ext>
                  </a:extLst>
                </a:gridCol>
                <a:gridCol w="329184">
                  <a:extLst>
                    <a:ext uri="{9D8B030D-6E8A-4147-A177-3AD203B41FA5}">
                      <a16:colId xmlns:a16="http://schemas.microsoft.com/office/drawing/2014/main" val="192809475"/>
                    </a:ext>
                  </a:extLst>
                </a:gridCol>
                <a:gridCol w="329184">
                  <a:extLst>
                    <a:ext uri="{9D8B030D-6E8A-4147-A177-3AD203B41FA5}">
                      <a16:colId xmlns:a16="http://schemas.microsoft.com/office/drawing/2014/main" val="904797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843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- 2018-01-12 10:00:00 </a:t>
                      </a:r>
                      <a:r>
                        <a:rPr kumimoji="0" lang="en-US" sz="1000" b="0" i="0" u="none" strike="noStrike" kern="1200" cap="none" spc="0" normalizeH="0" baseline="0" noProof="0">
                          <a:ln>
                            <a:noFill/>
                          </a:ln>
                          <a:solidFill>
                            <a:prstClr val="black"/>
                          </a:solidFill>
                          <a:effectLst/>
                          <a:uLnTx/>
                          <a:uFillTx/>
                          <a:latin typeface="+mn-lt"/>
                          <a:ea typeface="+mn-ea"/>
                          <a:cs typeface="+mn-cs"/>
                        </a:rPr>
                        <a:t> 
 Family meals are the best at Chili’s. 
Image credited to @shalini_loganathan.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https://scontent.xx.fbcdn.net/v/t1.0-9/26238911_1597387050329028_7565008877537030899_n.png?oh=405025e5e8ba8a14eb0154ff37a687d0&amp;oe=5AF46575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1805112"/>
                  </a:ext>
                </a:extLst>
              </a:tr>
            </a:tbl>
          </a:graphicData>
        </a:graphic>
      </p:graphicFrame>
      <p:sp>
        <p:nvSpPr>
          <p:cNvPr id="4" name="Text Placeholder 3">
            <a:extLst>
              <a:ext uri="{FF2B5EF4-FFF2-40B4-BE49-F238E27FC236}">
                <a16:creationId xmlns:a16="http://schemas.microsoft.com/office/drawing/2014/main" id="{A1074F40-92DC-43BA-B718-78F1CD57020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68276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78EB-D19D-4A8B-ADBA-174533E16AD0}"/>
              </a:ext>
            </a:extLst>
          </p:cNvPr>
          <p:cNvSpPr>
            <a:spLocks noGrp="1"/>
          </p:cNvSpPr>
          <p:nvPr>
            <p:ph type="title"/>
          </p:nvPr>
        </p:nvSpPr>
        <p:spPr/>
        <p:txBody>
          <a:bodyPr/>
          <a:lstStyle/>
          <a:p>
            <a:r>
              <a:rPr lang="en-US"/>
              <a:t>Facebook Own Posts Table | Chili's Malaysia - 16 of 25</a:t>
            </a:r>
          </a:p>
        </p:txBody>
      </p:sp>
      <p:graphicFrame>
        <p:nvGraphicFramePr>
          <p:cNvPr id="5" name="Table Placeholder 4">
            <a:extLst>
              <a:ext uri="{FF2B5EF4-FFF2-40B4-BE49-F238E27FC236}">
                <a16:creationId xmlns:a16="http://schemas.microsoft.com/office/drawing/2014/main" id="{D84A1524-2024-4CB2-8FB5-037C23D0843E}"/>
              </a:ext>
            </a:extLst>
          </p:cNvPr>
          <p:cNvGraphicFramePr>
            <a:graphicFrameLocks noGrp="1"/>
          </p:cNvGraphicFramePr>
          <p:nvPr>
            <p:ph type="tbl" sz="quarter" idx="13"/>
            <p:extLst>
              <p:ext uri="{D42A27DB-BD31-4B8C-83A1-F6EECF244321}">
                <p14:modId xmlns:p14="http://schemas.microsoft.com/office/powerpoint/2010/main" val="3686455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85970230"/>
                    </a:ext>
                  </a:extLst>
                </a:gridCol>
                <a:gridCol w="905256">
                  <a:extLst>
                    <a:ext uri="{9D8B030D-6E8A-4147-A177-3AD203B41FA5}">
                      <a16:colId xmlns:a16="http://schemas.microsoft.com/office/drawing/2014/main" val="1940355305"/>
                    </a:ext>
                  </a:extLst>
                </a:gridCol>
                <a:gridCol w="658368">
                  <a:extLst>
                    <a:ext uri="{9D8B030D-6E8A-4147-A177-3AD203B41FA5}">
                      <a16:colId xmlns:a16="http://schemas.microsoft.com/office/drawing/2014/main" val="493658628"/>
                    </a:ext>
                  </a:extLst>
                </a:gridCol>
                <a:gridCol w="329184">
                  <a:extLst>
                    <a:ext uri="{9D8B030D-6E8A-4147-A177-3AD203B41FA5}">
                      <a16:colId xmlns:a16="http://schemas.microsoft.com/office/drawing/2014/main" val="684630040"/>
                    </a:ext>
                  </a:extLst>
                </a:gridCol>
                <a:gridCol w="329184">
                  <a:extLst>
                    <a:ext uri="{9D8B030D-6E8A-4147-A177-3AD203B41FA5}">
                      <a16:colId xmlns:a16="http://schemas.microsoft.com/office/drawing/2014/main" val="2436777732"/>
                    </a:ext>
                  </a:extLst>
                </a:gridCol>
                <a:gridCol w="329184">
                  <a:extLst>
                    <a:ext uri="{9D8B030D-6E8A-4147-A177-3AD203B41FA5}">
                      <a16:colId xmlns:a16="http://schemas.microsoft.com/office/drawing/2014/main" val="2604600864"/>
                    </a:ext>
                  </a:extLst>
                </a:gridCol>
                <a:gridCol w="329184">
                  <a:extLst>
                    <a:ext uri="{9D8B030D-6E8A-4147-A177-3AD203B41FA5}">
                      <a16:colId xmlns:a16="http://schemas.microsoft.com/office/drawing/2014/main" val="788399257"/>
                    </a:ext>
                  </a:extLst>
                </a:gridCol>
                <a:gridCol w="329184">
                  <a:extLst>
                    <a:ext uri="{9D8B030D-6E8A-4147-A177-3AD203B41FA5}">
                      <a16:colId xmlns:a16="http://schemas.microsoft.com/office/drawing/2014/main" val="1203826622"/>
                    </a:ext>
                  </a:extLst>
                </a:gridCol>
                <a:gridCol w="329184">
                  <a:extLst>
                    <a:ext uri="{9D8B030D-6E8A-4147-A177-3AD203B41FA5}">
                      <a16:colId xmlns:a16="http://schemas.microsoft.com/office/drawing/2014/main" val="3007923344"/>
                    </a:ext>
                  </a:extLst>
                </a:gridCol>
                <a:gridCol w="329184">
                  <a:extLst>
                    <a:ext uri="{9D8B030D-6E8A-4147-A177-3AD203B41FA5}">
                      <a16:colId xmlns:a16="http://schemas.microsoft.com/office/drawing/2014/main" val="3006669849"/>
                    </a:ext>
                  </a:extLst>
                </a:gridCol>
                <a:gridCol w="329184">
                  <a:extLst>
                    <a:ext uri="{9D8B030D-6E8A-4147-A177-3AD203B41FA5}">
                      <a16:colId xmlns:a16="http://schemas.microsoft.com/office/drawing/2014/main" val="797834523"/>
                    </a:ext>
                  </a:extLst>
                </a:gridCol>
                <a:gridCol w="329184">
                  <a:extLst>
                    <a:ext uri="{9D8B030D-6E8A-4147-A177-3AD203B41FA5}">
                      <a16:colId xmlns:a16="http://schemas.microsoft.com/office/drawing/2014/main" val="748241816"/>
                    </a:ext>
                  </a:extLst>
                </a:gridCol>
                <a:gridCol w="329184">
                  <a:extLst>
                    <a:ext uri="{9D8B030D-6E8A-4147-A177-3AD203B41FA5}">
                      <a16:colId xmlns:a16="http://schemas.microsoft.com/office/drawing/2014/main" val="2969293369"/>
                    </a:ext>
                  </a:extLst>
                </a:gridCol>
                <a:gridCol w="329184">
                  <a:extLst>
                    <a:ext uri="{9D8B030D-6E8A-4147-A177-3AD203B41FA5}">
                      <a16:colId xmlns:a16="http://schemas.microsoft.com/office/drawing/2014/main" val="1115995671"/>
                    </a:ext>
                  </a:extLst>
                </a:gridCol>
                <a:gridCol w="329184">
                  <a:extLst>
                    <a:ext uri="{9D8B030D-6E8A-4147-A177-3AD203B41FA5}">
                      <a16:colId xmlns:a16="http://schemas.microsoft.com/office/drawing/2014/main" val="865560651"/>
                    </a:ext>
                  </a:extLst>
                </a:gridCol>
                <a:gridCol w="329184">
                  <a:extLst>
                    <a:ext uri="{9D8B030D-6E8A-4147-A177-3AD203B41FA5}">
                      <a16:colId xmlns:a16="http://schemas.microsoft.com/office/drawing/2014/main" val="2928088240"/>
                    </a:ext>
                  </a:extLst>
                </a:gridCol>
                <a:gridCol w="329184">
                  <a:extLst>
                    <a:ext uri="{9D8B030D-6E8A-4147-A177-3AD203B41FA5}">
                      <a16:colId xmlns:a16="http://schemas.microsoft.com/office/drawing/2014/main" val="2759337864"/>
                    </a:ext>
                  </a:extLst>
                </a:gridCol>
                <a:gridCol w="329184">
                  <a:extLst>
                    <a:ext uri="{9D8B030D-6E8A-4147-A177-3AD203B41FA5}">
                      <a16:colId xmlns:a16="http://schemas.microsoft.com/office/drawing/2014/main" val="3034432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608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- 2018-01-11 11:14:29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Mohd Shahril Amin bin Shahdan, Nor Hasimah Ramli and Patmanaban Devadas for winning the Chili’s Smokehouse Christmas Giveaway Weekly Contest! Each of you just won yourself a RM100 Chili’s vouchers and will be receiving them in your mail shortly! :D As for the rest, it’s not too late to be in the running for the Grand Prize where two lucky winners will win RM500 Chili’s vouchers each! ! If you haven’t registered, check out the link below for more info: https://goo.gl/Z1ogUU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https://scontent.xx.fbcdn.net/v/t1.0-9/26229757_1598276133573453_4243303330548291583_n.png?oh=66462142f05c1977266352aa2f4566f1&amp;oe=5AF6C319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4830035"/>
                  </a:ext>
                </a:extLst>
              </a:tr>
            </a:tbl>
          </a:graphicData>
        </a:graphic>
      </p:graphicFrame>
      <p:sp>
        <p:nvSpPr>
          <p:cNvPr id="4" name="Text Placeholder 3">
            <a:extLst>
              <a:ext uri="{FF2B5EF4-FFF2-40B4-BE49-F238E27FC236}">
                <a16:creationId xmlns:a16="http://schemas.microsoft.com/office/drawing/2014/main" id="{FC7B5940-6EF9-4B91-8973-538E81006A0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51451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F0CA5-AABE-4ACB-9FD6-A8E527955B63}"/>
              </a:ext>
            </a:extLst>
          </p:cNvPr>
          <p:cNvSpPr>
            <a:spLocks noGrp="1"/>
          </p:cNvSpPr>
          <p:nvPr>
            <p:ph type="title"/>
          </p:nvPr>
        </p:nvSpPr>
        <p:spPr/>
        <p:txBody>
          <a:bodyPr/>
          <a:lstStyle/>
          <a:p>
            <a:r>
              <a:rPr lang="en-US"/>
              <a:t>Facebook Own Posts Table | Chili's Malaysia - 17 of 25</a:t>
            </a:r>
          </a:p>
        </p:txBody>
      </p:sp>
      <p:graphicFrame>
        <p:nvGraphicFramePr>
          <p:cNvPr id="5" name="Table Placeholder 4">
            <a:extLst>
              <a:ext uri="{FF2B5EF4-FFF2-40B4-BE49-F238E27FC236}">
                <a16:creationId xmlns:a16="http://schemas.microsoft.com/office/drawing/2014/main" id="{08EE3C0F-275B-4AE0-B33A-BAFF21B07032}"/>
              </a:ext>
            </a:extLst>
          </p:cNvPr>
          <p:cNvGraphicFramePr>
            <a:graphicFrameLocks noGrp="1"/>
          </p:cNvGraphicFramePr>
          <p:nvPr>
            <p:ph type="tbl" sz="quarter" idx="13"/>
            <p:extLst>
              <p:ext uri="{D42A27DB-BD31-4B8C-83A1-F6EECF244321}">
                <p14:modId xmlns:p14="http://schemas.microsoft.com/office/powerpoint/2010/main" val="3694884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07158176"/>
                    </a:ext>
                  </a:extLst>
                </a:gridCol>
                <a:gridCol w="905256">
                  <a:extLst>
                    <a:ext uri="{9D8B030D-6E8A-4147-A177-3AD203B41FA5}">
                      <a16:colId xmlns:a16="http://schemas.microsoft.com/office/drawing/2014/main" val="3569149677"/>
                    </a:ext>
                  </a:extLst>
                </a:gridCol>
                <a:gridCol w="658368">
                  <a:extLst>
                    <a:ext uri="{9D8B030D-6E8A-4147-A177-3AD203B41FA5}">
                      <a16:colId xmlns:a16="http://schemas.microsoft.com/office/drawing/2014/main" val="3298188861"/>
                    </a:ext>
                  </a:extLst>
                </a:gridCol>
                <a:gridCol w="329184">
                  <a:extLst>
                    <a:ext uri="{9D8B030D-6E8A-4147-A177-3AD203B41FA5}">
                      <a16:colId xmlns:a16="http://schemas.microsoft.com/office/drawing/2014/main" val="2517782952"/>
                    </a:ext>
                  </a:extLst>
                </a:gridCol>
                <a:gridCol w="329184">
                  <a:extLst>
                    <a:ext uri="{9D8B030D-6E8A-4147-A177-3AD203B41FA5}">
                      <a16:colId xmlns:a16="http://schemas.microsoft.com/office/drawing/2014/main" val="2385641046"/>
                    </a:ext>
                  </a:extLst>
                </a:gridCol>
                <a:gridCol w="329184">
                  <a:extLst>
                    <a:ext uri="{9D8B030D-6E8A-4147-A177-3AD203B41FA5}">
                      <a16:colId xmlns:a16="http://schemas.microsoft.com/office/drawing/2014/main" val="4114157103"/>
                    </a:ext>
                  </a:extLst>
                </a:gridCol>
                <a:gridCol w="329184">
                  <a:extLst>
                    <a:ext uri="{9D8B030D-6E8A-4147-A177-3AD203B41FA5}">
                      <a16:colId xmlns:a16="http://schemas.microsoft.com/office/drawing/2014/main" val="2823333573"/>
                    </a:ext>
                  </a:extLst>
                </a:gridCol>
                <a:gridCol w="329184">
                  <a:extLst>
                    <a:ext uri="{9D8B030D-6E8A-4147-A177-3AD203B41FA5}">
                      <a16:colId xmlns:a16="http://schemas.microsoft.com/office/drawing/2014/main" val="1447349847"/>
                    </a:ext>
                  </a:extLst>
                </a:gridCol>
                <a:gridCol w="329184">
                  <a:extLst>
                    <a:ext uri="{9D8B030D-6E8A-4147-A177-3AD203B41FA5}">
                      <a16:colId xmlns:a16="http://schemas.microsoft.com/office/drawing/2014/main" val="680365644"/>
                    </a:ext>
                  </a:extLst>
                </a:gridCol>
                <a:gridCol w="329184">
                  <a:extLst>
                    <a:ext uri="{9D8B030D-6E8A-4147-A177-3AD203B41FA5}">
                      <a16:colId xmlns:a16="http://schemas.microsoft.com/office/drawing/2014/main" val="3398681840"/>
                    </a:ext>
                  </a:extLst>
                </a:gridCol>
                <a:gridCol w="329184">
                  <a:extLst>
                    <a:ext uri="{9D8B030D-6E8A-4147-A177-3AD203B41FA5}">
                      <a16:colId xmlns:a16="http://schemas.microsoft.com/office/drawing/2014/main" val="2677082856"/>
                    </a:ext>
                  </a:extLst>
                </a:gridCol>
                <a:gridCol w="329184">
                  <a:extLst>
                    <a:ext uri="{9D8B030D-6E8A-4147-A177-3AD203B41FA5}">
                      <a16:colId xmlns:a16="http://schemas.microsoft.com/office/drawing/2014/main" val="1773527985"/>
                    </a:ext>
                  </a:extLst>
                </a:gridCol>
                <a:gridCol w="329184">
                  <a:extLst>
                    <a:ext uri="{9D8B030D-6E8A-4147-A177-3AD203B41FA5}">
                      <a16:colId xmlns:a16="http://schemas.microsoft.com/office/drawing/2014/main" val="1964269298"/>
                    </a:ext>
                  </a:extLst>
                </a:gridCol>
                <a:gridCol w="329184">
                  <a:extLst>
                    <a:ext uri="{9D8B030D-6E8A-4147-A177-3AD203B41FA5}">
                      <a16:colId xmlns:a16="http://schemas.microsoft.com/office/drawing/2014/main" val="1539629701"/>
                    </a:ext>
                  </a:extLst>
                </a:gridCol>
                <a:gridCol w="329184">
                  <a:extLst>
                    <a:ext uri="{9D8B030D-6E8A-4147-A177-3AD203B41FA5}">
                      <a16:colId xmlns:a16="http://schemas.microsoft.com/office/drawing/2014/main" val="2972233370"/>
                    </a:ext>
                  </a:extLst>
                </a:gridCol>
                <a:gridCol w="329184">
                  <a:extLst>
                    <a:ext uri="{9D8B030D-6E8A-4147-A177-3AD203B41FA5}">
                      <a16:colId xmlns:a16="http://schemas.microsoft.com/office/drawing/2014/main" val="1730963602"/>
                    </a:ext>
                  </a:extLst>
                </a:gridCol>
                <a:gridCol w="329184">
                  <a:extLst>
                    <a:ext uri="{9D8B030D-6E8A-4147-A177-3AD203B41FA5}">
                      <a16:colId xmlns:a16="http://schemas.microsoft.com/office/drawing/2014/main" val="2029903177"/>
                    </a:ext>
                  </a:extLst>
                </a:gridCol>
                <a:gridCol w="329184">
                  <a:extLst>
                    <a:ext uri="{9D8B030D-6E8A-4147-A177-3AD203B41FA5}">
                      <a16:colId xmlns:a16="http://schemas.microsoft.com/office/drawing/2014/main" val="1617768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852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- 2018-01-11 10:00:00 </a:t>
                      </a:r>
                      <a:r>
                        <a:rPr kumimoji="0" lang="en-US" sz="1000" b="0" i="0" u="none" strike="noStrike" kern="1200" cap="none" spc="0" normalizeH="0" baseline="0" noProof="0">
                          <a:ln>
                            <a:noFill/>
                          </a:ln>
                          <a:solidFill>
                            <a:prstClr val="black"/>
                          </a:solidFill>
                          <a:effectLst/>
                          <a:uLnTx/>
                          <a:uFillTx/>
                          <a:latin typeface="+mn-lt"/>
                          <a:ea typeface="+mn-ea"/>
                          <a:cs typeface="+mn-cs"/>
                        </a:rPr>
                        <a:t> 
 Smoked over 100% natural pecan wood, Chili’s Smoked BBQ Chicken taste the best with our signature BBQ Sauce.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Try this before it’s off our menu 14 Jan (This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https://scontent.xx.fbcdn.net/v/t15.0-10/p720x720/24572746_1970181136573393_534253777973149696_n.jpg?_nc_cat=0&amp;oh=0cf5519591f42013b0fd19ed63e0cbf1&amp;oe=5B2F74DE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1145830"/>
                  </a:ext>
                </a:extLst>
              </a:tr>
            </a:tbl>
          </a:graphicData>
        </a:graphic>
      </p:graphicFrame>
      <p:sp>
        <p:nvSpPr>
          <p:cNvPr id="4" name="Text Placeholder 3">
            <a:extLst>
              <a:ext uri="{FF2B5EF4-FFF2-40B4-BE49-F238E27FC236}">
                <a16:creationId xmlns:a16="http://schemas.microsoft.com/office/drawing/2014/main" id="{9D8133AE-96C3-49E4-B9F1-B64EA785208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26514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425C7-B6CA-4BA5-A3BA-675F3AA6B874}"/>
              </a:ext>
            </a:extLst>
          </p:cNvPr>
          <p:cNvSpPr>
            <a:spLocks noGrp="1"/>
          </p:cNvSpPr>
          <p:nvPr>
            <p:ph type="title"/>
          </p:nvPr>
        </p:nvSpPr>
        <p:spPr/>
        <p:txBody>
          <a:bodyPr/>
          <a:lstStyle/>
          <a:p>
            <a:r>
              <a:rPr lang="en-US"/>
              <a:t>Facebook Own Posts Table | Chili's Malaysia - 18 of 25</a:t>
            </a:r>
          </a:p>
        </p:txBody>
      </p:sp>
      <p:graphicFrame>
        <p:nvGraphicFramePr>
          <p:cNvPr id="5" name="Table Placeholder 4">
            <a:extLst>
              <a:ext uri="{FF2B5EF4-FFF2-40B4-BE49-F238E27FC236}">
                <a16:creationId xmlns:a16="http://schemas.microsoft.com/office/drawing/2014/main" id="{1753221A-D200-4402-AAB7-99EB3F88F65B}"/>
              </a:ext>
            </a:extLst>
          </p:cNvPr>
          <p:cNvGraphicFramePr>
            <a:graphicFrameLocks noGrp="1"/>
          </p:cNvGraphicFramePr>
          <p:nvPr>
            <p:ph type="tbl" sz="quarter" idx="13"/>
            <p:extLst>
              <p:ext uri="{D42A27DB-BD31-4B8C-83A1-F6EECF244321}">
                <p14:modId xmlns:p14="http://schemas.microsoft.com/office/powerpoint/2010/main" val="451430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21563877"/>
                    </a:ext>
                  </a:extLst>
                </a:gridCol>
                <a:gridCol w="905256">
                  <a:extLst>
                    <a:ext uri="{9D8B030D-6E8A-4147-A177-3AD203B41FA5}">
                      <a16:colId xmlns:a16="http://schemas.microsoft.com/office/drawing/2014/main" val="577943012"/>
                    </a:ext>
                  </a:extLst>
                </a:gridCol>
                <a:gridCol w="658368">
                  <a:extLst>
                    <a:ext uri="{9D8B030D-6E8A-4147-A177-3AD203B41FA5}">
                      <a16:colId xmlns:a16="http://schemas.microsoft.com/office/drawing/2014/main" val="281601273"/>
                    </a:ext>
                  </a:extLst>
                </a:gridCol>
                <a:gridCol w="329184">
                  <a:extLst>
                    <a:ext uri="{9D8B030D-6E8A-4147-A177-3AD203B41FA5}">
                      <a16:colId xmlns:a16="http://schemas.microsoft.com/office/drawing/2014/main" val="2791201872"/>
                    </a:ext>
                  </a:extLst>
                </a:gridCol>
                <a:gridCol w="329184">
                  <a:extLst>
                    <a:ext uri="{9D8B030D-6E8A-4147-A177-3AD203B41FA5}">
                      <a16:colId xmlns:a16="http://schemas.microsoft.com/office/drawing/2014/main" val="3279305319"/>
                    </a:ext>
                  </a:extLst>
                </a:gridCol>
                <a:gridCol w="329184">
                  <a:extLst>
                    <a:ext uri="{9D8B030D-6E8A-4147-A177-3AD203B41FA5}">
                      <a16:colId xmlns:a16="http://schemas.microsoft.com/office/drawing/2014/main" val="1235263691"/>
                    </a:ext>
                  </a:extLst>
                </a:gridCol>
                <a:gridCol w="329184">
                  <a:extLst>
                    <a:ext uri="{9D8B030D-6E8A-4147-A177-3AD203B41FA5}">
                      <a16:colId xmlns:a16="http://schemas.microsoft.com/office/drawing/2014/main" val="2462590955"/>
                    </a:ext>
                  </a:extLst>
                </a:gridCol>
                <a:gridCol w="329184">
                  <a:extLst>
                    <a:ext uri="{9D8B030D-6E8A-4147-A177-3AD203B41FA5}">
                      <a16:colId xmlns:a16="http://schemas.microsoft.com/office/drawing/2014/main" val="2517469645"/>
                    </a:ext>
                  </a:extLst>
                </a:gridCol>
                <a:gridCol w="329184">
                  <a:extLst>
                    <a:ext uri="{9D8B030D-6E8A-4147-A177-3AD203B41FA5}">
                      <a16:colId xmlns:a16="http://schemas.microsoft.com/office/drawing/2014/main" val="2920776084"/>
                    </a:ext>
                  </a:extLst>
                </a:gridCol>
                <a:gridCol w="329184">
                  <a:extLst>
                    <a:ext uri="{9D8B030D-6E8A-4147-A177-3AD203B41FA5}">
                      <a16:colId xmlns:a16="http://schemas.microsoft.com/office/drawing/2014/main" val="383902804"/>
                    </a:ext>
                  </a:extLst>
                </a:gridCol>
                <a:gridCol w="329184">
                  <a:extLst>
                    <a:ext uri="{9D8B030D-6E8A-4147-A177-3AD203B41FA5}">
                      <a16:colId xmlns:a16="http://schemas.microsoft.com/office/drawing/2014/main" val="2520954209"/>
                    </a:ext>
                  </a:extLst>
                </a:gridCol>
                <a:gridCol w="329184">
                  <a:extLst>
                    <a:ext uri="{9D8B030D-6E8A-4147-A177-3AD203B41FA5}">
                      <a16:colId xmlns:a16="http://schemas.microsoft.com/office/drawing/2014/main" val="4049113013"/>
                    </a:ext>
                  </a:extLst>
                </a:gridCol>
                <a:gridCol w="329184">
                  <a:extLst>
                    <a:ext uri="{9D8B030D-6E8A-4147-A177-3AD203B41FA5}">
                      <a16:colId xmlns:a16="http://schemas.microsoft.com/office/drawing/2014/main" val="1525971667"/>
                    </a:ext>
                  </a:extLst>
                </a:gridCol>
                <a:gridCol w="329184">
                  <a:extLst>
                    <a:ext uri="{9D8B030D-6E8A-4147-A177-3AD203B41FA5}">
                      <a16:colId xmlns:a16="http://schemas.microsoft.com/office/drawing/2014/main" val="3541113070"/>
                    </a:ext>
                  </a:extLst>
                </a:gridCol>
                <a:gridCol w="329184">
                  <a:extLst>
                    <a:ext uri="{9D8B030D-6E8A-4147-A177-3AD203B41FA5}">
                      <a16:colId xmlns:a16="http://schemas.microsoft.com/office/drawing/2014/main" val="1176620343"/>
                    </a:ext>
                  </a:extLst>
                </a:gridCol>
                <a:gridCol w="329184">
                  <a:extLst>
                    <a:ext uri="{9D8B030D-6E8A-4147-A177-3AD203B41FA5}">
                      <a16:colId xmlns:a16="http://schemas.microsoft.com/office/drawing/2014/main" val="708647648"/>
                    </a:ext>
                  </a:extLst>
                </a:gridCol>
                <a:gridCol w="329184">
                  <a:extLst>
                    <a:ext uri="{9D8B030D-6E8A-4147-A177-3AD203B41FA5}">
                      <a16:colId xmlns:a16="http://schemas.microsoft.com/office/drawing/2014/main" val="2815078531"/>
                    </a:ext>
                  </a:extLst>
                </a:gridCol>
                <a:gridCol w="329184">
                  <a:extLst>
                    <a:ext uri="{9D8B030D-6E8A-4147-A177-3AD203B41FA5}">
                      <a16:colId xmlns:a16="http://schemas.microsoft.com/office/drawing/2014/main" val="2750944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048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- 2018-01-10 12:01:09 </a:t>
                      </a:r>
                      <a:r>
                        <a:rPr kumimoji="0" lang="en-US" sz="1000" b="0" i="0" u="none" strike="noStrike" kern="1200" cap="none" spc="0" normalizeH="0" baseline="0" noProof="0">
                          <a:ln>
                            <a:noFill/>
                          </a:ln>
                          <a:solidFill>
                            <a:prstClr val="black"/>
                          </a:solidFill>
                          <a:effectLst/>
                          <a:uLnTx/>
                          <a:uFillTx/>
                          <a:latin typeface="+mn-lt"/>
                          <a:ea typeface="+mn-ea"/>
                          <a:cs typeface="+mn-cs"/>
                        </a:rPr>
                        <a:t> 
 Don’t make the mis-steak of missing one of Chili’s bestselling items – the grilled beef fajitas!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https://scontent.xx.fbcdn.net/v/t1.0-9/26230693_1597371370330596_3835365547330825545_n.png?_nc_cat=0&amp;oh=38353d5a037a03a56e2373c9c0dc11c3&amp;oe=5B4395A7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5866404"/>
                  </a:ext>
                </a:extLst>
              </a:tr>
            </a:tbl>
          </a:graphicData>
        </a:graphic>
      </p:graphicFrame>
      <p:sp>
        <p:nvSpPr>
          <p:cNvPr id="4" name="Text Placeholder 3">
            <a:extLst>
              <a:ext uri="{FF2B5EF4-FFF2-40B4-BE49-F238E27FC236}">
                <a16:creationId xmlns:a16="http://schemas.microsoft.com/office/drawing/2014/main" id="{E3678061-F97E-4246-8676-D5AC019D816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24074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2CD8E-32CD-4A89-960E-7B60D3D372E7}"/>
              </a:ext>
            </a:extLst>
          </p:cNvPr>
          <p:cNvSpPr>
            <a:spLocks noGrp="1"/>
          </p:cNvSpPr>
          <p:nvPr>
            <p:ph type="title"/>
          </p:nvPr>
        </p:nvSpPr>
        <p:spPr/>
        <p:txBody>
          <a:bodyPr/>
          <a:lstStyle/>
          <a:p>
            <a:r>
              <a:rPr lang="en-US"/>
              <a:t>Facebook Own Posts Table | Chili's Malaysia - 19 of 25</a:t>
            </a:r>
          </a:p>
        </p:txBody>
      </p:sp>
      <p:graphicFrame>
        <p:nvGraphicFramePr>
          <p:cNvPr id="5" name="Table Placeholder 4">
            <a:extLst>
              <a:ext uri="{FF2B5EF4-FFF2-40B4-BE49-F238E27FC236}">
                <a16:creationId xmlns:a16="http://schemas.microsoft.com/office/drawing/2014/main" id="{3DC2704A-1A5D-4FB7-9636-DBCF0FABF397}"/>
              </a:ext>
            </a:extLst>
          </p:cNvPr>
          <p:cNvGraphicFramePr>
            <a:graphicFrameLocks noGrp="1"/>
          </p:cNvGraphicFramePr>
          <p:nvPr>
            <p:ph type="tbl" sz="quarter" idx="13"/>
            <p:extLst>
              <p:ext uri="{D42A27DB-BD31-4B8C-83A1-F6EECF244321}">
                <p14:modId xmlns:p14="http://schemas.microsoft.com/office/powerpoint/2010/main" val="1621263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93521812"/>
                    </a:ext>
                  </a:extLst>
                </a:gridCol>
                <a:gridCol w="905256">
                  <a:extLst>
                    <a:ext uri="{9D8B030D-6E8A-4147-A177-3AD203B41FA5}">
                      <a16:colId xmlns:a16="http://schemas.microsoft.com/office/drawing/2014/main" val="2241197285"/>
                    </a:ext>
                  </a:extLst>
                </a:gridCol>
                <a:gridCol w="658368">
                  <a:extLst>
                    <a:ext uri="{9D8B030D-6E8A-4147-A177-3AD203B41FA5}">
                      <a16:colId xmlns:a16="http://schemas.microsoft.com/office/drawing/2014/main" val="4039249085"/>
                    </a:ext>
                  </a:extLst>
                </a:gridCol>
                <a:gridCol w="329184">
                  <a:extLst>
                    <a:ext uri="{9D8B030D-6E8A-4147-A177-3AD203B41FA5}">
                      <a16:colId xmlns:a16="http://schemas.microsoft.com/office/drawing/2014/main" val="166013646"/>
                    </a:ext>
                  </a:extLst>
                </a:gridCol>
                <a:gridCol w="329184">
                  <a:extLst>
                    <a:ext uri="{9D8B030D-6E8A-4147-A177-3AD203B41FA5}">
                      <a16:colId xmlns:a16="http://schemas.microsoft.com/office/drawing/2014/main" val="2126782270"/>
                    </a:ext>
                  </a:extLst>
                </a:gridCol>
                <a:gridCol w="329184">
                  <a:extLst>
                    <a:ext uri="{9D8B030D-6E8A-4147-A177-3AD203B41FA5}">
                      <a16:colId xmlns:a16="http://schemas.microsoft.com/office/drawing/2014/main" val="3669483467"/>
                    </a:ext>
                  </a:extLst>
                </a:gridCol>
                <a:gridCol w="329184">
                  <a:extLst>
                    <a:ext uri="{9D8B030D-6E8A-4147-A177-3AD203B41FA5}">
                      <a16:colId xmlns:a16="http://schemas.microsoft.com/office/drawing/2014/main" val="3257657781"/>
                    </a:ext>
                  </a:extLst>
                </a:gridCol>
                <a:gridCol w="329184">
                  <a:extLst>
                    <a:ext uri="{9D8B030D-6E8A-4147-A177-3AD203B41FA5}">
                      <a16:colId xmlns:a16="http://schemas.microsoft.com/office/drawing/2014/main" val="1459004454"/>
                    </a:ext>
                  </a:extLst>
                </a:gridCol>
                <a:gridCol w="329184">
                  <a:extLst>
                    <a:ext uri="{9D8B030D-6E8A-4147-A177-3AD203B41FA5}">
                      <a16:colId xmlns:a16="http://schemas.microsoft.com/office/drawing/2014/main" val="3931092519"/>
                    </a:ext>
                  </a:extLst>
                </a:gridCol>
                <a:gridCol w="329184">
                  <a:extLst>
                    <a:ext uri="{9D8B030D-6E8A-4147-A177-3AD203B41FA5}">
                      <a16:colId xmlns:a16="http://schemas.microsoft.com/office/drawing/2014/main" val="1917443203"/>
                    </a:ext>
                  </a:extLst>
                </a:gridCol>
                <a:gridCol w="329184">
                  <a:extLst>
                    <a:ext uri="{9D8B030D-6E8A-4147-A177-3AD203B41FA5}">
                      <a16:colId xmlns:a16="http://schemas.microsoft.com/office/drawing/2014/main" val="45201036"/>
                    </a:ext>
                  </a:extLst>
                </a:gridCol>
                <a:gridCol w="329184">
                  <a:extLst>
                    <a:ext uri="{9D8B030D-6E8A-4147-A177-3AD203B41FA5}">
                      <a16:colId xmlns:a16="http://schemas.microsoft.com/office/drawing/2014/main" val="3841485246"/>
                    </a:ext>
                  </a:extLst>
                </a:gridCol>
                <a:gridCol w="329184">
                  <a:extLst>
                    <a:ext uri="{9D8B030D-6E8A-4147-A177-3AD203B41FA5}">
                      <a16:colId xmlns:a16="http://schemas.microsoft.com/office/drawing/2014/main" val="2369955266"/>
                    </a:ext>
                  </a:extLst>
                </a:gridCol>
                <a:gridCol w="329184">
                  <a:extLst>
                    <a:ext uri="{9D8B030D-6E8A-4147-A177-3AD203B41FA5}">
                      <a16:colId xmlns:a16="http://schemas.microsoft.com/office/drawing/2014/main" val="1519891821"/>
                    </a:ext>
                  </a:extLst>
                </a:gridCol>
                <a:gridCol w="329184">
                  <a:extLst>
                    <a:ext uri="{9D8B030D-6E8A-4147-A177-3AD203B41FA5}">
                      <a16:colId xmlns:a16="http://schemas.microsoft.com/office/drawing/2014/main" val="728326897"/>
                    </a:ext>
                  </a:extLst>
                </a:gridCol>
                <a:gridCol w="329184">
                  <a:extLst>
                    <a:ext uri="{9D8B030D-6E8A-4147-A177-3AD203B41FA5}">
                      <a16:colId xmlns:a16="http://schemas.microsoft.com/office/drawing/2014/main" val="67312246"/>
                    </a:ext>
                  </a:extLst>
                </a:gridCol>
                <a:gridCol w="329184">
                  <a:extLst>
                    <a:ext uri="{9D8B030D-6E8A-4147-A177-3AD203B41FA5}">
                      <a16:colId xmlns:a16="http://schemas.microsoft.com/office/drawing/2014/main" val="350219095"/>
                    </a:ext>
                  </a:extLst>
                </a:gridCol>
                <a:gridCol w="329184">
                  <a:extLst>
                    <a:ext uri="{9D8B030D-6E8A-4147-A177-3AD203B41FA5}">
                      <a16:colId xmlns:a16="http://schemas.microsoft.com/office/drawing/2014/main" val="363031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93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- 2018-01-08 14:46:33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Abdullah Dan Umie and Ahmad Adlyn Othman! You just won yourself a total of RM 40 Chili's vouchers each! Thank you once again to all participants, the messages were lovely :) To find out more on how you could potentially win Chili's dining vouchers, head on to our Fb page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https://scontent.xx.fbcdn.net/v/t1.0-9/26731221_1595446203856446_5963880969923825087_n.png?oh=28218f426640e9aefc8f32851188dd14&amp;oe=5AF637FA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4427395"/>
                  </a:ext>
                </a:extLst>
              </a:tr>
            </a:tbl>
          </a:graphicData>
        </a:graphic>
      </p:graphicFrame>
      <p:sp>
        <p:nvSpPr>
          <p:cNvPr id="4" name="Text Placeholder 3">
            <a:extLst>
              <a:ext uri="{FF2B5EF4-FFF2-40B4-BE49-F238E27FC236}">
                <a16:creationId xmlns:a16="http://schemas.microsoft.com/office/drawing/2014/main" id="{12574303-B1D2-475A-92A7-302CE47B7EA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03165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FF276-8568-4E95-B287-774C469536F4}"/>
              </a:ext>
            </a:extLst>
          </p:cNvPr>
          <p:cNvSpPr>
            <a:spLocks noGrp="1"/>
          </p:cNvSpPr>
          <p:nvPr>
            <p:ph type="title"/>
          </p:nvPr>
        </p:nvSpPr>
        <p:spPr/>
        <p:txBody>
          <a:bodyPr/>
          <a:lstStyle/>
          <a:p>
            <a:r>
              <a:rPr lang="en-US"/>
              <a:t>Facebook Own Posts Table | Chili's Malaysia - 20 of 25</a:t>
            </a:r>
          </a:p>
        </p:txBody>
      </p:sp>
      <p:graphicFrame>
        <p:nvGraphicFramePr>
          <p:cNvPr id="5" name="Table Placeholder 4">
            <a:extLst>
              <a:ext uri="{FF2B5EF4-FFF2-40B4-BE49-F238E27FC236}">
                <a16:creationId xmlns:a16="http://schemas.microsoft.com/office/drawing/2014/main" id="{73D50B27-B1BD-40ED-877B-280123D339F7}"/>
              </a:ext>
            </a:extLst>
          </p:cNvPr>
          <p:cNvGraphicFramePr>
            <a:graphicFrameLocks noGrp="1"/>
          </p:cNvGraphicFramePr>
          <p:nvPr>
            <p:ph type="tbl" sz="quarter" idx="13"/>
            <p:extLst>
              <p:ext uri="{D42A27DB-BD31-4B8C-83A1-F6EECF244321}">
                <p14:modId xmlns:p14="http://schemas.microsoft.com/office/powerpoint/2010/main" val="172886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58284003"/>
                    </a:ext>
                  </a:extLst>
                </a:gridCol>
                <a:gridCol w="905256">
                  <a:extLst>
                    <a:ext uri="{9D8B030D-6E8A-4147-A177-3AD203B41FA5}">
                      <a16:colId xmlns:a16="http://schemas.microsoft.com/office/drawing/2014/main" val="2875327207"/>
                    </a:ext>
                  </a:extLst>
                </a:gridCol>
                <a:gridCol w="658368">
                  <a:extLst>
                    <a:ext uri="{9D8B030D-6E8A-4147-A177-3AD203B41FA5}">
                      <a16:colId xmlns:a16="http://schemas.microsoft.com/office/drawing/2014/main" val="3111618022"/>
                    </a:ext>
                  </a:extLst>
                </a:gridCol>
                <a:gridCol w="329184">
                  <a:extLst>
                    <a:ext uri="{9D8B030D-6E8A-4147-A177-3AD203B41FA5}">
                      <a16:colId xmlns:a16="http://schemas.microsoft.com/office/drawing/2014/main" val="163189153"/>
                    </a:ext>
                  </a:extLst>
                </a:gridCol>
                <a:gridCol w="329184">
                  <a:extLst>
                    <a:ext uri="{9D8B030D-6E8A-4147-A177-3AD203B41FA5}">
                      <a16:colId xmlns:a16="http://schemas.microsoft.com/office/drawing/2014/main" val="2065736685"/>
                    </a:ext>
                  </a:extLst>
                </a:gridCol>
                <a:gridCol w="329184">
                  <a:extLst>
                    <a:ext uri="{9D8B030D-6E8A-4147-A177-3AD203B41FA5}">
                      <a16:colId xmlns:a16="http://schemas.microsoft.com/office/drawing/2014/main" val="376389573"/>
                    </a:ext>
                  </a:extLst>
                </a:gridCol>
                <a:gridCol w="329184">
                  <a:extLst>
                    <a:ext uri="{9D8B030D-6E8A-4147-A177-3AD203B41FA5}">
                      <a16:colId xmlns:a16="http://schemas.microsoft.com/office/drawing/2014/main" val="1698338205"/>
                    </a:ext>
                  </a:extLst>
                </a:gridCol>
                <a:gridCol w="329184">
                  <a:extLst>
                    <a:ext uri="{9D8B030D-6E8A-4147-A177-3AD203B41FA5}">
                      <a16:colId xmlns:a16="http://schemas.microsoft.com/office/drawing/2014/main" val="2389906189"/>
                    </a:ext>
                  </a:extLst>
                </a:gridCol>
                <a:gridCol w="329184">
                  <a:extLst>
                    <a:ext uri="{9D8B030D-6E8A-4147-A177-3AD203B41FA5}">
                      <a16:colId xmlns:a16="http://schemas.microsoft.com/office/drawing/2014/main" val="588530810"/>
                    </a:ext>
                  </a:extLst>
                </a:gridCol>
                <a:gridCol w="329184">
                  <a:extLst>
                    <a:ext uri="{9D8B030D-6E8A-4147-A177-3AD203B41FA5}">
                      <a16:colId xmlns:a16="http://schemas.microsoft.com/office/drawing/2014/main" val="1064890118"/>
                    </a:ext>
                  </a:extLst>
                </a:gridCol>
                <a:gridCol w="329184">
                  <a:extLst>
                    <a:ext uri="{9D8B030D-6E8A-4147-A177-3AD203B41FA5}">
                      <a16:colId xmlns:a16="http://schemas.microsoft.com/office/drawing/2014/main" val="3567862954"/>
                    </a:ext>
                  </a:extLst>
                </a:gridCol>
                <a:gridCol w="329184">
                  <a:extLst>
                    <a:ext uri="{9D8B030D-6E8A-4147-A177-3AD203B41FA5}">
                      <a16:colId xmlns:a16="http://schemas.microsoft.com/office/drawing/2014/main" val="1977165920"/>
                    </a:ext>
                  </a:extLst>
                </a:gridCol>
                <a:gridCol w="329184">
                  <a:extLst>
                    <a:ext uri="{9D8B030D-6E8A-4147-A177-3AD203B41FA5}">
                      <a16:colId xmlns:a16="http://schemas.microsoft.com/office/drawing/2014/main" val="3524728783"/>
                    </a:ext>
                  </a:extLst>
                </a:gridCol>
                <a:gridCol w="329184">
                  <a:extLst>
                    <a:ext uri="{9D8B030D-6E8A-4147-A177-3AD203B41FA5}">
                      <a16:colId xmlns:a16="http://schemas.microsoft.com/office/drawing/2014/main" val="1385362888"/>
                    </a:ext>
                  </a:extLst>
                </a:gridCol>
                <a:gridCol w="329184">
                  <a:extLst>
                    <a:ext uri="{9D8B030D-6E8A-4147-A177-3AD203B41FA5}">
                      <a16:colId xmlns:a16="http://schemas.microsoft.com/office/drawing/2014/main" val="335102927"/>
                    </a:ext>
                  </a:extLst>
                </a:gridCol>
                <a:gridCol w="329184">
                  <a:extLst>
                    <a:ext uri="{9D8B030D-6E8A-4147-A177-3AD203B41FA5}">
                      <a16:colId xmlns:a16="http://schemas.microsoft.com/office/drawing/2014/main" val="3029485241"/>
                    </a:ext>
                  </a:extLst>
                </a:gridCol>
                <a:gridCol w="329184">
                  <a:extLst>
                    <a:ext uri="{9D8B030D-6E8A-4147-A177-3AD203B41FA5}">
                      <a16:colId xmlns:a16="http://schemas.microsoft.com/office/drawing/2014/main" val="3982491346"/>
                    </a:ext>
                  </a:extLst>
                </a:gridCol>
                <a:gridCol w="329184">
                  <a:extLst>
                    <a:ext uri="{9D8B030D-6E8A-4147-A177-3AD203B41FA5}">
                      <a16:colId xmlns:a16="http://schemas.microsoft.com/office/drawing/2014/main" val="3763266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315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- 2018-01-08 12:13:15 </a:t>
                      </a:r>
                      <a:r>
                        <a:rPr kumimoji="0" lang="en-US" sz="1000" b="0" i="0" u="none" strike="noStrike" kern="1200" cap="none" spc="0" normalizeH="0" baseline="0" noProof="0">
                          <a:ln>
                            <a:noFill/>
                          </a:ln>
                          <a:solidFill>
                            <a:prstClr val="black"/>
                          </a:solidFill>
                          <a:effectLst/>
                          <a:uLnTx/>
                          <a:uFillTx/>
                          <a:latin typeface="+mn-lt"/>
                          <a:ea typeface="+mn-ea"/>
                          <a:cs typeface="+mn-cs"/>
                        </a:rPr>
                        <a:t> 
 Treat your Monday blues with Smoked BBQ Chicken from Chili’s. 
Only available until 14 Jan 2018
Browse the menu now: http://bit.ly/chilissmokehouse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Find a Chili’s outlet near you: http://bit.ly/chilisoutlets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https://scontent.xx.fbcdn.net/v/t1.0-9/26195476_1595335220534211_4020816382388212461_n.png?oh=6ae9f7cdf4bcd2989dab69bdf2da94a6&amp;oe=5ADA2B70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0440625"/>
                  </a:ext>
                </a:extLst>
              </a:tr>
            </a:tbl>
          </a:graphicData>
        </a:graphic>
      </p:graphicFrame>
      <p:sp>
        <p:nvSpPr>
          <p:cNvPr id="4" name="Text Placeholder 3">
            <a:extLst>
              <a:ext uri="{FF2B5EF4-FFF2-40B4-BE49-F238E27FC236}">
                <a16:creationId xmlns:a16="http://schemas.microsoft.com/office/drawing/2014/main" id="{F2CB804F-BEB1-4404-937C-917AC53197B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17311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5FFB5-F6AF-45D6-901C-E1A60996F55D}"/>
              </a:ext>
            </a:extLst>
          </p:cNvPr>
          <p:cNvSpPr>
            <a:spLocks noGrp="1"/>
          </p:cNvSpPr>
          <p:nvPr>
            <p:ph type="title"/>
          </p:nvPr>
        </p:nvSpPr>
        <p:spPr/>
        <p:txBody>
          <a:bodyPr/>
          <a:lstStyle/>
          <a:p>
            <a:r>
              <a:rPr lang="en-US"/>
              <a:t>Facebook Own Posts Table | Chili's Malaysia - 21 of 25</a:t>
            </a:r>
          </a:p>
        </p:txBody>
      </p:sp>
      <p:graphicFrame>
        <p:nvGraphicFramePr>
          <p:cNvPr id="5" name="Table Placeholder 4">
            <a:extLst>
              <a:ext uri="{FF2B5EF4-FFF2-40B4-BE49-F238E27FC236}">
                <a16:creationId xmlns:a16="http://schemas.microsoft.com/office/drawing/2014/main" id="{7EE4F148-36EC-4AD1-BDBB-318C0F986034}"/>
              </a:ext>
            </a:extLst>
          </p:cNvPr>
          <p:cNvGraphicFramePr>
            <a:graphicFrameLocks noGrp="1"/>
          </p:cNvGraphicFramePr>
          <p:nvPr>
            <p:ph type="tbl" sz="quarter" idx="13"/>
            <p:extLst>
              <p:ext uri="{D42A27DB-BD31-4B8C-83A1-F6EECF244321}">
                <p14:modId xmlns:p14="http://schemas.microsoft.com/office/powerpoint/2010/main" val="426356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88071551"/>
                    </a:ext>
                  </a:extLst>
                </a:gridCol>
                <a:gridCol w="905256">
                  <a:extLst>
                    <a:ext uri="{9D8B030D-6E8A-4147-A177-3AD203B41FA5}">
                      <a16:colId xmlns:a16="http://schemas.microsoft.com/office/drawing/2014/main" val="796911010"/>
                    </a:ext>
                  </a:extLst>
                </a:gridCol>
                <a:gridCol w="658368">
                  <a:extLst>
                    <a:ext uri="{9D8B030D-6E8A-4147-A177-3AD203B41FA5}">
                      <a16:colId xmlns:a16="http://schemas.microsoft.com/office/drawing/2014/main" val="441317486"/>
                    </a:ext>
                  </a:extLst>
                </a:gridCol>
                <a:gridCol w="329184">
                  <a:extLst>
                    <a:ext uri="{9D8B030D-6E8A-4147-A177-3AD203B41FA5}">
                      <a16:colId xmlns:a16="http://schemas.microsoft.com/office/drawing/2014/main" val="2953121934"/>
                    </a:ext>
                  </a:extLst>
                </a:gridCol>
                <a:gridCol w="329184">
                  <a:extLst>
                    <a:ext uri="{9D8B030D-6E8A-4147-A177-3AD203B41FA5}">
                      <a16:colId xmlns:a16="http://schemas.microsoft.com/office/drawing/2014/main" val="4210556726"/>
                    </a:ext>
                  </a:extLst>
                </a:gridCol>
                <a:gridCol w="329184">
                  <a:extLst>
                    <a:ext uri="{9D8B030D-6E8A-4147-A177-3AD203B41FA5}">
                      <a16:colId xmlns:a16="http://schemas.microsoft.com/office/drawing/2014/main" val="3273178945"/>
                    </a:ext>
                  </a:extLst>
                </a:gridCol>
                <a:gridCol w="329184">
                  <a:extLst>
                    <a:ext uri="{9D8B030D-6E8A-4147-A177-3AD203B41FA5}">
                      <a16:colId xmlns:a16="http://schemas.microsoft.com/office/drawing/2014/main" val="854509935"/>
                    </a:ext>
                  </a:extLst>
                </a:gridCol>
                <a:gridCol w="329184">
                  <a:extLst>
                    <a:ext uri="{9D8B030D-6E8A-4147-A177-3AD203B41FA5}">
                      <a16:colId xmlns:a16="http://schemas.microsoft.com/office/drawing/2014/main" val="676474871"/>
                    </a:ext>
                  </a:extLst>
                </a:gridCol>
                <a:gridCol w="329184">
                  <a:extLst>
                    <a:ext uri="{9D8B030D-6E8A-4147-A177-3AD203B41FA5}">
                      <a16:colId xmlns:a16="http://schemas.microsoft.com/office/drawing/2014/main" val="2313664935"/>
                    </a:ext>
                  </a:extLst>
                </a:gridCol>
                <a:gridCol w="329184">
                  <a:extLst>
                    <a:ext uri="{9D8B030D-6E8A-4147-A177-3AD203B41FA5}">
                      <a16:colId xmlns:a16="http://schemas.microsoft.com/office/drawing/2014/main" val="60995174"/>
                    </a:ext>
                  </a:extLst>
                </a:gridCol>
                <a:gridCol w="329184">
                  <a:extLst>
                    <a:ext uri="{9D8B030D-6E8A-4147-A177-3AD203B41FA5}">
                      <a16:colId xmlns:a16="http://schemas.microsoft.com/office/drawing/2014/main" val="3293812362"/>
                    </a:ext>
                  </a:extLst>
                </a:gridCol>
                <a:gridCol w="329184">
                  <a:extLst>
                    <a:ext uri="{9D8B030D-6E8A-4147-A177-3AD203B41FA5}">
                      <a16:colId xmlns:a16="http://schemas.microsoft.com/office/drawing/2014/main" val="2057581645"/>
                    </a:ext>
                  </a:extLst>
                </a:gridCol>
                <a:gridCol w="329184">
                  <a:extLst>
                    <a:ext uri="{9D8B030D-6E8A-4147-A177-3AD203B41FA5}">
                      <a16:colId xmlns:a16="http://schemas.microsoft.com/office/drawing/2014/main" val="109071261"/>
                    </a:ext>
                  </a:extLst>
                </a:gridCol>
                <a:gridCol w="329184">
                  <a:extLst>
                    <a:ext uri="{9D8B030D-6E8A-4147-A177-3AD203B41FA5}">
                      <a16:colId xmlns:a16="http://schemas.microsoft.com/office/drawing/2014/main" val="2356676440"/>
                    </a:ext>
                  </a:extLst>
                </a:gridCol>
                <a:gridCol w="329184">
                  <a:extLst>
                    <a:ext uri="{9D8B030D-6E8A-4147-A177-3AD203B41FA5}">
                      <a16:colId xmlns:a16="http://schemas.microsoft.com/office/drawing/2014/main" val="1711281713"/>
                    </a:ext>
                  </a:extLst>
                </a:gridCol>
                <a:gridCol w="329184">
                  <a:extLst>
                    <a:ext uri="{9D8B030D-6E8A-4147-A177-3AD203B41FA5}">
                      <a16:colId xmlns:a16="http://schemas.microsoft.com/office/drawing/2014/main" val="578745779"/>
                    </a:ext>
                  </a:extLst>
                </a:gridCol>
                <a:gridCol w="329184">
                  <a:extLst>
                    <a:ext uri="{9D8B030D-6E8A-4147-A177-3AD203B41FA5}">
                      <a16:colId xmlns:a16="http://schemas.microsoft.com/office/drawing/2014/main" val="1330733202"/>
                    </a:ext>
                  </a:extLst>
                </a:gridCol>
                <a:gridCol w="329184">
                  <a:extLst>
                    <a:ext uri="{9D8B030D-6E8A-4147-A177-3AD203B41FA5}">
                      <a16:colId xmlns:a16="http://schemas.microsoft.com/office/drawing/2014/main" val="2118497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702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- 2018-01-07 10:00:00 </a:t>
                      </a:r>
                      <a:r>
                        <a:rPr kumimoji="0" lang="en-US" sz="1000" b="0" i="0" u="none" strike="noStrike" kern="1200" cap="none" spc="0" normalizeH="0" baseline="0" noProof="0">
                          <a:ln>
                            <a:noFill/>
                          </a:ln>
                          <a:solidFill>
                            <a:prstClr val="black"/>
                          </a:solidFill>
                          <a:effectLst/>
                          <a:uLnTx/>
                          <a:uFillTx/>
                          <a:latin typeface="+mn-lt"/>
                          <a:ea typeface="+mn-ea"/>
                          <a:cs typeface="+mn-cs"/>
                        </a:rPr>
                        <a:t> 
 Bold, fun and tangy, the smoky goodness of Chili’s BBQ Beef Ribs really comes out with a dash of signature BBQ Sauce.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Try this dish before 14 Jan 2018!</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Browse the menu now: http://bit.ly/chilissmokehouse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Find a Chili’s outlet near you: http://bit.ly/chilisoutlets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https://scontent.xx.fbcdn.net/v/t15.0-10/p720x720/24551597_1593753977359002_7816360730873036800_n.jpg?oh=5f10cccd8b5e3fd3eb308b770c6afbcb&amp;oe=5B104DA8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7188277"/>
                  </a:ext>
                </a:extLst>
              </a:tr>
            </a:tbl>
          </a:graphicData>
        </a:graphic>
      </p:graphicFrame>
      <p:sp>
        <p:nvSpPr>
          <p:cNvPr id="4" name="Text Placeholder 3">
            <a:extLst>
              <a:ext uri="{FF2B5EF4-FFF2-40B4-BE49-F238E27FC236}">
                <a16:creationId xmlns:a16="http://schemas.microsoft.com/office/drawing/2014/main" id="{DD75DC82-F31B-4FA2-A860-51DDB7E6DDF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13883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1A66-6BF2-4F0A-9952-C372F387E648}"/>
              </a:ext>
            </a:extLst>
          </p:cNvPr>
          <p:cNvSpPr>
            <a:spLocks noGrp="1"/>
          </p:cNvSpPr>
          <p:nvPr>
            <p:ph type="title"/>
          </p:nvPr>
        </p:nvSpPr>
        <p:spPr/>
        <p:txBody>
          <a:bodyPr/>
          <a:lstStyle/>
          <a:p>
            <a:r>
              <a:rPr lang="en-US"/>
              <a:t>Facebook Own Posts Table | Chili's Malaysia - 22 of 25</a:t>
            </a:r>
          </a:p>
        </p:txBody>
      </p:sp>
      <p:graphicFrame>
        <p:nvGraphicFramePr>
          <p:cNvPr id="5" name="Table Placeholder 4">
            <a:extLst>
              <a:ext uri="{FF2B5EF4-FFF2-40B4-BE49-F238E27FC236}">
                <a16:creationId xmlns:a16="http://schemas.microsoft.com/office/drawing/2014/main" id="{F2289671-7749-4F4A-9E6A-E38E4AD93963}"/>
              </a:ext>
            </a:extLst>
          </p:cNvPr>
          <p:cNvGraphicFramePr>
            <a:graphicFrameLocks noGrp="1"/>
          </p:cNvGraphicFramePr>
          <p:nvPr>
            <p:ph type="tbl" sz="quarter" idx="13"/>
            <p:extLst>
              <p:ext uri="{D42A27DB-BD31-4B8C-83A1-F6EECF244321}">
                <p14:modId xmlns:p14="http://schemas.microsoft.com/office/powerpoint/2010/main" val="270357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24777658"/>
                    </a:ext>
                  </a:extLst>
                </a:gridCol>
                <a:gridCol w="905256">
                  <a:extLst>
                    <a:ext uri="{9D8B030D-6E8A-4147-A177-3AD203B41FA5}">
                      <a16:colId xmlns:a16="http://schemas.microsoft.com/office/drawing/2014/main" val="1854348918"/>
                    </a:ext>
                  </a:extLst>
                </a:gridCol>
                <a:gridCol w="658368">
                  <a:extLst>
                    <a:ext uri="{9D8B030D-6E8A-4147-A177-3AD203B41FA5}">
                      <a16:colId xmlns:a16="http://schemas.microsoft.com/office/drawing/2014/main" val="4217671535"/>
                    </a:ext>
                  </a:extLst>
                </a:gridCol>
                <a:gridCol w="329184">
                  <a:extLst>
                    <a:ext uri="{9D8B030D-6E8A-4147-A177-3AD203B41FA5}">
                      <a16:colId xmlns:a16="http://schemas.microsoft.com/office/drawing/2014/main" val="1936180234"/>
                    </a:ext>
                  </a:extLst>
                </a:gridCol>
                <a:gridCol w="329184">
                  <a:extLst>
                    <a:ext uri="{9D8B030D-6E8A-4147-A177-3AD203B41FA5}">
                      <a16:colId xmlns:a16="http://schemas.microsoft.com/office/drawing/2014/main" val="4144707420"/>
                    </a:ext>
                  </a:extLst>
                </a:gridCol>
                <a:gridCol w="329184">
                  <a:extLst>
                    <a:ext uri="{9D8B030D-6E8A-4147-A177-3AD203B41FA5}">
                      <a16:colId xmlns:a16="http://schemas.microsoft.com/office/drawing/2014/main" val="4181090300"/>
                    </a:ext>
                  </a:extLst>
                </a:gridCol>
                <a:gridCol w="329184">
                  <a:extLst>
                    <a:ext uri="{9D8B030D-6E8A-4147-A177-3AD203B41FA5}">
                      <a16:colId xmlns:a16="http://schemas.microsoft.com/office/drawing/2014/main" val="804809044"/>
                    </a:ext>
                  </a:extLst>
                </a:gridCol>
                <a:gridCol w="329184">
                  <a:extLst>
                    <a:ext uri="{9D8B030D-6E8A-4147-A177-3AD203B41FA5}">
                      <a16:colId xmlns:a16="http://schemas.microsoft.com/office/drawing/2014/main" val="3177691425"/>
                    </a:ext>
                  </a:extLst>
                </a:gridCol>
                <a:gridCol w="329184">
                  <a:extLst>
                    <a:ext uri="{9D8B030D-6E8A-4147-A177-3AD203B41FA5}">
                      <a16:colId xmlns:a16="http://schemas.microsoft.com/office/drawing/2014/main" val="4204513386"/>
                    </a:ext>
                  </a:extLst>
                </a:gridCol>
                <a:gridCol w="329184">
                  <a:extLst>
                    <a:ext uri="{9D8B030D-6E8A-4147-A177-3AD203B41FA5}">
                      <a16:colId xmlns:a16="http://schemas.microsoft.com/office/drawing/2014/main" val="660277633"/>
                    </a:ext>
                  </a:extLst>
                </a:gridCol>
                <a:gridCol w="329184">
                  <a:extLst>
                    <a:ext uri="{9D8B030D-6E8A-4147-A177-3AD203B41FA5}">
                      <a16:colId xmlns:a16="http://schemas.microsoft.com/office/drawing/2014/main" val="4090430185"/>
                    </a:ext>
                  </a:extLst>
                </a:gridCol>
                <a:gridCol w="329184">
                  <a:extLst>
                    <a:ext uri="{9D8B030D-6E8A-4147-A177-3AD203B41FA5}">
                      <a16:colId xmlns:a16="http://schemas.microsoft.com/office/drawing/2014/main" val="3091309347"/>
                    </a:ext>
                  </a:extLst>
                </a:gridCol>
                <a:gridCol w="329184">
                  <a:extLst>
                    <a:ext uri="{9D8B030D-6E8A-4147-A177-3AD203B41FA5}">
                      <a16:colId xmlns:a16="http://schemas.microsoft.com/office/drawing/2014/main" val="3497305038"/>
                    </a:ext>
                  </a:extLst>
                </a:gridCol>
                <a:gridCol w="329184">
                  <a:extLst>
                    <a:ext uri="{9D8B030D-6E8A-4147-A177-3AD203B41FA5}">
                      <a16:colId xmlns:a16="http://schemas.microsoft.com/office/drawing/2014/main" val="1580650784"/>
                    </a:ext>
                  </a:extLst>
                </a:gridCol>
                <a:gridCol w="329184">
                  <a:extLst>
                    <a:ext uri="{9D8B030D-6E8A-4147-A177-3AD203B41FA5}">
                      <a16:colId xmlns:a16="http://schemas.microsoft.com/office/drawing/2014/main" val="890138395"/>
                    </a:ext>
                  </a:extLst>
                </a:gridCol>
                <a:gridCol w="329184">
                  <a:extLst>
                    <a:ext uri="{9D8B030D-6E8A-4147-A177-3AD203B41FA5}">
                      <a16:colId xmlns:a16="http://schemas.microsoft.com/office/drawing/2014/main" val="1561595868"/>
                    </a:ext>
                  </a:extLst>
                </a:gridCol>
                <a:gridCol w="329184">
                  <a:extLst>
                    <a:ext uri="{9D8B030D-6E8A-4147-A177-3AD203B41FA5}">
                      <a16:colId xmlns:a16="http://schemas.microsoft.com/office/drawing/2014/main" val="664259248"/>
                    </a:ext>
                  </a:extLst>
                </a:gridCol>
                <a:gridCol w="329184">
                  <a:extLst>
                    <a:ext uri="{9D8B030D-6E8A-4147-A177-3AD203B41FA5}">
                      <a16:colId xmlns:a16="http://schemas.microsoft.com/office/drawing/2014/main" val="3066292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89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- 2018-01-06 11:02:14 </a:t>
                      </a:r>
                      <a:r>
                        <a:rPr kumimoji="0" lang="en-US" sz="1000" b="0" i="0" u="none" strike="noStrike" kern="1200" cap="none" spc="0" normalizeH="0" baseline="0" noProof="0">
                          <a:ln>
                            <a:noFill/>
                          </a:ln>
                          <a:solidFill>
                            <a:prstClr val="black"/>
                          </a:solidFill>
                          <a:effectLst/>
                          <a:uLnTx/>
                          <a:uFillTx/>
                          <a:latin typeface="+mn-lt"/>
                          <a:ea typeface="+mn-ea"/>
                          <a:cs typeface="+mn-cs"/>
                        </a:rPr>
                        <a:t> 
 How about enjoying a nice weekend family dinner where your kids eat for FREE at Chili’s?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https://scontent.xx.fbcdn.net/v/t1.0-9/26168754_1593051350762598_4333555079921206124_n.jpg?_nc_cat=0&amp;oh=85466217f6cf46ef29d152ceda89a831&amp;oe=5B354135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8598160"/>
                  </a:ext>
                </a:extLst>
              </a:tr>
            </a:tbl>
          </a:graphicData>
        </a:graphic>
      </p:graphicFrame>
      <p:sp>
        <p:nvSpPr>
          <p:cNvPr id="4" name="Text Placeholder 3">
            <a:extLst>
              <a:ext uri="{FF2B5EF4-FFF2-40B4-BE49-F238E27FC236}">
                <a16:creationId xmlns:a16="http://schemas.microsoft.com/office/drawing/2014/main" id="{D785538E-DAEE-4C33-BA9F-85DF2C94F97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24322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8C61-9FD5-4C24-8788-1DBE405F132F}"/>
              </a:ext>
            </a:extLst>
          </p:cNvPr>
          <p:cNvSpPr>
            <a:spLocks noGrp="1"/>
          </p:cNvSpPr>
          <p:nvPr>
            <p:ph type="title"/>
          </p:nvPr>
        </p:nvSpPr>
        <p:spPr/>
        <p:txBody>
          <a:bodyPr/>
          <a:lstStyle/>
          <a:p>
            <a:r>
              <a:rPr lang="en-US"/>
              <a:t>Facebook Own Posts Table | Chili's Malaysia - 23 of 25</a:t>
            </a:r>
          </a:p>
        </p:txBody>
      </p:sp>
      <p:graphicFrame>
        <p:nvGraphicFramePr>
          <p:cNvPr id="5" name="Table Placeholder 4">
            <a:extLst>
              <a:ext uri="{FF2B5EF4-FFF2-40B4-BE49-F238E27FC236}">
                <a16:creationId xmlns:a16="http://schemas.microsoft.com/office/drawing/2014/main" id="{74E931D1-4935-42CB-BBD5-3F344639AB5F}"/>
              </a:ext>
            </a:extLst>
          </p:cNvPr>
          <p:cNvGraphicFramePr>
            <a:graphicFrameLocks noGrp="1"/>
          </p:cNvGraphicFramePr>
          <p:nvPr>
            <p:ph type="tbl" sz="quarter" idx="13"/>
            <p:extLst>
              <p:ext uri="{D42A27DB-BD31-4B8C-83A1-F6EECF244321}">
                <p14:modId xmlns:p14="http://schemas.microsoft.com/office/powerpoint/2010/main" val="3674563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85958909"/>
                    </a:ext>
                  </a:extLst>
                </a:gridCol>
                <a:gridCol w="905256">
                  <a:extLst>
                    <a:ext uri="{9D8B030D-6E8A-4147-A177-3AD203B41FA5}">
                      <a16:colId xmlns:a16="http://schemas.microsoft.com/office/drawing/2014/main" val="38707715"/>
                    </a:ext>
                  </a:extLst>
                </a:gridCol>
                <a:gridCol w="658368">
                  <a:extLst>
                    <a:ext uri="{9D8B030D-6E8A-4147-A177-3AD203B41FA5}">
                      <a16:colId xmlns:a16="http://schemas.microsoft.com/office/drawing/2014/main" val="4279357693"/>
                    </a:ext>
                  </a:extLst>
                </a:gridCol>
                <a:gridCol w="329184">
                  <a:extLst>
                    <a:ext uri="{9D8B030D-6E8A-4147-A177-3AD203B41FA5}">
                      <a16:colId xmlns:a16="http://schemas.microsoft.com/office/drawing/2014/main" val="3649790339"/>
                    </a:ext>
                  </a:extLst>
                </a:gridCol>
                <a:gridCol w="329184">
                  <a:extLst>
                    <a:ext uri="{9D8B030D-6E8A-4147-A177-3AD203B41FA5}">
                      <a16:colId xmlns:a16="http://schemas.microsoft.com/office/drawing/2014/main" val="340561185"/>
                    </a:ext>
                  </a:extLst>
                </a:gridCol>
                <a:gridCol w="329184">
                  <a:extLst>
                    <a:ext uri="{9D8B030D-6E8A-4147-A177-3AD203B41FA5}">
                      <a16:colId xmlns:a16="http://schemas.microsoft.com/office/drawing/2014/main" val="1791932354"/>
                    </a:ext>
                  </a:extLst>
                </a:gridCol>
                <a:gridCol w="329184">
                  <a:extLst>
                    <a:ext uri="{9D8B030D-6E8A-4147-A177-3AD203B41FA5}">
                      <a16:colId xmlns:a16="http://schemas.microsoft.com/office/drawing/2014/main" val="3236508235"/>
                    </a:ext>
                  </a:extLst>
                </a:gridCol>
                <a:gridCol w="329184">
                  <a:extLst>
                    <a:ext uri="{9D8B030D-6E8A-4147-A177-3AD203B41FA5}">
                      <a16:colId xmlns:a16="http://schemas.microsoft.com/office/drawing/2014/main" val="932580631"/>
                    </a:ext>
                  </a:extLst>
                </a:gridCol>
                <a:gridCol w="329184">
                  <a:extLst>
                    <a:ext uri="{9D8B030D-6E8A-4147-A177-3AD203B41FA5}">
                      <a16:colId xmlns:a16="http://schemas.microsoft.com/office/drawing/2014/main" val="1632341809"/>
                    </a:ext>
                  </a:extLst>
                </a:gridCol>
                <a:gridCol w="329184">
                  <a:extLst>
                    <a:ext uri="{9D8B030D-6E8A-4147-A177-3AD203B41FA5}">
                      <a16:colId xmlns:a16="http://schemas.microsoft.com/office/drawing/2014/main" val="1575476409"/>
                    </a:ext>
                  </a:extLst>
                </a:gridCol>
                <a:gridCol w="329184">
                  <a:extLst>
                    <a:ext uri="{9D8B030D-6E8A-4147-A177-3AD203B41FA5}">
                      <a16:colId xmlns:a16="http://schemas.microsoft.com/office/drawing/2014/main" val="1225959619"/>
                    </a:ext>
                  </a:extLst>
                </a:gridCol>
                <a:gridCol w="329184">
                  <a:extLst>
                    <a:ext uri="{9D8B030D-6E8A-4147-A177-3AD203B41FA5}">
                      <a16:colId xmlns:a16="http://schemas.microsoft.com/office/drawing/2014/main" val="196212443"/>
                    </a:ext>
                  </a:extLst>
                </a:gridCol>
                <a:gridCol w="329184">
                  <a:extLst>
                    <a:ext uri="{9D8B030D-6E8A-4147-A177-3AD203B41FA5}">
                      <a16:colId xmlns:a16="http://schemas.microsoft.com/office/drawing/2014/main" val="1099334594"/>
                    </a:ext>
                  </a:extLst>
                </a:gridCol>
                <a:gridCol w="329184">
                  <a:extLst>
                    <a:ext uri="{9D8B030D-6E8A-4147-A177-3AD203B41FA5}">
                      <a16:colId xmlns:a16="http://schemas.microsoft.com/office/drawing/2014/main" val="3088841095"/>
                    </a:ext>
                  </a:extLst>
                </a:gridCol>
                <a:gridCol w="329184">
                  <a:extLst>
                    <a:ext uri="{9D8B030D-6E8A-4147-A177-3AD203B41FA5}">
                      <a16:colId xmlns:a16="http://schemas.microsoft.com/office/drawing/2014/main" val="1587437862"/>
                    </a:ext>
                  </a:extLst>
                </a:gridCol>
                <a:gridCol w="329184">
                  <a:extLst>
                    <a:ext uri="{9D8B030D-6E8A-4147-A177-3AD203B41FA5}">
                      <a16:colId xmlns:a16="http://schemas.microsoft.com/office/drawing/2014/main" val="1097538155"/>
                    </a:ext>
                  </a:extLst>
                </a:gridCol>
                <a:gridCol w="329184">
                  <a:extLst>
                    <a:ext uri="{9D8B030D-6E8A-4147-A177-3AD203B41FA5}">
                      <a16:colId xmlns:a16="http://schemas.microsoft.com/office/drawing/2014/main" val="2270128658"/>
                    </a:ext>
                  </a:extLst>
                </a:gridCol>
                <a:gridCol w="329184">
                  <a:extLst>
                    <a:ext uri="{9D8B030D-6E8A-4147-A177-3AD203B41FA5}">
                      <a16:colId xmlns:a16="http://schemas.microsoft.com/office/drawing/2014/main" val="1317462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892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- 2018-01-05 10:42:31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Muhammad Arif Bin Zainal Abidin, Rafhana Syaqira Bt. Rohaizad and Choo Wei Jing for winning the Chili’s Smokehouse Christmas Giveaway Weekly Contest! Each of you just won yourself a RM100 Chili’s vouchers and will be receiving them in your mail shortly! :D As for the rest, it’s not too late to be in the running for this week’s RM 100 Chili’s vouchers winners! If you haven’t registered, check out the link below for more info: https://goo.gl/Z1ogUU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https://scontent.xx.fbcdn.net/v/t1.0-9/26195346_1591906750877058_1216590661379584223_n.png?oh=38f177ddbce2136bd60e1fb85e5e100b&amp;oe=5B127BF3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5017606"/>
                  </a:ext>
                </a:extLst>
              </a:tr>
            </a:tbl>
          </a:graphicData>
        </a:graphic>
      </p:graphicFrame>
      <p:sp>
        <p:nvSpPr>
          <p:cNvPr id="4" name="Text Placeholder 3">
            <a:extLst>
              <a:ext uri="{FF2B5EF4-FFF2-40B4-BE49-F238E27FC236}">
                <a16:creationId xmlns:a16="http://schemas.microsoft.com/office/drawing/2014/main" id="{E87FE4CF-18D9-4268-8876-70D04490068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051098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5875C-DB48-465B-98A0-0E1043B4F69E}"/>
              </a:ext>
            </a:extLst>
          </p:cNvPr>
          <p:cNvSpPr>
            <a:spLocks noGrp="1"/>
          </p:cNvSpPr>
          <p:nvPr>
            <p:ph type="title"/>
          </p:nvPr>
        </p:nvSpPr>
        <p:spPr/>
        <p:txBody>
          <a:bodyPr/>
          <a:lstStyle/>
          <a:p>
            <a:r>
              <a:rPr lang="en-US"/>
              <a:t>Facebook Own Posts Table | Chili's Malaysia - 24 of 25</a:t>
            </a:r>
          </a:p>
        </p:txBody>
      </p:sp>
      <p:graphicFrame>
        <p:nvGraphicFramePr>
          <p:cNvPr id="5" name="Table Placeholder 4">
            <a:extLst>
              <a:ext uri="{FF2B5EF4-FFF2-40B4-BE49-F238E27FC236}">
                <a16:creationId xmlns:a16="http://schemas.microsoft.com/office/drawing/2014/main" id="{95AFD5D8-968D-4F6B-AF6A-C80FBA1A83E9}"/>
              </a:ext>
            </a:extLst>
          </p:cNvPr>
          <p:cNvGraphicFramePr>
            <a:graphicFrameLocks noGrp="1"/>
          </p:cNvGraphicFramePr>
          <p:nvPr>
            <p:ph type="tbl" sz="quarter" idx="13"/>
            <p:extLst>
              <p:ext uri="{D42A27DB-BD31-4B8C-83A1-F6EECF244321}">
                <p14:modId xmlns:p14="http://schemas.microsoft.com/office/powerpoint/2010/main" val="1365998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72399567"/>
                    </a:ext>
                  </a:extLst>
                </a:gridCol>
                <a:gridCol w="905256">
                  <a:extLst>
                    <a:ext uri="{9D8B030D-6E8A-4147-A177-3AD203B41FA5}">
                      <a16:colId xmlns:a16="http://schemas.microsoft.com/office/drawing/2014/main" val="2485322423"/>
                    </a:ext>
                  </a:extLst>
                </a:gridCol>
                <a:gridCol w="658368">
                  <a:extLst>
                    <a:ext uri="{9D8B030D-6E8A-4147-A177-3AD203B41FA5}">
                      <a16:colId xmlns:a16="http://schemas.microsoft.com/office/drawing/2014/main" val="4241298500"/>
                    </a:ext>
                  </a:extLst>
                </a:gridCol>
                <a:gridCol w="329184">
                  <a:extLst>
                    <a:ext uri="{9D8B030D-6E8A-4147-A177-3AD203B41FA5}">
                      <a16:colId xmlns:a16="http://schemas.microsoft.com/office/drawing/2014/main" val="853356638"/>
                    </a:ext>
                  </a:extLst>
                </a:gridCol>
                <a:gridCol w="329184">
                  <a:extLst>
                    <a:ext uri="{9D8B030D-6E8A-4147-A177-3AD203B41FA5}">
                      <a16:colId xmlns:a16="http://schemas.microsoft.com/office/drawing/2014/main" val="2826022814"/>
                    </a:ext>
                  </a:extLst>
                </a:gridCol>
                <a:gridCol w="329184">
                  <a:extLst>
                    <a:ext uri="{9D8B030D-6E8A-4147-A177-3AD203B41FA5}">
                      <a16:colId xmlns:a16="http://schemas.microsoft.com/office/drawing/2014/main" val="2865066655"/>
                    </a:ext>
                  </a:extLst>
                </a:gridCol>
                <a:gridCol w="329184">
                  <a:extLst>
                    <a:ext uri="{9D8B030D-6E8A-4147-A177-3AD203B41FA5}">
                      <a16:colId xmlns:a16="http://schemas.microsoft.com/office/drawing/2014/main" val="3654506466"/>
                    </a:ext>
                  </a:extLst>
                </a:gridCol>
                <a:gridCol w="329184">
                  <a:extLst>
                    <a:ext uri="{9D8B030D-6E8A-4147-A177-3AD203B41FA5}">
                      <a16:colId xmlns:a16="http://schemas.microsoft.com/office/drawing/2014/main" val="2519151731"/>
                    </a:ext>
                  </a:extLst>
                </a:gridCol>
                <a:gridCol w="329184">
                  <a:extLst>
                    <a:ext uri="{9D8B030D-6E8A-4147-A177-3AD203B41FA5}">
                      <a16:colId xmlns:a16="http://schemas.microsoft.com/office/drawing/2014/main" val="2356994391"/>
                    </a:ext>
                  </a:extLst>
                </a:gridCol>
                <a:gridCol w="329184">
                  <a:extLst>
                    <a:ext uri="{9D8B030D-6E8A-4147-A177-3AD203B41FA5}">
                      <a16:colId xmlns:a16="http://schemas.microsoft.com/office/drawing/2014/main" val="1868155916"/>
                    </a:ext>
                  </a:extLst>
                </a:gridCol>
                <a:gridCol w="329184">
                  <a:extLst>
                    <a:ext uri="{9D8B030D-6E8A-4147-A177-3AD203B41FA5}">
                      <a16:colId xmlns:a16="http://schemas.microsoft.com/office/drawing/2014/main" val="2431131097"/>
                    </a:ext>
                  </a:extLst>
                </a:gridCol>
                <a:gridCol w="329184">
                  <a:extLst>
                    <a:ext uri="{9D8B030D-6E8A-4147-A177-3AD203B41FA5}">
                      <a16:colId xmlns:a16="http://schemas.microsoft.com/office/drawing/2014/main" val="1433375511"/>
                    </a:ext>
                  </a:extLst>
                </a:gridCol>
                <a:gridCol w="329184">
                  <a:extLst>
                    <a:ext uri="{9D8B030D-6E8A-4147-A177-3AD203B41FA5}">
                      <a16:colId xmlns:a16="http://schemas.microsoft.com/office/drawing/2014/main" val="2824607977"/>
                    </a:ext>
                  </a:extLst>
                </a:gridCol>
                <a:gridCol w="329184">
                  <a:extLst>
                    <a:ext uri="{9D8B030D-6E8A-4147-A177-3AD203B41FA5}">
                      <a16:colId xmlns:a16="http://schemas.microsoft.com/office/drawing/2014/main" val="1623578103"/>
                    </a:ext>
                  </a:extLst>
                </a:gridCol>
                <a:gridCol w="329184">
                  <a:extLst>
                    <a:ext uri="{9D8B030D-6E8A-4147-A177-3AD203B41FA5}">
                      <a16:colId xmlns:a16="http://schemas.microsoft.com/office/drawing/2014/main" val="2446151965"/>
                    </a:ext>
                  </a:extLst>
                </a:gridCol>
                <a:gridCol w="329184">
                  <a:extLst>
                    <a:ext uri="{9D8B030D-6E8A-4147-A177-3AD203B41FA5}">
                      <a16:colId xmlns:a16="http://schemas.microsoft.com/office/drawing/2014/main" val="3751582531"/>
                    </a:ext>
                  </a:extLst>
                </a:gridCol>
                <a:gridCol w="329184">
                  <a:extLst>
                    <a:ext uri="{9D8B030D-6E8A-4147-A177-3AD203B41FA5}">
                      <a16:colId xmlns:a16="http://schemas.microsoft.com/office/drawing/2014/main" val="3731695808"/>
                    </a:ext>
                  </a:extLst>
                </a:gridCol>
                <a:gridCol w="329184">
                  <a:extLst>
                    <a:ext uri="{9D8B030D-6E8A-4147-A177-3AD203B41FA5}">
                      <a16:colId xmlns:a16="http://schemas.microsoft.com/office/drawing/2014/main" val="146920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353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- 2018-01-04 10:37:00 </a:t>
                      </a:r>
                      <a:r>
                        <a:rPr kumimoji="0" lang="en-US" sz="1000" b="0" i="0" u="none" strike="noStrike" kern="1200" cap="none" spc="0" normalizeH="0" baseline="0" noProof="0">
                          <a:ln>
                            <a:noFill/>
                          </a:ln>
                          <a:solidFill>
                            <a:prstClr val="black"/>
                          </a:solidFill>
                          <a:effectLst/>
                          <a:uLnTx/>
                          <a:uFillTx/>
                          <a:latin typeface="+mn-lt"/>
                          <a:ea typeface="+mn-ea"/>
                          <a:cs typeface="+mn-cs"/>
                        </a:rPr>
                        <a:t> 
 Hand-pulled beef slow-smoked over 100% natural pecan wood, drizzled with Chili’s BBQ sauce. It’s “tearable” if you miss trying this before 14 Jan 2018.
Browse the menu now: http://bit.ly/chilissmokehouse
Find a Chili’s outlet near you: http://bit.ly/chilisoutlets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https://scontent.xx.fbcdn.net/v/t1.0-9/26195833_1590583547676045_1484989475454638827_n.png?oh=1a2f01dee741c624e673e7b15b6cf812&amp;oe=5B13145B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3730708"/>
                  </a:ext>
                </a:extLst>
              </a:tr>
            </a:tbl>
          </a:graphicData>
        </a:graphic>
      </p:graphicFrame>
      <p:sp>
        <p:nvSpPr>
          <p:cNvPr id="4" name="Text Placeholder 3">
            <a:extLst>
              <a:ext uri="{FF2B5EF4-FFF2-40B4-BE49-F238E27FC236}">
                <a16:creationId xmlns:a16="http://schemas.microsoft.com/office/drawing/2014/main" id="{58A061FB-5489-409B-BC6F-6CF84C8FB57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3684513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3EB55-0318-4939-ADC6-B9B9FC47DB82}"/>
              </a:ext>
            </a:extLst>
          </p:cNvPr>
          <p:cNvSpPr>
            <a:spLocks noGrp="1"/>
          </p:cNvSpPr>
          <p:nvPr>
            <p:ph type="title"/>
          </p:nvPr>
        </p:nvSpPr>
        <p:spPr/>
        <p:txBody>
          <a:bodyPr/>
          <a:lstStyle/>
          <a:p>
            <a:r>
              <a:rPr lang="en-US"/>
              <a:t>Facebook Own Posts Table | Chili's Malaysia - 25 of 25</a:t>
            </a:r>
          </a:p>
        </p:txBody>
      </p:sp>
      <p:graphicFrame>
        <p:nvGraphicFramePr>
          <p:cNvPr id="5" name="Table Placeholder 4">
            <a:extLst>
              <a:ext uri="{FF2B5EF4-FFF2-40B4-BE49-F238E27FC236}">
                <a16:creationId xmlns:a16="http://schemas.microsoft.com/office/drawing/2014/main" id="{A93FDAD4-7D31-49D8-820A-E1D4F69CEB01}"/>
              </a:ext>
            </a:extLst>
          </p:cNvPr>
          <p:cNvGraphicFramePr>
            <a:graphicFrameLocks noGrp="1"/>
          </p:cNvGraphicFramePr>
          <p:nvPr>
            <p:ph type="tbl" sz="quarter" idx="13"/>
            <p:extLst>
              <p:ext uri="{D42A27DB-BD31-4B8C-83A1-F6EECF244321}">
                <p14:modId xmlns:p14="http://schemas.microsoft.com/office/powerpoint/2010/main" val="1358653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86492572"/>
                    </a:ext>
                  </a:extLst>
                </a:gridCol>
                <a:gridCol w="905256">
                  <a:extLst>
                    <a:ext uri="{9D8B030D-6E8A-4147-A177-3AD203B41FA5}">
                      <a16:colId xmlns:a16="http://schemas.microsoft.com/office/drawing/2014/main" val="4023204647"/>
                    </a:ext>
                  </a:extLst>
                </a:gridCol>
                <a:gridCol w="658368">
                  <a:extLst>
                    <a:ext uri="{9D8B030D-6E8A-4147-A177-3AD203B41FA5}">
                      <a16:colId xmlns:a16="http://schemas.microsoft.com/office/drawing/2014/main" val="600792846"/>
                    </a:ext>
                  </a:extLst>
                </a:gridCol>
                <a:gridCol w="329184">
                  <a:extLst>
                    <a:ext uri="{9D8B030D-6E8A-4147-A177-3AD203B41FA5}">
                      <a16:colId xmlns:a16="http://schemas.microsoft.com/office/drawing/2014/main" val="1410374258"/>
                    </a:ext>
                  </a:extLst>
                </a:gridCol>
                <a:gridCol w="329184">
                  <a:extLst>
                    <a:ext uri="{9D8B030D-6E8A-4147-A177-3AD203B41FA5}">
                      <a16:colId xmlns:a16="http://schemas.microsoft.com/office/drawing/2014/main" val="968071888"/>
                    </a:ext>
                  </a:extLst>
                </a:gridCol>
                <a:gridCol w="329184">
                  <a:extLst>
                    <a:ext uri="{9D8B030D-6E8A-4147-A177-3AD203B41FA5}">
                      <a16:colId xmlns:a16="http://schemas.microsoft.com/office/drawing/2014/main" val="3019620117"/>
                    </a:ext>
                  </a:extLst>
                </a:gridCol>
                <a:gridCol w="329184">
                  <a:extLst>
                    <a:ext uri="{9D8B030D-6E8A-4147-A177-3AD203B41FA5}">
                      <a16:colId xmlns:a16="http://schemas.microsoft.com/office/drawing/2014/main" val="610886930"/>
                    </a:ext>
                  </a:extLst>
                </a:gridCol>
                <a:gridCol w="329184">
                  <a:extLst>
                    <a:ext uri="{9D8B030D-6E8A-4147-A177-3AD203B41FA5}">
                      <a16:colId xmlns:a16="http://schemas.microsoft.com/office/drawing/2014/main" val="2954796000"/>
                    </a:ext>
                  </a:extLst>
                </a:gridCol>
                <a:gridCol w="329184">
                  <a:extLst>
                    <a:ext uri="{9D8B030D-6E8A-4147-A177-3AD203B41FA5}">
                      <a16:colId xmlns:a16="http://schemas.microsoft.com/office/drawing/2014/main" val="280832256"/>
                    </a:ext>
                  </a:extLst>
                </a:gridCol>
                <a:gridCol w="329184">
                  <a:extLst>
                    <a:ext uri="{9D8B030D-6E8A-4147-A177-3AD203B41FA5}">
                      <a16:colId xmlns:a16="http://schemas.microsoft.com/office/drawing/2014/main" val="2909934596"/>
                    </a:ext>
                  </a:extLst>
                </a:gridCol>
                <a:gridCol w="329184">
                  <a:extLst>
                    <a:ext uri="{9D8B030D-6E8A-4147-A177-3AD203B41FA5}">
                      <a16:colId xmlns:a16="http://schemas.microsoft.com/office/drawing/2014/main" val="3882237713"/>
                    </a:ext>
                  </a:extLst>
                </a:gridCol>
                <a:gridCol w="329184">
                  <a:extLst>
                    <a:ext uri="{9D8B030D-6E8A-4147-A177-3AD203B41FA5}">
                      <a16:colId xmlns:a16="http://schemas.microsoft.com/office/drawing/2014/main" val="467502341"/>
                    </a:ext>
                  </a:extLst>
                </a:gridCol>
                <a:gridCol w="329184">
                  <a:extLst>
                    <a:ext uri="{9D8B030D-6E8A-4147-A177-3AD203B41FA5}">
                      <a16:colId xmlns:a16="http://schemas.microsoft.com/office/drawing/2014/main" val="542515124"/>
                    </a:ext>
                  </a:extLst>
                </a:gridCol>
                <a:gridCol w="329184">
                  <a:extLst>
                    <a:ext uri="{9D8B030D-6E8A-4147-A177-3AD203B41FA5}">
                      <a16:colId xmlns:a16="http://schemas.microsoft.com/office/drawing/2014/main" val="3733855732"/>
                    </a:ext>
                  </a:extLst>
                </a:gridCol>
                <a:gridCol w="329184">
                  <a:extLst>
                    <a:ext uri="{9D8B030D-6E8A-4147-A177-3AD203B41FA5}">
                      <a16:colId xmlns:a16="http://schemas.microsoft.com/office/drawing/2014/main" val="1304445792"/>
                    </a:ext>
                  </a:extLst>
                </a:gridCol>
                <a:gridCol w="329184">
                  <a:extLst>
                    <a:ext uri="{9D8B030D-6E8A-4147-A177-3AD203B41FA5}">
                      <a16:colId xmlns:a16="http://schemas.microsoft.com/office/drawing/2014/main" val="582454066"/>
                    </a:ext>
                  </a:extLst>
                </a:gridCol>
                <a:gridCol w="329184">
                  <a:extLst>
                    <a:ext uri="{9D8B030D-6E8A-4147-A177-3AD203B41FA5}">
                      <a16:colId xmlns:a16="http://schemas.microsoft.com/office/drawing/2014/main" val="1865547785"/>
                    </a:ext>
                  </a:extLst>
                </a:gridCol>
                <a:gridCol w="329184">
                  <a:extLst>
                    <a:ext uri="{9D8B030D-6E8A-4147-A177-3AD203B41FA5}">
                      <a16:colId xmlns:a16="http://schemas.microsoft.com/office/drawing/2014/main" val="1012125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229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- 2018-01-02 09:53:48 </a:t>
                      </a:r>
                      <a:r>
                        <a:rPr kumimoji="0" lang="en-US" sz="1000" b="0" i="0" u="none" strike="noStrike" kern="1200" cap="none" spc="0" normalizeH="0" baseline="0" noProof="0">
                          <a:ln>
                            <a:noFill/>
                          </a:ln>
                          <a:solidFill>
                            <a:prstClr val="black"/>
                          </a:solidFill>
                          <a:effectLst/>
                          <a:uLnTx/>
                          <a:uFillTx/>
                          <a:latin typeface="+mn-lt"/>
                          <a:ea typeface="+mn-ea"/>
                          <a:cs typeface="+mn-cs"/>
                        </a:rPr>
                        <a:t> 
 Let's start the new year with something fun!
Take a wild guess! How many Smoked BBQ Chickens are there in this picture? The closest correct answer stands a chance to win RM20 voucher to try our limited edition Smokehouse Menu! We will select 4 winners by 5 Jan 2018 (Fri).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https://scontent.xx.fbcdn.net/v/t1.0-9/26167109_1588713767863023_5232990656190711614_n.png?oh=2112be4f6c28b1f78498e74e652ab99a&amp;oe=5AE9E486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4638622"/>
                  </a:ext>
                </a:extLst>
              </a:tr>
            </a:tbl>
          </a:graphicData>
        </a:graphic>
      </p:graphicFrame>
      <p:sp>
        <p:nvSpPr>
          <p:cNvPr id="4" name="Text Placeholder 3">
            <a:extLst>
              <a:ext uri="{FF2B5EF4-FFF2-40B4-BE49-F238E27FC236}">
                <a16:creationId xmlns:a16="http://schemas.microsoft.com/office/drawing/2014/main" id="{60CEEA21-B059-4CEB-BCEE-10B3CC1DA8E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0509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7F6A-39D3-4929-A866-AD326BFB7090}"/>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38CAB7E4-D10E-4EF1-90EB-3F2D5EA7918C}"/>
              </a:ext>
            </a:extLst>
          </p:cNvPr>
          <p:cNvGraphicFramePr>
            <a:graphicFrameLocks noGrp="1"/>
          </p:cNvGraphicFramePr>
          <p:nvPr>
            <p:ph type="chart" sz="quarter" idx="13"/>
            <p:extLst>
              <p:ext uri="{D42A27DB-BD31-4B8C-83A1-F6EECF244321}">
                <p14:modId xmlns:p14="http://schemas.microsoft.com/office/powerpoint/2010/main" val="1730773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B89AFC-D88F-461E-B9F5-B9103420970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2D83ABE-8DE9-46ED-AE6C-4D501DCB2C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4038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717E1-3AE7-4A55-891D-6A57509BA155}"/>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6FBD8C43-59FE-43F2-897E-1DE7BF9CB202}"/>
              </a:ext>
            </a:extLst>
          </p:cNvPr>
          <p:cNvGraphicFramePr>
            <a:graphicFrameLocks noGrp="1"/>
          </p:cNvGraphicFramePr>
          <p:nvPr>
            <p:ph type="chart" sz="quarter" idx="13"/>
            <p:extLst>
              <p:ext uri="{D42A27DB-BD31-4B8C-83A1-F6EECF244321}">
                <p14:modId xmlns:p14="http://schemas.microsoft.com/office/powerpoint/2010/main" val="952220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84F9A-9A1E-4454-B84D-7B9DE7CC3282}"/>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E0E1859F-1D1B-408A-8968-39A9CC8D8C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99443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2597</Words>
  <Application>Microsoft Office PowerPoint</Application>
  <PresentationFormat>On-screen Show (4:3)</PresentationFormat>
  <Paragraphs>1108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2019</vt:lpstr>
      <vt:lpstr>Facebook Key Metrics Table | Chili's Malaysia</vt:lpstr>
      <vt:lpstr>Facebook Fans Change by Like/Unlike Source | Chili's Malaysia</vt:lpstr>
      <vt:lpstr>Facebook Average Interactions Per Post | Chili's Malaysia</vt:lpstr>
      <vt:lpstr>Facebook Fan Demographics | Chili's Malaysia</vt:lpstr>
      <vt:lpstr>Facebook Interaction Rate By Post Type | Chili's Malaysia</vt:lpstr>
      <vt:lpstr>Facebook Fans By City Table | Chili's Malaysia - 1 of 3</vt:lpstr>
      <vt:lpstr>Facebook Fans By City Table | Chili's Malaysia - 2 of 3</vt:lpstr>
      <vt:lpstr>Facebook Fans By City Table | Chili's Malaysia - 3 of 3</vt:lpstr>
      <vt:lpstr>Facebook Own Posts Table | Chili's Malaysia - 1 of 25</vt:lpstr>
      <vt:lpstr>Facebook Own Posts Table | Chili's Malaysia - 2 of 25</vt:lpstr>
      <vt:lpstr>Facebook Own Posts Table | Chili's Malaysia - 3 of 25</vt:lpstr>
      <vt:lpstr>Facebook Own Posts Table | Chili's Malaysia - 4 of 25</vt:lpstr>
      <vt:lpstr>Facebook Own Posts Table | Chili's Malaysia - 5 of 25</vt:lpstr>
      <vt:lpstr>Facebook Own Posts Table | Chili's Malaysia - 6 of 25</vt:lpstr>
      <vt:lpstr>Facebook Own Posts Table | Chili's Malaysia - 7 of 25</vt:lpstr>
      <vt:lpstr>Facebook Own Posts Table | Chili's Malaysia - 8 of 25</vt:lpstr>
      <vt:lpstr>Facebook Own Posts Table | Chili's Malaysia - 9 of 25</vt:lpstr>
      <vt:lpstr>Facebook Own Posts Table | Chili's Malaysia - 10 of 25</vt:lpstr>
      <vt:lpstr>Facebook Own Posts Table | Chili's Malaysia - 11 of 25</vt:lpstr>
      <vt:lpstr>Facebook Own Posts Table | Chili's Malaysia - 12 of 25</vt:lpstr>
      <vt:lpstr>Facebook Own Posts Table | Chili's Malaysia - 13 of 25</vt:lpstr>
      <vt:lpstr>Facebook Own Posts Table | Chili's Malaysia - 14 of 25</vt:lpstr>
      <vt:lpstr>Facebook Own Posts Table | Chili's Malaysia - 15 of 25</vt:lpstr>
      <vt:lpstr>Facebook Own Posts Table | Chili's Malaysia - 16 of 25</vt:lpstr>
      <vt:lpstr>Facebook Own Posts Table | Chili's Malaysia - 17 of 25</vt:lpstr>
      <vt:lpstr>Facebook Own Posts Table | Chili's Malaysia - 18 of 25</vt:lpstr>
      <vt:lpstr>Facebook Own Posts Table | Chili's Malaysia - 19 of 25</vt:lpstr>
      <vt:lpstr>Facebook Own Posts Table | Chili's Malaysia - 20 of 25</vt:lpstr>
      <vt:lpstr>Facebook Own Posts Table | Chili's Malaysia - 21 of 25</vt:lpstr>
      <vt:lpstr>Facebook Own Posts Table | Chili's Malaysia - 22 of 25</vt:lpstr>
      <vt:lpstr>Facebook Own Posts Table | Chili's Malaysia - 23 of 25</vt:lpstr>
      <vt:lpstr>Facebook Own Posts Table | Chili's Malaysia - 24 of 25</vt:lpstr>
      <vt:lpstr>Facebook Own Posts Table | Chili's Malaysia - 25 of 25</vt:lpstr>
      <vt:lpstr>Facebook Interactions Distribution | Chili's Malaysia</vt:lpstr>
      <vt:lpstr>Facebook Reach | Chili's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2019-07-23T01:11:39Z</dcterms:created>
  <dcterms:modified xsi:type="dcterms:W3CDTF">2019-07-23T01:13:30Z</dcterms:modified>
</cp:coreProperties>
</file>