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Restored Likes from Reactivated Accounts</c:v>
                </c:pt>
                <c:pt idx="1">
                  <c:v>Your Page</c:v>
                </c:pt>
                <c:pt idx="2">
                  <c:v>Ads</c:v>
                </c:pt>
                <c:pt idx="3">
                  <c:v>Search</c:v>
                </c:pt>
                <c:pt idx="4">
                  <c:v>Page Suggestions</c:v>
                </c:pt>
                <c:pt idx="5">
                  <c:v>Other</c:v>
                </c:pt>
                <c:pt idx="6">
                  <c:v>News Feed</c:v>
                </c:pt>
                <c:pt idx="7">
                  <c:v>Unlikes from Page, Posts, or News Feed</c:v>
                </c:pt>
                <c:pt idx="8">
                  <c:v>Suspicious Account Removals</c:v>
                </c:pt>
                <c:pt idx="9">
                  <c:v>Deactivated or Memorialized Account Removals</c:v>
                </c:pt>
              </c:strCache>
            </c:strRef>
          </c:cat>
          <c:val>
            <c:numRef>
              <c:f>Sheet1!$B$2:$B$11</c:f>
              <c:numCache>
                <c:formatCode>General</c:formatCode>
                <c:ptCount val="10"/>
                <c:pt idx="0">
                  <c:v>249</c:v>
                </c:pt>
                <c:pt idx="1">
                  <c:v>179</c:v>
                </c:pt>
                <c:pt idx="2">
                  <c:v>167</c:v>
                </c:pt>
                <c:pt idx="3">
                  <c:v>36</c:v>
                </c:pt>
                <c:pt idx="4">
                  <c:v>21</c:v>
                </c:pt>
                <c:pt idx="5">
                  <c:v>16</c:v>
                </c:pt>
                <c:pt idx="6">
                  <c:v>7</c:v>
                </c:pt>
                <c:pt idx="7">
                  <c:v>-95</c:v>
                </c:pt>
                <c:pt idx="8">
                  <c:v>-236</c:v>
                </c:pt>
                <c:pt idx="9">
                  <c:v>-398</c:v>
                </c:pt>
              </c:numCache>
            </c:numRef>
          </c:val>
          <c:extLst>
            <c:ext xmlns:c16="http://schemas.microsoft.com/office/drawing/2014/chart" uri="{C3380CC4-5D6E-409C-BE32-E72D297353CC}">
              <c16:uniqueId val="{00000000-A524-4352-A48B-DFFD8CCA8CBB}"/>
            </c:ext>
          </c:extLst>
        </c:ser>
        <c:dLbls>
          <c:showLegendKey val="0"/>
          <c:showVal val="0"/>
          <c:showCatName val="0"/>
          <c:showSerName val="0"/>
          <c:showPercent val="0"/>
          <c:showBubbleSize val="0"/>
        </c:dLbls>
        <c:gapWidth val="219"/>
        <c:overlap val="-27"/>
        <c:axId val="462012232"/>
        <c:axId val="462010920"/>
      </c:barChart>
      <c:catAx>
        <c:axId val="46201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10920"/>
        <c:crosses val="autoZero"/>
        <c:auto val="1"/>
        <c:lblAlgn val="ctr"/>
        <c:lblOffset val="100"/>
        <c:noMultiLvlLbl val="0"/>
      </c:catAx>
      <c:valAx>
        <c:axId val="46201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1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167</c:v>
                </c:pt>
                <c:pt idx="1">
                  <c:v>0</c:v>
                </c:pt>
                <c:pt idx="2">
                  <c:v>0</c:v>
                </c:pt>
                <c:pt idx="3">
                  <c:v>281</c:v>
                </c:pt>
                <c:pt idx="4">
                  <c:v>0</c:v>
                </c:pt>
                <c:pt idx="5">
                  <c:v>0</c:v>
                </c:pt>
                <c:pt idx="6">
                  <c:v>475</c:v>
                </c:pt>
                <c:pt idx="7">
                  <c:v>356</c:v>
                </c:pt>
                <c:pt idx="8">
                  <c:v>135</c:v>
                </c:pt>
                <c:pt idx="9">
                  <c:v>390</c:v>
                </c:pt>
                <c:pt idx="10">
                  <c:v>441</c:v>
                </c:pt>
                <c:pt idx="11">
                  <c:v>0</c:v>
                </c:pt>
                <c:pt idx="12">
                  <c:v>10</c:v>
                </c:pt>
                <c:pt idx="13">
                  <c:v>0</c:v>
                </c:pt>
                <c:pt idx="14">
                  <c:v>184</c:v>
                </c:pt>
                <c:pt idx="15">
                  <c:v>22</c:v>
                </c:pt>
                <c:pt idx="16">
                  <c:v>403</c:v>
                </c:pt>
                <c:pt idx="17">
                  <c:v>281</c:v>
                </c:pt>
                <c:pt idx="18">
                  <c:v>106</c:v>
                </c:pt>
                <c:pt idx="19">
                  <c:v>43</c:v>
                </c:pt>
                <c:pt idx="20">
                  <c:v>75</c:v>
                </c:pt>
                <c:pt idx="21">
                  <c:v>99</c:v>
                </c:pt>
                <c:pt idx="22">
                  <c:v>193</c:v>
                </c:pt>
                <c:pt idx="23">
                  <c:v>0</c:v>
                </c:pt>
                <c:pt idx="24">
                  <c:v>193</c:v>
                </c:pt>
                <c:pt idx="25">
                  <c:v>129</c:v>
                </c:pt>
                <c:pt idx="26">
                  <c:v>115</c:v>
                </c:pt>
                <c:pt idx="27">
                  <c:v>333</c:v>
                </c:pt>
                <c:pt idx="28">
                  <c:v>1068</c:v>
                </c:pt>
                <c:pt idx="29">
                  <c:v>0</c:v>
                </c:pt>
                <c:pt idx="30">
                  <c:v>1024</c:v>
                </c:pt>
              </c:numCache>
            </c:numRef>
          </c:val>
          <c:smooth val="0"/>
          <c:extLst>
            <c:ext xmlns:c16="http://schemas.microsoft.com/office/drawing/2014/chart" uri="{C3380CC4-5D6E-409C-BE32-E72D297353CC}">
              <c16:uniqueId val="{00000000-29A8-4353-8486-93A18B67D5A0}"/>
            </c:ext>
          </c:extLst>
        </c:ser>
        <c:dLbls>
          <c:showLegendKey val="0"/>
          <c:showVal val="0"/>
          <c:showCatName val="0"/>
          <c:showSerName val="0"/>
          <c:showPercent val="0"/>
          <c:showBubbleSize val="0"/>
        </c:dLbls>
        <c:smooth val="0"/>
        <c:axId val="462014856"/>
        <c:axId val="462005672"/>
      </c:lineChart>
      <c:dateAx>
        <c:axId val="46201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05672"/>
        <c:crosses val="autoZero"/>
        <c:auto val="1"/>
        <c:lblOffset val="100"/>
        <c:baseTimeUnit val="days"/>
      </c:dateAx>
      <c:valAx>
        <c:axId val="46200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1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3124</c:v>
                </c:pt>
                <c:pt idx="1">
                  <c:v>43914</c:v>
                </c:pt>
                <c:pt idx="2">
                  <c:v>42915</c:v>
                </c:pt>
                <c:pt idx="3">
                  <c:v>16042</c:v>
                </c:pt>
                <c:pt idx="4">
                  <c:v>3770</c:v>
                </c:pt>
                <c:pt idx="5">
                  <c:v>132</c:v>
                </c:pt>
                <c:pt idx="6">
                  <c:v>244</c:v>
                </c:pt>
              </c:numCache>
            </c:numRef>
          </c:val>
          <c:extLst>
            <c:ext xmlns:c16="http://schemas.microsoft.com/office/drawing/2014/chart" uri="{C3380CC4-5D6E-409C-BE32-E72D297353CC}">
              <c16:uniqueId val="{00000000-C82D-40F3-AD13-23699D3C095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5116</c:v>
                </c:pt>
                <c:pt idx="1">
                  <c:v>64770</c:v>
                </c:pt>
                <c:pt idx="2">
                  <c:v>59332</c:v>
                </c:pt>
                <c:pt idx="3">
                  <c:v>25741</c:v>
                </c:pt>
                <c:pt idx="4">
                  <c:v>6383</c:v>
                </c:pt>
                <c:pt idx="5">
                  <c:v>154</c:v>
                </c:pt>
                <c:pt idx="6">
                  <c:v>286</c:v>
                </c:pt>
              </c:numCache>
            </c:numRef>
          </c:val>
          <c:extLst>
            <c:ext xmlns:c16="http://schemas.microsoft.com/office/drawing/2014/chart" uri="{C3380CC4-5D6E-409C-BE32-E72D297353CC}">
              <c16:uniqueId val="{00000001-C82D-40F3-AD13-23699D3C0952}"/>
            </c:ext>
          </c:extLst>
        </c:ser>
        <c:dLbls>
          <c:showLegendKey val="0"/>
          <c:showVal val="0"/>
          <c:showCatName val="0"/>
          <c:showSerName val="0"/>
          <c:showPercent val="0"/>
          <c:showBubbleSize val="0"/>
        </c:dLbls>
        <c:gapWidth val="219"/>
        <c:overlap val="-27"/>
        <c:axId val="462023384"/>
        <c:axId val="462019776"/>
      </c:barChart>
      <c:catAx>
        <c:axId val="462023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19776"/>
        <c:crosses val="autoZero"/>
        <c:auto val="1"/>
        <c:lblAlgn val="ctr"/>
        <c:lblOffset val="100"/>
        <c:noMultiLvlLbl val="0"/>
      </c:catAx>
      <c:valAx>
        <c:axId val="46201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2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0.25905309854658998</c:v>
                </c:pt>
                <c:pt idx="1">
                  <c:v>9.4880328013540197E-2</c:v>
                </c:pt>
                <c:pt idx="2">
                  <c:v>1.1929259272595199E-2</c:v>
                </c:pt>
              </c:numCache>
            </c:numRef>
          </c:val>
          <c:extLst>
            <c:ext xmlns:c16="http://schemas.microsoft.com/office/drawing/2014/chart" uri="{C3380CC4-5D6E-409C-BE32-E72D297353CC}">
              <c16:uniqueId val="{00000000-52BD-4BAE-BD84-A8E630F8977B}"/>
            </c:ext>
          </c:extLst>
        </c:ser>
        <c:dLbls>
          <c:showLegendKey val="0"/>
          <c:showVal val="0"/>
          <c:showCatName val="0"/>
          <c:showSerName val="0"/>
          <c:showPercent val="0"/>
          <c:showBubbleSize val="0"/>
        </c:dLbls>
        <c:gapWidth val="219"/>
        <c:overlap val="-27"/>
        <c:axId val="462019120"/>
        <c:axId val="462021744"/>
      </c:barChart>
      <c:catAx>
        <c:axId val="46201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21744"/>
        <c:crosses val="autoZero"/>
        <c:auto val="1"/>
        <c:lblAlgn val="ctr"/>
        <c:lblOffset val="100"/>
        <c:noMultiLvlLbl val="0"/>
      </c:catAx>
      <c:valAx>
        <c:axId val="46202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1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6987</c:v>
                </c:pt>
              </c:numCache>
            </c:numRef>
          </c:val>
          <c:extLst>
            <c:ext xmlns:c16="http://schemas.microsoft.com/office/drawing/2014/chart" uri="{C3380CC4-5D6E-409C-BE32-E72D297353CC}">
              <c16:uniqueId val="{00000000-CA1E-4BF9-9834-7F6C772F015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119</c:v>
                </c:pt>
              </c:numCache>
            </c:numRef>
          </c:val>
          <c:extLst>
            <c:ext xmlns:c16="http://schemas.microsoft.com/office/drawing/2014/chart" uri="{C3380CC4-5D6E-409C-BE32-E72D297353CC}">
              <c16:uniqueId val="{00000001-CA1E-4BF9-9834-7F6C772F015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5</c:v>
                </c:pt>
              </c:numCache>
            </c:numRef>
          </c:val>
          <c:extLst>
            <c:ext xmlns:c16="http://schemas.microsoft.com/office/drawing/2014/chart" uri="{C3380CC4-5D6E-409C-BE32-E72D297353CC}">
              <c16:uniqueId val="{00000002-CA1E-4BF9-9834-7F6C772F015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23</c:v>
                </c:pt>
              </c:numCache>
            </c:numRef>
          </c:val>
          <c:extLst>
            <c:ext xmlns:c16="http://schemas.microsoft.com/office/drawing/2014/chart" uri="{C3380CC4-5D6E-409C-BE32-E72D297353CC}">
              <c16:uniqueId val="{00000003-CA1E-4BF9-9834-7F6C772F015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CA1E-4BF9-9834-7F6C772F015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CA1E-4BF9-9834-7F6C772F015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226</c:v>
                </c:pt>
              </c:numCache>
            </c:numRef>
          </c:val>
          <c:extLst>
            <c:ext xmlns:c16="http://schemas.microsoft.com/office/drawing/2014/chart" uri="{C3380CC4-5D6E-409C-BE32-E72D297353CC}">
              <c16:uniqueId val="{00000006-CA1E-4BF9-9834-7F6C772F015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129</c:v>
                </c:pt>
              </c:numCache>
            </c:numRef>
          </c:val>
          <c:extLst>
            <c:ext xmlns:c16="http://schemas.microsoft.com/office/drawing/2014/chart" uri="{C3380CC4-5D6E-409C-BE32-E72D297353CC}">
              <c16:uniqueId val="{00000007-CA1E-4BF9-9834-7F6C772F0159}"/>
            </c:ext>
          </c:extLst>
        </c:ser>
        <c:dLbls>
          <c:showLegendKey val="0"/>
          <c:showVal val="0"/>
          <c:showCatName val="0"/>
          <c:showSerName val="0"/>
          <c:showPercent val="0"/>
          <c:showBubbleSize val="0"/>
        </c:dLbls>
        <c:gapWidth val="150"/>
        <c:overlap val="100"/>
        <c:axId val="466546144"/>
        <c:axId val="466543520"/>
      </c:barChart>
      <c:catAx>
        <c:axId val="46654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3520"/>
        <c:crosses val="autoZero"/>
        <c:auto val="1"/>
        <c:lblAlgn val="ctr"/>
        <c:lblOffset val="100"/>
        <c:noMultiLvlLbl val="0"/>
      </c:catAx>
      <c:valAx>
        <c:axId val="466543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4891</c:v>
                </c:pt>
                <c:pt idx="1">
                  <c:v>5897</c:v>
                </c:pt>
                <c:pt idx="2">
                  <c:v>2158</c:v>
                </c:pt>
                <c:pt idx="3">
                  <c:v>1267</c:v>
                </c:pt>
                <c:pt idx="4">
                  <c:v>3099</c:v>
                </c:pt>
                <c:pt idx="5">
                  <c:v>1402</c:v>
                </c:pt>
                <c:pt idx="6">
                  <c:v>3329</c:v>
                </c:pt>
                <c:pt idx="7">
                  <c:v>5489</c:v>
                </c:pt>
                <c:pt idx="8">
                  <c:v>13950</c:v>
                </c:pt>
                <c:pt idx="9">
                  <c:v>6705</c:v>
                </c:pt>
                <c:pt idx="10">
                  <c:v>3678</c:v>
                </c:pt>
                <c:pt idx="11">
                  <c:v>6036</c:v>
                </c:pt>
                <c:pt idx="12">
                  <c:v>17620</c:v>
                </c:pt>
                <c:pt idx="13">
                  <c:v>16836</c:v>
                </c:pt>
                <c:pt idx="14">
                  <c:v>18504</c:v>
                </c:pt>
                <c:pt idx="15">
                  <c:v>20499</c:v>
                </c:pt>
                <c:pt idx="16">
                  <c:v>11797</c:v>
                </c:pt>
                <c:pt idx="17">
                  <c:v>20578</c:v>
                </c:pt>
                <c:pt idx="18">
                  <c:v>17142</c:v>
                </c:pt>
                <c:pt idx="19">
                  <c:v>16971</c:v>
                </c:pt>
                <c:pt idx="20">
                  <c:v>24458</c:v>
                </c:pt>
                <c:pt idx="21">
                  <c:v>17353</c:v>
                </c:pt>
                <c:pt idx="22">
                  <c:v>15885</c:v>
                </c:pt>
                <c:pt idx="23">
                  <c:v>15345</c:v>
                </c:pt>
                <c:pt idx="24">
                  <c:v>22231</c:v>
                </c:pt>
                <c:pt idx="25">
                  <c:v>25403</c:v>
                </c:pt>
                <c:pt idx="26">
                  <c:v>42647</c:v>
                </c:pt>
                <c:pt idx="27">
                  <c:v>44974</c:v>
                </c:pt>
                <c:pt idx="28">
                  <c:v>44052</c:v>
                </c:pt>
                <c:pt idx="29">
                  <c:v>38021</c:v>
                </c:pt>
                <c:pt idx="30">
                  <c:v>33569</c:v>
                </c:pt>
              </c:numCache>
            </c:numRef>
          </c:val>
          <c:smooth val="0"/>
          <c:extLst>
            <c:ext xmlns:c16="http://schemas.microsoft.com/office/drawing/2014/chart" uri="{C3380CC4-5D6E-409C-BE32-E72D297353CC}">
              <c16:uniqueId val="{00000000-C655-430C-BAF2-EB0CC53352C9}"/>
            </c:ext>
          </c:extLst>
        </c:ser>
        <c:dLbls>
          <c:showLegendKey val="0"/>
          <c:showVal val="0"/>
          <c:showCatName val="0"/>
          <c:showSerName val="0"/>
          <c:showPercent val="0"/>
          <c:showBubbleSize val="0"/>
        </c:dLbls>
        <c:smooth val="0"/>
        <c:axId val="466544504"/>
        <c:axId val="466546472"/>
      </c:lineChart>
      <c:dateAx>
        <c:axId val="46654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6472"/>
        <c:crosses val="autoZero"/>
        <c:auto val="1"/>
        <c:lblOffset val="100"/>
        <c:baseTimeUnit val="days"/>
      </c:dateAx>
      <c:valAx>
        <c:axId val="46654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54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5585C-D83B-4680-A4D1-5C8802B8D9FE}"/>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3272D61F-1F4B-48F3-B133-65A5AC48657A}"/>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87116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3ED65-47ED-4F73-9264-E3306F6937C1}"/>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C4EAF24B-F66E-4666-BDB4-575DE1ABA2E2}"/>
              </a:ext>
            </a:extLst>
          </p:cNvPr>
          <p:cNvGraphicFramePr>
            <a:graphicFrameLocks noGrp="1"/>
          </p:cNvGraphicFramePr>
          <p:nvPr>
            <p:ph type="tbl" sz="quarter" idx="13"/>
            <p:extLst>
              <p:ext uri="{D42A27DB-BD31-4B8C-83A1-F6EECF244321}">
                <p14:modId xmlns:p14="http://schemas.microsoft.com/office/powerpoint/2010/main" val="3101581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11109634"/>
                    </a:ext>
                  </a:extLst>
                </a:gridCol>
                <a:gridCol w="411480">
                  <a:extLst>
                    <a:ext uri="{9D8B030D-6E8A-4147-A177-3AD203B41FA5}">
                      <a16:colId xmlns:a16="http://schemas.microsoft.com/office/drawing/2014/main" val="2702896390"/>
                    </a:ext>
                  </a:extLst>
                </a:gridCol>
                <a:gridCol w="304495">
                  <a:extLst>
                    <a:ext uri="{9D8B030D-6E8A-4147-A177-3AD203B41FA5}">
                      <a16:colId xmlns:a16="http://schemas.microsoft.com/office/drawing/2014/main" val="1608045994"/>
                    </a:ext>
                  </a:extLst>
                </a:gridCol>
                <a:gridCol w="304495">
                  <a:extLst>
                    <a:ext uri="{9D8B030D-6E8A-4147-A177-3AD203B41FA5}">
                      <a16:colId xmlns:a16="http://schemas.microsoft.com/office/drawing/2014/main" val="1045167237"/>
                    </a:ext>
                  </a:extLst>
                </a:gridCol>
                <a:gridCol w="304495">
                  <a:extLst>
                    <a:ext uri="{9D8B030D-6E8A-4147-A177-3AD203B41FA5}">
                      <a16:colId xmlns:a16="http://schemas.microsoft.com/office/drawing/2014/main" val="618432069"/>
                    </a:ext>
                  </a:extLst>
                </a:gridCol>
                <a:gridCol w="304495">
                  <a:extLst>
                    <a:ext uri="{9D8B030D-6E8A-4147-A177-3AD203B41FA5}">
                      <a16:colId xmlns:a16="http://schemas.microsoft.com/office/drawing/2014/main" val="4214402082"/>
                    </a:ext>
                  </a:extLst>
                </a:gridCol>
                <a:gridCol w="304495">
                  <a:extLst>
                    <a:ext uri="{9D8B030D-6E8A-4147-A177-3AD203B41FA5}">
                      <a16:colId xmlns:a16="http://schemas.microsoft.com/office/drawing/2014/main" val="1268228740"/>
                    </a:ext>
                  </a:extLst>
                </a:gridCol>
                <a:gridCol w="304495">
                  <a:extLst>
                    <a:ext uri="{9D8B030D-6E8A-4147-A177-3AD203B41FA5}">
                      <a16:colId xmlns:a16="http://schemas.microsoft.com/office/drawing/2014/main" val="723260073"/>
                    </a:ext>
                  </a:extLst>
                </a:gridCol>
                <a:gridCol w="304495">
                  <a:extLst>
                    <a:ext uri="{9D8B030D-6E8A-4147-A177-3AD203B41FA5}">
                      <a16:colId xmlns:a16="http://schemas.microsoft.com/office/drawing/2014/main" val="2070791176"/>
                    </a:ext>
                  </a:extLst>
                </a:gridCol>
                <a:gridCol w="304495">
                  <a:extLst>
                    <a:ext uri="{9D8B030D-6E8A-4147-A177-3AD203B41FA5}">
                      <a16:colId xmlns:a16="http://schemas.microsoft.com/office/drawing/2014/main" val="4088343896"/>
                    </a:ext>
                  </a:extLst>
                </a:gridCol>
                <a:gridCol w="304495">
                  <a:extLst>
                    <a:ext uri="{9D8B030D-6E8A-4147-A177-3AD203B41FA5}">
                      <a16:colId xmlns:a16="http://schemas.microsoft.com/office/drawing/2014/main" val="1661967980"/>
                    </a:ext>
                  </a:extLst>
                </a:gridCol>
                <a:gridCol w="304495">
                  <a:extLst>
                    <a:ext uri="{9D8B030D-6E8A-4147-A177-3AD203B41FA5}">
                      <a16:colId xmlns:a16="http://schemas.microsoft.com/office/drawing/2014/main" val="2397112333"/>
                    </a:ext>
                  </a:extLst>
                </a:gridCol>
                <a:gridCol w="304495">
                  <a:extLst>
                    <a:ext uri="{9D8B030D-6E8A-4147-A177-3AD203B41FA5}">
                      <a16:colId xmlns:a16="http://schemas.microsoft.com/office/drawing/2014/main" val="2039169031"/>
                    </a:ext>
                  </a:extLst>
                </a:gridCol>
                <a:gridCol w="304495">
                  <a:extLst>
                    <a:ext uri="{9D8B030D-6E8A-4147-A177-3AD203B41FA5}">
                      <a16:colId xmlns:a16="http://schemas.microsoft.com/office/drawing/2014/main" val="2108258909"/>
                    </a:ext>
                  </a:extLst>
                </a:gridCol>
                <a:gridCol w="304495">
                  <a:extLst>
                    <a:ext uri="{9D8B030D-6E8A-4147-A177-3AD203B41FA5}">
                      <a16:colId xmlns:a16="http://schemas.microsoft.com/office/drawing/2014/main" val="3992730940"/>
                    </a:ext>
                  </a:extLst>
                </a:gridCol>
                <a:gridCol w="304495">
                  <a:extLst>
                    <a:ext uri="{9D8B030D-6E8A-4147-A177-3AD203B41FA5}">
                      <a16:colId xmlns:a16="http://schemas.microsoft.com/office/drawing/2014/main" val="3935367498"/>
                    </a:ext>
                  </a:extLst>
                </a:gridCol>
                <a:gridCol w="304495">
                  <a:extLst>
                    <a:ext uri="{9D8B030D-6E8A-4147-A177-3AD203B41FA5}">
                      <a16:colId xmlns:a16="http://schemas.microsoft.com/office/drawing/2014/main" val="2140405869"/>
                    </a:ext>
                  </a:extLst>
                </a:gridCol>
                <a:gridCol w="304495">
                  <a:extLst>
                    <a:ext uri="{9D8B030D-6E8A-4147-A177-3AD203B41FA5}">
                      <a16:colId xmlns:a16="http://schemas.microsoft.com/office/drawing/2014/main" val="3417280263"/>
                    </a:ext>
                  </a:extLst>
                </a:gridCol>
                <a:gridCol w="304495">
                  <a:extLst>
                    <a:ext uri="{9D8B030D-6E8A-4147-A177-3AD203B41FA5}">
                      <a16:colId xmlns:a16="http://schemas.microsoft.com/office/drawing/2014/main" val="3231669460"/>
                    </a:ext>
                  </a:extLst>
                </a:gridCol>
                <a:gridCol w="304495">
                  <a:extLst>
                    <a:ext uri="{9D8B030D-6E8A-4147-A177-3AD203B41FA5}">
                      <a16:colId xmlns:a16="http://schemas.microsoft.com/office/drawing/2014/main" val="4020541742"/>
                    </a:ext>
                  </a:extLst>
                </a:gridCol>
                <a:gridCol w="304495">
                  <a:extLst>
                    <a:ext uri="{9D8B030D-6E8A-4147-A177-3AD203B41FA5}">
                      <a16:colId xmlns:a16="http://schemas.microsoft.com/office/drawing/2014/main" val="3825307995"/>
                    </a:ext>
                  </a:extLst>
                </a:gridCol>
                <a:gridCol w="304495">
                  <a:extLst>
                    <a:ext uri="{9D8B030D-6E8A-4147-A177-3AD203B41FA5}">
                      <a16:colId xmlns:a16="http://schemas.microsoft.com/office/drawing/2014/main" val="1266268496"/>
                    </a:ext>
                  </a:extLst>
                </a:gridCol>
                <a:gridCol w="304495">
                  <a:extLst>
                    <a:ext uri="{9D8B030D-6E8A-4147-A177-3AD203B41FA5}">
                      <a16:colId xmlns:a16="http://schemas.microsoft.com/office/drawing/2014/main" val="7031918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05123117"/>
                  </a:ext>
                </a:extLst>
              </a:tr>
              <a:tr h="370840">
                <a:tc>
                  <a:txBody>
                    <a:bodyPr/>
                    <a:lstStyle/>
                    <a:p>
                      <a:r>
                        <a:rPr lang="en-US" sz="1000"/>
                        <a:t>Chili's Malaysia</a:t>
                      </a:r>
                    </a:p>
                  </a:txBody>
                  <a:tcPr/>
                </a:tc>
                <a:tc>
                  <a:txBody>
                    <a:bodyPr/>
                    <a:lstStyle/>
                    <a:p>
                      <a:r>
                        <a:rPr lang="en-US" sz="1000"/>
                        <a:t>272431</a:t>
                      </a:r>
                    </a:p>
                  </a:txBody>
                  <a:tcPr/>
                </a:tc>
                <a:tc>
                  <a:txBody>
                    <a:bodyPr/>
                    <a:lstStyle/>
                    <a:p>
                      <a:r>
                        <a:rPr lang="en-US" sz="1000"/>
                        <a:t>-165</a:t>
                      </a:r>
                    </a:p>
                  </a:txBody>
                  <a:tcPr/>
                </a:tc>
                <a:tc>
                  <a:txBody>
                    <a:bodyPr/>
                    <a:lstStyle/>
                    <a:p>
                      <a:r>
                        <a:rPr lang="en-US" sz="1000"/>
                        <a:t>29</a:t>
                      </a:r>
                    </a:p>
                  </a:txBody>
                  <a:tcPr/>
                </a:tc>
                <a:tc>
                  <a:txBody>
                    <a:bodyPr/>
                    <a:lstStyle/>
                    <a:p>
                      <a:r>
                        <a:rPr lang="en-US" sz="1000"/>
                        <a:t>1</a:t>
                      </a:r>
                    </a:p>
                  </a:txBody>
                  <a:tcPr/>
                </a:tc>
                <a:tc>
                  <a:txBody>
                    <a:bodyPr/>
                    <a:lstStyle/>
                    <a:p>
                      <a:r>
                        <a:rPr lang="en-US" sz="1000"/>
                        <a:t>26</a:t>
                      </a:r>
                    </a:p>
                  </a:txBody>
                  <a:tcPr/>
                </a:tc>
                <a:tc>
                  <a:txBody>
                    <a:bodyPr/>
                    <a:lstStyle/>
                    <a:p>
                      <a:r>
                        <a:rPr lang="en-US" sz="1000"/>
                        <a:t>0</a:t>
                      </a:r>
                    </a:p>
                  </a:txBody>
                  <a:tcPr/>
                </a:tc>
                <a:tc>
                  <a:txBody>
                    <a:bodyPr/>
                    <a:lstStyle/>
                    <a:p>
                      <a:r>
                        <a:rPr lang="en-US" sz="1000"/>
                        <a:t>2</a:t>
                      </a:r>
                    </a:p>
                  </a:txBody>
                  <a:tcPr/>
                </a:tc>
                <a:tc>
                  <a:txBody>
                    <a:bodyPr/>
                    <a:lstStyle/>
                    <a:p>
                      <a:r>
                        <a:rPr lang="en-US" sz="1000"/>
                        <a:t>7137</a:t>
                      </a:r>
                    </a:p>
                  </a:txBody>
                  <a:tcPr/>
                </a:tc>
                <a:tc>
                  <a:txBody>
                    <a:bodyPr/>
                    <a:lstStyle/>
                    <a:p>
                      <a:r>
                        <a:rPr lang="en-US" sz="1000"/>
                        <a:t>2</a:t>
                      </a:r>
                    </a:p>
                  </a:txBody>
                  <a:tcPr/>
                </a:tc>
                <a:tc>
                  <a:txBody>
                    <a:bodyPr/>
                    <a:lstStyle/>
                    <a:p>
                      <a:r>
                        <a:rPr lang="en-US" sz="1000"/>
                        <a:t>6987</a:t>
                      </a:r>
                    </a:p>
                  </a:txBody>
                  <a:tcPr/>
                </a:tc>
                <a:tc>
                  <a:txBody>
                    <a:bodyPr/>
                    <a:lstStyle/>
                    <a:p>
                      <a:r>
                        <a:rPr lang="en-US" sz="1000"/>
                        <a:t>119</a:t>
                      </a:r>
                    </a:p>
                  </a:txBody>
                  <a:tcPr/>
                </a:tc>
                <a:tc>
                  <a:txBody>
                    <a:bodyPr/>
                    <a:lstStyle/>
                    <a:p>
                      <a:r>
                        <a:rPr lang="en-US" sz="1000"/>
                        <a:t>5</a:t>
                      </a:r>
                    </a:p>
                  </a:txBody>
                  <a:tcPr/>
                </a:tc>
                <a:tc>
                  <a:txBody>
                    <a:bodyPr/>
                    <a:lstStyle/>
                    <a:p>
                      <a:r>
                        <a:rPr lang="en-US" sz="1000"/>
                        <a:t>23</a:t>
                      </a:r>
                    </a:p>
                  </a:txBody>
                  <a:tcPr/>
                </a:tc>
                <a:tc>
                  <a:txBody>
                    <a:bodyPr/>
                    <a:lstStyle/>
                    <a:p>
                      <a:r>
                        <a:rPr lang="en-US" sz="1000"/>
                        <a:t>1</a:t>
                      </a:r>
                    </a:p>
                  </a:txBody>
                  <a:tcPr/>
                </a:tc>
                <a:tc>
                  <a:txBody>
                    <a:bodyPr/>
                    <a:lstStyle/>
                    <a:p>
                      <a:r>
                        <a:rPr lang="en-US" sz="1000"/>
                        <a:t>2</a:t>
                      </a:r>
                    </a:p>
                  </a:txBody>
                  <a:tcPr/>
                </a:tc>
                <a:tc>
                  <a:txBody>
                    <a:bodyPr/>
                    <a:lstStyle/>
                    <a:p>
                      <a:r>
                        <a:rPr lang="en-US" sz="1000"/>
                        <a:t>226</a:t>
                      </a:r>
                    </a:p>
                  </a:txBody>
                  <a:tcPr/>
                </a:tc>
                <a:tc>
                  <a:txBody>
                    <a:bodyPr/>
                    <a:lstStyle/>
                    <a:p>
                      <a:r>
                        <a:rPr lang="en-US" sz="1000"/>
                        <a:t>129</a:t>
                      </a:r>
                    </a:p>
                  </a:txBody>
                  <a:tcPr/>
                </a:tc>
                <a:tc>
                  <a:txBody>
                    <a:bodyPr/>
                    <a:lstStyle/>
                    <a:p>
                      <a:r>
                        <a:rPr lang="en-US" sz="1000"/>
                        <a:t>7492</a:t>
                      </a:r>
                    </a:p>
                  </a:txBody>
                  <a:tcPr/>
                </a:tc>
                <a:tc>
                  <a:txBody>
                    <a:bodyPr/>
                    <a:lstStyle/>
                    <a:p>
                      <a:r>
                        <a:rPr lang="en-US" sz="1000"/>
                        <a:t>0</a:t>
                      </a:r>
                    </a:p>
                  </a:txBody>
                  <a:tcPr/>
                </a:tc>
                <a:tc>
                  <a:txBody>
                    <a:bodyPr/>
                    <a:lstStyle/>
                    <a:p>
                      <a:r>
                        <a:rPr lang="en-US" sz="1000"/>
                        <a:t>0</a:t>
                      </a:r>
                    </a:p>
                  </a:txBody>
                  <a:tcPr/>
                </a:tc>
                <a:tc>
                  <a:txBody>
                    <a:bodyPr/>
                    <a:lstStyle/>
                    <a:p>
                      <a:r>
                        <a:rPr lang="en-US" sz="1000"/>
                        <a:t>0.0948 %</a:t>
                      </a:r>
                    </a:p>
                  </a:txBody>
                  <a:tcPr/>
                </a:tc>
                <a:tc>
                  <a:txBody>
                    <a:bodyPr/>
                    <a:lstStyle/>
                    <a:p>
                      <a:r>
                        <a:rPr lang="en-US" sz="1000"/>
                        <a:t>0.0 %</a:t>
                      </a:r>
                    </a:p>
                  </a:txBody>
                  <a:tcPr/>
                </a:tc>
                <a:extLst>
                  <a:ext uri="{0D108BD9-81ED-4DB2-BD59-A6C34878D82A}">
                    <a16:rowId xmlns:a16="http://schemas.microsoft.com/office/drawing/2014/main" val="1934728533"/>
                  </a:ext>
                </a:extLst>
              </a:tr>
            </a:tbl>
          </a:graphicData>
        </a:graphic>
      </p:graphicFrame>
      <p:sp>
        <p:nvSpPr>
          <p:cNvPr id="4" name="Text Placeholder 3">
            <a:extLst>
              <a:ext uri="{FF2B5EF4-FFF2-40B4-BE49-F238E27FC236}">
                <a16:creationId xmlns:a16="http://schemas.microsoft.com/office/drawing/2014/main" id="{8A27E2C6-73D4-4724-BD22-F17D6A80605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85439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D087B-5CA6-4849-92CE-9B32BE99D130}"/>
              </a:ext>
            </a:extLst>
          </p:cNvPr>
          <p:cNvSpPr>
            <a:spLocks noGrp="1"/>
          </p:cNvSpPr>
          <p:nvPr>
            <p:ph type="title"/>
          </p:nvPr>
        </p:nvSpPr>
        <p:spPr/>
        <p:txBody>
          <a:bodyPr/>
          <a:lstStyle/>
          <a:p>
            <a:r>
              <a:rPr lang="en-US"/>
              <a:t>Facebook Fans Change by Like/Unlike Source | Chili's Malaysia</a:t>
            </a:r>
          </a:p>
        </p:txBody>
      </p:sp>
      <p:graphicFrame>
        <p:nvGraphicFramePr>
          <p:cNvPr id="6" name="Chart Placeholder 5">
            <a:extLst>
              <a:ext uri="{FF2B5EF4-FFF2-40B4-BE49-F238E27FC236}">
                <a16:creationId xmlns:a16="http://schemas.microsoft.com/office/drawing/2014/main" id="{AB9CECED-3413-4E14-B897-D4C7915CC3BF}"/>
              </a:ext>
            </a:extLst>
          </p:cNvPr>
          <p:cNvGraphicFramePr>
            <a:graphicFrameLocks noGrp="1"/>
          </p:cNvGraphicFramePr>
          <p:nvPr>
            <p:ph type="chart" sz="quarter" idx="13"/>
            <p:extLst>
              <p:ext uri="{D42A27DB-BD31-4B8C-83A1-F6EECF244321}">
                <p14:modId xmlns:p14="http://schemas.microsoft.com/office/powerpoint/2010/main" val="1625710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993F4C-E628-49AD-85F2-9FC5D801982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95553D4-48A9-43DE-9B69-437770A787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669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A53E-D7B1-459D-9679-FF18698929F2}"/>
              </a:ext>
            </a:extLst>
          </p:cNvPr>
          <p:cNvSpPr>
            <a:spLocks noGrp="1"/>
          </p:cNvSpPr>
          <p:nvPr>
            <p:ph type="title"/>
          </p:nvPr>
        </p:nvSpPr>
        <p:spPr/>
        <p:txBody>
          <a:bodyPr/>
          <a:lstStyle/>
          <a:p>
            <a:r>
              <a:rPr lang="en-US"/>
              <a:t>Facebook Average Interactions Per Post | Chili's Malaysia</a:t>
            </a:r>
          </a:p>
        </p:txBody>
      </p:sp>
      <p:graphicFrame>
        <p:nvGraphicFramePr>
          <p:cNvPr id="6" name="Chart Placeholder 5">
            <a:extLst>
              <a:ext uri="{FF2B5EF4-FFF2-40B4-BE49-F238E27FC236}">
                <a16:creationId xmlns:a16="http://schemas.microsoft.com/office/drawing/2014/main" id="{3FE871D5-DBC8-414B-AF07-E31B788FA341}"/>
              </a:ext>
            </a:extLst>
          </p:cNvPr>
          <p:cNvGraphicFramePr>
            <a:graphicFrameLocks noGrp="1"/>
          </p:cNvGraphicFramePr>
          <p:nvPr>
            <p:ph type="chart" sz="quarter" idx="13"/>
            <p:extLst>
              <p:ext uri="{D42A27DB-BD31-4B8C-83A1-F6EECF244321}">
                <p14:modId xmlns:p14="http://schemas.microsoft.com/office/powerpoint/2010/main" val="1616769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7FE59-C296-4A7B-A92D-D9F57597AB2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DC95EFD-9896-4182-BD8C-47B8A22532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5601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C1E18-44C7-4EA4-A908-0DE817EA72AE}"/>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11E5E4B6-B116-4E98-AA88-6F9E2EC39524}"/>
              </a:ext>
            </a:extLst>
          </p:cNvPr>
          <p:cNvGraphicFramePr>
            <a:graphicFrameLocks noGrp="1"/>
          </p:cNvGraphicFramePr>
          <p:nvPr>
            <p:ph type="chart" sz="quarter" idx="13"/>
            <p:extLst>
              <p:ext uri="{D42A27DB-BD31-4B8C-83A1-F6EECF244321}">
                <p14:modId xmlns:p14="http://schemas.microsoft.com/office/powerpoint/2010/main" val="3622464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6FA8B0-D6F0-4EF2-A9A7-158705C0C3F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0A8F5C5-DDFA-46CE-B958-734C341504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004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2238-33D4-4FA4-82C0-A9B46040C787}"/>
              </a:ext>
            </a:extLst>
          </p:cNvPr>
          <p:cNvSpPr>
            <a:spLocks noGrp="1"/>
          </p:cNvSpPr>
          <p:nvPr>
            <p:ph type="title"/>
          </p:nvPr>
        </p:nvSpPr>
        <p:spPr/>
        <p:txBody>
          <a:bodyPr/>
          <a:lstStyle/>
          <a:p>
            <a:r>
              <a:rPr lang="en-US"/>
              <a:t>Facebook Interaction Rate By Post Type | Chili's Malaysia</a:t>
            </a:r>
          </a:p>
        </p:txBody>
      </p:sp>
      <p:graphicFrame>
        <p:nvGraphicFramePr>
          <p:cNvPr id="6" name="Chart Placeholder 5">
            <a:extLst>
              <a:ext uri="{FF2B5EF4-FFF2-40B4-BE49-F238E27FC236}">
                <a16:creationId xmlns:a16="http://schemas.microsoft.com/office/drawing/2014/main" id="{F9232761-D791-47F9-B211-6432D4840172}"/>
              </a:ext>
            </a:extLst>
          </p:cNvPr>
          <p:cNvGraphicFramePr>
            <a:graphicFrameLocks noGrp="1"/>
          </p:cNvGraphicFramePr>
          <p:nvPr>
            <p:ph type="chart" sz="quarter" idx="13"/>
            <p:extLst>
              <p:ext uri="{D42A27DB-BD31-4B8C-83A1-F6EECF244321}">
                <p14:modId xmlns:p14="http://schemas.microsoft.com/office/powerpoint/2010/main" val="1025656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D4B6D9-867B-463F-8EB3-62795E76024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667D068-90F8-4369-A803-2A3608750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785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0998-402D-4E7A-8402-204459032BA9}"/>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0E04502E-C32E-4CBE-BA61-C60E7544664C}"/>
              </a:ext>
            </a:extLst>
          </p:cNvPr>
          <p:cNvGraphicFramePr>
            <a:graphicFrameLocks noGrp="1"/>
          </p:cNvGraphicFramePr>
          <p:nvPr>
            <p:ph type="tbl" sz="quarter" idx="13"/>
            <p:extLst>
              <p:ext uri="{D42A27DB-BD31-4B8C-83A1-F6EECF244321}">
                <p14:modId xmlns:p14="http://schemas.microsoft.com/office/powerpoint/2010/main" val="321465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07686264"/>
                    </a:ext>
                  </a:extLst>
                </a:gridCol>
                <a:gridCol w="1645920">
                  <a:extLst>
                    <a:ext uri="{9D8B030D-6E8A-4147-A177-3AD203B41FA5}">
                      <a16:colId xmlns:a16="http://schemas.microsoft.com/office/drawing/2014/main" val="847839859"/>
                    </a:ext>
                  </a:extLst>
                </a:gridCol>
                <a:gridCol w="1645920">
                  <a:extLst>
                    <a:ext uri="{9D8B030D-6E8A-4147-A177-3AD203B41FA5}">
                      <a16:colId xmlns:a16="http://schemas.microsoft.com/office/drawing/2014/main" val="306837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8440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extLst>
                  <a:ext uri="{0D108BD9-81ED-4DB2-BD59-A6C34878D82A}">
                    <a16:rowId xmlns:a16="http://schemas.microsoft.com/office/drawing/2014/main" val="377821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a:t>
                      </a:r>
                    </a:p>
                  </a:txBody>
                  <a:tcPr/>
                </a:tc>
                <a:extLst>
                  <a:ext uri="{0D108BD9-81ED-4DB2-BD59-A6C34878D82A}">
                    <a16:rowId xmlns:a16="http://schemas.microsoft.com/office/drawing/2014/main" val="975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extLst>
                  <a:ext uri="{0D108BD9-81ED-4DB2-BD59-A6C34878D82A}">
                    <a16:rowId xmlns:a16="http://schemas.microsoft.com/office/drawing/2014/main" val="17978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extLst>
                  <a:ext uri="{0D108BD9-81ED-4DB2-BD59-A6C34878D82A}">
                    <a16:rowId xmlns:a16="http://schemas.microsoft.com/office/drawing/2014/main" val="132645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265151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92478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30777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3837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0887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144661030"/>
                  </a:ext>
                </a:extLst>
              </a:tr>
            </a:tbl>
          </a:graphicData>
        </a:graphic>
      </p:graphicFrame>
      <p:sp>
        <p:nvSpPr>
          <p:cNvPr id="4" name="Text Placeholder 3">
            <a:extLst>
              <a:ext uri="{FF2B5EF4-FFF2-40B4-BE49-F238E27FC236}">
                <a16:creationId xmlns:a16="http://schemas.microsoft.com/office/drawing/2014/main" id="{46890761-09C1-40B4-81D7-6BBBC5232F4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49174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8B15C-8782-42F3-B3EA-3ED946257F41}"/>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B2E8FB09-40C3-4743-8621-0B722DE5AA8A}"/>
              </a:ext>
            </a:extLst>
          </p:cNvPr>
          <p:cNvGraphicFramePr>
            <a:graphicFrameLocks noGrp="1"/>
          </p:cNvGraphicFramePr>
          <p:nvPr>
            <p:ph type="tbl" sz="quarter" idx="13"/>
            <p:extLst>
              <p:ext uri="{D42A27DB-BD31-4B8C-83A1-F6EECF244321}">
                <p14:modId xmlns:p14="http://schemas.microsoft.com/office/powerpoint/2010/main" val="4237584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87576159"/>
                    </a:ext>
                  </a:extLst>
                </a:gridCol>
                <a:gridCol w="1645920">
                  <a:extLst>
                    <a:ext uri="{9D8B030D-6E8A-4147-A177-3AD203B41FA5}">
                      <a16:colId xmlns:a16="http://schemas.microsoft.com/office/drawing/2014/main" val="2350375227"/>
                    </a:ext>
                  </a:extLst>
                </a:gridCol>
                <a:gridCol w="1645920">
                  <a:extLst>
                    <a:ext uri="{9D8B030D-6E8A-4147-A177-3AD203B41FA5}">
                      <a16:colId xmlns:a16="http://schemas.microsoft.com/office/drawing/2014/main" val="209626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6500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66538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78560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85773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28977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2822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13362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51784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387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499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281564994"/>
                  </a:ext>
                </a:extLst>
              </a:tr>
            </a:tbl>
          </a:graphicData>
        </a:graphic>
      </p:graphicFrame>
      <p:sp>
        <p:nvSpPr>
          <p:cNvPr id="4" name="Text Placeholder 3">
            <a:extLst>
              <a:ext uri="{FF2B5EF4-FFF2-40B4-BE49-F238E27FC236}">
                <a16:creationId xmlns:a16="http://schemas.microsoft.com/office/drawing/2014/main" id="{5EF32C1E-AFAB-40B2-9E12-40912A320D1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73464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EF59-8F00-4A57-82BF-9BAF8A0DEAF7}"/>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0F836504-B528-4AB7-A891-47A7B77A6298}"/>
              </a:ext>
            </a:extLst>
          </p:cNvPr>
          <p:cNvGraphicFramePr>
            <a:graphicFrameLocks noGrp="1"/>
          </p:cNvGraphicFramePr>
          <p:nvPr>
            <p:ph type="tbl" sz="quarter" idx="13"/>
            <p:extLst>
              <p:ext uri="{D42A27DB-BD31-4B8C-83A1-F6EECF244321}">
                <p14:modId xmlns:p14="http://schemas.microsoft.com/office/powerpoint/2010/main" val="1099468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14353283"/>
                    </a:ext>
                  </a:extLst>
                </a:gridCol>
                <a:gridCol w="1645920">
                  <a:extLst>
                    <a:ext uri="{9D8B030D-6E8A-4147-A177-3AD203B41FA5}">
                      <a16:colId xmlns:a16="http://schemas.microsoft.com/office/drawing/2014/main" val="438505804"/>
                    </a:ext>
                  </a:extLst>
                </a:gridCol>
                <a:gridCol w="1645920">
                  <a:extLst>
                    <a:ext uri="{9D8B030D-6E8A-4147-A177-3AD203B41FA5}">
                      <a16:colId xmlns:a16="http://schemas.microsoft.com/office/drawing/2014/main" val="3419761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1832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74387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92932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84611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06369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766759015"/>
                  </a:ext>
                </a:extLst>
              </a:tr>
            </a:tbl>
          </a:graphicData>
        </a:graphic>
      </p:graphicFrame>
      <p:sp>
        <p:nvSpPr>
          <p:cNvPr id="4" name="Text Placeholder 3">
            <a:extLst>
              <a:ext uri="{FF2B5EF4-FFF2-40B4-BE49-F238E27FC236}">
                <a16:creationId xmlns:a16="http://schemas.microsoft.com/office/drawing/2014/main" id="{CACC561C-B07F-4279-8C19-B75FD45FC03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41160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B3F8E-B021-4D12-8F9A-56D0EB34A84E}"/>
              </a:ext>
            </a:extLst>
          </p:cNvPr>
          <p:cNvSpPr>
            <a:spLocks noGrp="1"/>
          </p:cNvSpPr>
          <p:nvPr>
            <p:ph type="title"/>
          </p:nvPr>
        </p:nvSpPr>
        <p:spPr/>
        <p:txBody>
          <a:bodyPr/>
          <a:lstStyle/>
          <a:p>
            <a:r>
              <a:rPr lang="en-US"/>
              <a:t>Facebook Own Posts Table | Chili's Malaysia - 1 of 25</a:t>
            </a:r>
          </a:p>
        </p:txBody>
      </p:sp>
      <p:graphicFrame>
        <p:nvGraphicFramePr>
          <p:cNvPr id="5" name="Table Placeholder 4">
            <a:extLst>
              <a:ext uri="{FF2B5EF4-FFF2-40B4-BE49-F238E27FC236}">
                <a16:creationId xmlns:a16="http://schemas.microsoft.com/office/drawing/2014/main" id="{631BD037-8FE9-4907-A05E-CBCC8E69BD10}"/>
              </a:ext>
            </a:extLst>
          </p:cNvPr>
          <p:cNvGraphicFramePr>
            <a:graphicFrameLocks noGrp="1"/>
          </p:cNvGraphicFramePr>
          <p:nvPr>
            <p:ph type="tbl" sz="quarter" idx="13"/>
            <p:extLst>
              <p:ext uri="{D42A27DB-BD31-4B8C-83A1-F6EECF244321}">
                <p14:modId xmlns:p14="http://schemas.microsoft.com/office/powerpoint/2010/main" val="2614591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97883567"/>
                    </a:ext>
                  </a:extLst>
                </a:gridCol>
                <a:gridCol w="905256">
                  <a:extLst>
                    <a:ext uri="{9D8B030D-6E8A-4147-A177-3AD203B41FA5}">
                      <a16:colId xmlns:a16="http://schemas.microsoft.com/office/drawing/2014/main" val="3712590512"/>
                    </a:ext>
                  </a:extLst>
                </a:gridCol>
                <a:gridCol w="658368">
                  <a:extLst>
                    <a:ext uri="{9D8B030D-6E8A-4147-A177-3AD203B41FA5}">
                      <a16:colId xmlns:a16="http://schemas.microsoft.com/office/drawing/2014/main" val="3877784493"/>
                    </a:ext>
                  </a:extLst>
                </a:gridCol>
                <a:gridCol w="329184">
                  <a:extLst>
                    <a:ext uri="{9D8B030D-6E8A-4147-A177-3AD203B41FA5}">
                      <a16:colId xmlns:a16="http://schemas.microsoft.com/office/drawing/2014/main" val="783517826"/>
                    </a:ext>
                  </a:extLst>
                </a:gridCol>
                <a:gridCol w="329184">
                  <a:extLst>
                    <a:ext uri="{9D8B030D-6E8A-4147-A177-3AD203B41FA5}">
                      <a16:colId xmlns:a16="http://schemas.microsoft.com/office/drawing/2014/main" val="2591287972"/>
                    </a:ext>
                  </a:extLst>
                </a:gridCol>
                <a:gridCol w="329184">
                  <a:extLst>
                    <a:ext uri="{9D8B030D-6E8A-4147-A177-3AD203B41FA5}">
                      <a16:colId xmlns:a16="http://schemas.microsoft.com/office/drawing/2014/main" val="1379345815"/>
                    </a:ext>
                  </a:extLst>
                </a:gridCol>
                <a:gridCol w="329184">
                  <a:extLst>
                    <a:ext uri="{9D8B030D-6E8A-4147-A177-3AD203B41FA5}">
                      <a16:colId xmlns:a16="http://schemas.microsoft.com/office/drawing/2014/main" val="3917667801"/>
                    </a:ext>
                  </a:extLst>
                </a:gridCol>
                <a:gridCol w="329184">
                  <a:extLst>
                    <a:ext uri="{9D8B030D-6E8A-4147-A177-3AD203B41FA5}">
                      <a16:colId xmlns:a16="http://schemas.microsoft.com/office/drawing/2014/main" val="3020811148"/>
                    </a:ext>
                  </a:extLst>
                </a:gridCol>
                <a:gridCol w="329184">
                  <a:extLst>
                    <a:ext uri="{9D8B030D-6E8A-4147-A177-3AD203B41FA5}">
                      <a16:colId xmlns:a16="http://schemas.microsoft.com/office/drawing/2014/main" val="371480981"/>
                    </a:ext>
                  </a:extLst>
                </a:gridCol>
                <a:gridCol w="329184">
                  <a:extLst>
                    <a:ext uri="{9D8B030D-6E8A-4147-A177-3AD203B41FA5}">
                      <a16:colId xmlns:a16="http://schemas.microsoft.com/office/drawing/2014/main" val="131566604"/>
                    </a:ext>
                  </a:extLst>
                </a:gridCol>
                <a:gridCol w="329184">
                  <a:extLst>
                    <a:ext uri="{9D8B030D-6E8A-4147-A177-3AD203B41FA5}">
                      <a16:colId xmlns:a16="http://schemas.microsoft.com/office/drawing/2014/main" val="2079986090"/>
                    </a:ext>
                  </a:extLst>
                </a:gridCol>
                <a:gridCol w="329184">
                  <a:extLst>
                    <a:ext uri="{9D8B030D-6E8A-4147-A177-3AD203B41FA5}">
                      <a16:colId xmlns:a16="http://schemas.microsoft.com/office/drawing/2014/main" val="3724843383"/>
                    </a:ext>
                  </a:extLst>
                </a:gridCol>
                <a:gridCol w="329184">
                  <a:extLst>
                    <a:ext uri="{9D8B030D-6E8A-4147-A177-3AD203B41FA5}">
                      <a16:colId xmlns:a16="http://schemas.microsoft.com/office/drawing/2014/main" val="2307413565"/>
                    </a:ext>
                  </a:extLst>
                </a:gridCol>
                <a:gridCol w="329184">
                  <a:extLst>
                    <a:ext uri="{9D8B030D-6E8A-4147-A177-3AD203B41FA5}">
                      <a16:colId xmlns:a16="http://schemas.microsoft.com/office/drawing/2014/main" val="1149437674"/>
                    </a:ext>
                  </a:extLst>
                </a:gridCol>
                <a:gridCol w="329184">
                  <a:extLst>
                    <a:ext uri="{9D8B030D-6E8A-4147-A177-3AD203B41FA5}">
                      <a16:colId xmlns:a16="http://schemas.microsoft.com/office/drawing/2014/main" val="2134906117"/>
                    </a:ext>
                  </a:extLst>
                </a:gridCol>
                <a:gridCol w="329184">
                  <a:extLst>
                    <a:ext uri="{9D8B030D-6E8A-4147-A177-3AD203B41FA5}">
                      <a16:colId xmlns:a16="http://schemas.microsoft.com/office/drawing/2014/main" val="1210824563"/>
                    </a:ext>
                  </a:extLst>
                </a:gridCol>
                <a:gridCol w="329184">
                  <a:extLst>
                    <a:ext uri="{9D8B030D-6E8A-4147-A177-3AD203B41FA5}">
                      <a16:colId xmlns:a16="http://schemas.microsoft.com/office/drawing/2014/main" val="1192420298"/>
                    </a:ext>
                  </a:extLst>
                </a:gridCol>
                <a:gridCol w="329184">
                  <a:extLst>
                    <a:ext uri="{9D8B030D-6E8A-4147-A177-3AD203B41FA5}">
                      <a16:colId xmlns:a16="http://schemas.microsoft.com/office/drawing/2014/main" val="383873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107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- 2017-12-31 20:37:00 </a:t>
                      </a:r>
                      <a:r>
                        <a:rPr kumimoji="0" lang="en-US" sz="1000" b="0" i="0" u="none" strike="noStrike" kern="1200" cap="none" spc="0" normalizeH="0" baseline="0" noProof="0">
                          <a:ln>
                            <a:noFill/>
                          </a:ln>
                          <a:solidFill>
                            <a:prstClr val="black"/>
                          </a:solidFill>
                          <a:effectLst/>
                          <a:uLnTx/>
                          <a:uFillTx/>
                          <a:latin typeface="+mn-lt"/>
                          <a:ea typeface="+mn-ea"/>
                          <a:cs typeface="+mn-cs"/>
                        </a:rPr>
                        <a:t> 
 Here’s wishing everyone a chili-fied new year!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https://scontent.xx.fbcdn.net/v/t1.0-9/25399037_1576652539069146_3862404863498713477_n.png?_nc_cat=0&amp;oh=54e244d7e71efd03b6fa23cc4d07122c&amp;oe=5B3CB95A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1058812"/>
                  </a:ext>
                </a:extLst>
              </a:tr>
            </a:tbl>
          </a:graphicData>
        </a:graphic>
      </p:graphicFrame>
      <p:sp>
        <p:nvSpPr>
          <p:cNvPr id="4" name="Text Placeholder 3">
            <a:extLst>
              <a:ext uri="{FF2B5EF4-FFF2-40B4-BE49-F238E27FC236}">
                <a16:creationId xmlns:a16="http://schemas.microsoft.com/office/drawing/2014/main" id="{8EFB897C-0C8E-488E-A3C2-C26383C8BDE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45314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80995-B872-401D-ADDF-914E39E69B45}"/>
              </a:ext>
            </a:extLst>
          </p:cNvPr>
          <p:cNvSpPr>
            <a:spLocks noGrp="1"/>
          </p:cNvSpPr>
          <p:nvPr>
            <p:ph type="title"/>
          </p:nvPr>
        </p:nvSpPr>
        <p:spPr/>
        <p:txBody>
          <a:bodyPr/>
          <a:lstStyle/>
          <a:p>
            <a:r>
              <a:rPr lang="en-US"/>
              <a:t>Facebook Own Posts Table | Chili's Malaysia - 2 of 25</a:t>
            </a:r>
          </a:p>
        </p:txBody>
      </p:sp>
      <p:graphicFrame>
        <p:nvGraphicFramePr>
          <p:cNvPr id="5" name="Table Placeholder 4">
            <a:extLst>
              <a:ext uri="{FF2B5EF4-FFF2-40B4-BE49-F238E27FC236}">
                <a16:creationId xmlns:a16="http://schemas.microsoft.com/office/drawing/2014/main" id="{045F6343-23B2-48C8-AE46-E922BD336849}"/>
              </a:ext>
            </a:extLst>
          </p:cNvPr>
          <p:cNvGraphicFramePr>
            <a:graphicFrameLocks noGrp="1"/>
          </p:cNvGraphicFramePr>
          <p:nvPr>
            <p:ph type="tbl" sz="quarter" idx="13"/>
            <p:extLst>
              <p:ext uri="{D42A27DB-BD31-4B8C-83A1-F6EECF244321}">
                <p14:modId xmlns:p14="http://schemas.microsoft.com/office/powerpoint/2010/main" val="3825539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69729224"/>
                    </a:ext>
                  </a:extLst>
                </a:gridCol>
                <a:gridCol w="905256">
                  <a:extLst>
                    <a:ext uri="{9D8B030D-6E8A-4147-A177-3AD203B41FA5}">
                      <a16:colId xmlns:a16="http://schemas.microsoft.com/office/drawing/2014/main" val="2625210479"/>
                    </a:ext>
                  </a:extLst>
                </a:gridCol>
                <a:gridCol w="658368">
                  <a:extLst>
                    <a:ext uri="{9D8B030D-6E8A-4147-A177-3AD203B41FA5}">
                      <a16:colId xmlns:a16="http://schemas.microsoft.com/office/drawing/2014/main" val="3009914925"/>
                    </a:ext>
                  </a:extLst>
                </a:gridCol>
                <a:gridCol w="329184">
                  <a:extLst>
                    <a:ext uri="{9D8B030D-6E8A-4147-A177-3AD203B41FA5}">
                      <a16:colId xmlns:a16="http://schemas.microsoft.com/office/drawing/2014/main" val="3302659154"/>
                    </a:ext>
                  </a:extLst>
                </a:gridCol>
                <a:gridCol w="329184">
                  <a:extLst>
                    <a:ext uri="{9D8B030D-6E8A-4147-A177-3AD203B41FA5}">
                      <a16:colId xmlns:a16="http://schemas.microsoft.com/office/drawing/2014/main" val="3963679096"/>
                    </a:ext>
                  </a:extLst>
                </a:gridCol>
                <a:gridCol w="329184">
                  <a:extLst>
                    <a:ext uri="{9D8B030D-6E8A-4147-A177-3AD203B41FA5}">
                      <a16:colId xmlns:a16="http://schemas.microsoft.com/office/drawing/2014/main" val="2278360703"/>
                    </a:ext>
                  </a:extLst>
                </a:gridCol>
                <a:gridCol w="329184">
                  <a:extLst>
                    <a:ext uri="{9D8B030D-6E8A-4147-A177-3AD203B41FA5}">
                      <a16:colId xmlns:a16="http://schemas.microsoft.com/office/drawing/2014/main" val="814512712"/>
                    </a:ext>
                  </a:extLst>
                </a:gridCol>
                <a:gridCol w="329184">
                  <a:extLst>
                    <a:ext uri="{9D8B030D-6E8A-4147-A177-3AD203B41FA5}">
                      <a16:colId xmlns:a16="http://schemas.microsoft.com/office/drawing/2014/main" val="1144492068"/>
                    </a:ext>
                  </a:extLst>
                </a:gridCol>
                <a:gridCol w="329184">
                  <a:extLst>
                    <a:ext uri="{9D8B030D-6E8A-4147-A177-3AD203B41FA5}">
                      <a16:colId xmlns:a16="http://schemas.microsoft.com/office/drawing/2014/main" val="2270662197"/>
                    </a:ext>
                  </a:extLst>
                </a:gridCol>
                <a:gridCol w="329184">
                  <a:extLst>
                    <a:ext uri="{9D8B030D-6E8A-4147-A177-3AD203B41FA5}">
                      <a16:colId xmlns:a16="http://schemas.microsoft.com/office/drawing/2014/main" val="3343563408"/>
                    </a:ext>
                  </a:extLst>
                </a:gridCol>
                <a:gridCol w="329184">
                  <a:extLst>
                    <a:ext uri="{9D8B030D-6E8A-4147-A177-3AD203B41FA5}">
                      <a16:colId xmlns:a16="http://schemas.microsoft.com/office/drawing/2014/main" val="2403363794"/>
                    </a:ext>
                  </a:extLst>
                </a:gridCol>
                <a:gridCol w="329184">
                  <a:extLst>
                    <a:ext uri="{9D8B030D-6E8A-4147-A177-3AD203B41FA5}">
                      <a16:colId xmlns:a16="http://schemas.microsoft.com/office/drawing/2014/main" val="3147043953"/>
                    </a:ext>
                  </a:extLst>
                </a:gridCol>
                <a:gridCol w="329184">
                  <a:extLst>
                    <a:ext uri="{9D8B030D-6E8A-4147-A177-3AD203B41FA5}">
                      <a16:colId xmlns:a16="http://schemas.microsoft.com/office/drawing/2014/main" val="1986837363"/>
                    </a:ext>
                  </a:extLst>
                </a:gridCol>
                <a:gridCol w="329184">
                  <a:extLst>
                    <a:ext uri="{9D8B030D-6E8A-4147-A177-3AD203B41FA5}">
                      <a16:colId xmlns:a16="http://schemas.microsoft.com/office/drawing/2014/main" val="510729053"/>
                    </a:ext>
                  </a:extLst>
                </a:gridCol>
                <a:gridCol w="329184">
                  <a:extLst>
                    <a:ext uri="{9D8B030D-6E8A-4147-A177-3AD203B41FA5}">
                      <a16:colId xmlns:a16="http://schemas.microsoft.com/office/drawing/2014/main" val="3058766862"/>
                    </a:ext>
                  </a:extLst>
                </a:gridCol>
                <a:gridCol w="329184">
                  <a:extLst>
                    <a:ext uri="{9D8B030D-6E8A-4147-A177-3AD203B41FA5}">
                      <a16:colId xmlns:a16="http://schemas.microsoft.com/office/drawing/2014/main" val="388808213"/>
                    </a:ext>
                  </a:extLst>
                </a:gridCol>
                <a:gridCol w="329184">
                  <a:extLst>
                    <a:ext uri="{9D8B030D-6E8A-4147-A177-3AD203B41FA5}">
                      <a16:colId xmlns:a16="http://schemas.microsoft.com/office/drawing/2014/main" val="2975928159"/>
                    </a:ext>
                  </a:extLst>
                </a:gridCol>
                <a:gridCol w="329184">
                  <a:extLst>
                    <a:ext uri="{9D8B030D-6E8A-4147-A177-3AD203B41FA5}">
                      <a16:colId xmlns:a16="http://schemas.microsoft.com/office/drawing/2014/main" val="4259968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470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- 2017-12-29 11:29:50 </a:t>
                      </a:r>
                      <a:r>
                        <a:rPr kumimoji="0" lang="en-US" sz="1000" b="0" i="0" u="none" strike="noStrike" kern="1200" cap="none" spc="0" normalizeH="0" baseline="0" noProof="0">
                          <a:ln>
                            <a:noFill/>
                          </a:ln>
                          <a:solidFill>
                            <a:prstClr val="black"/>
                          </a:solidFill>
                          <a:effectLst/>
                          <a:uLnTx/>
                          <a:uFillTx/>
                          <a:latin typeface="+mn-lt"/>
                          <a:ea typeface="+mn-ea"/>
                          <a:cs typeface="+mn-cs"/>
                        </a:rPr>
                        <a:t> 
 Here's your last chance to try Chili's Firecracker Fish Fillet, White Spinach Queso and Sweet &amp; Smoky Burger. They'll be taken off our menu from 1 Jan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https://scontent.xx.fbcdn.net/v/t31.0-8/p720x720/26116134_1584853611582372_8396241886384926362_o.jpg?_nc_cat=0&amp;oh=e6b40c4b8e0e20e81907e72966c00ba1&amp;oe=5B6403FE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87871321"/>
                  </a:ext>
                </a:extLst>
              </a:tr>
            </a:tbl>
          </a:graphicData>
        </a:graphic>
      </p:graphicFrame>
      <p:sp>
        <p:nvSpPr>
          <p:cNvPr id="4" name="Text Placeholder 3">
            <a:extLst>
              <a:ext uri="{FF2B5EF4-FFF2-40B4-BE49-F238E27FC236}">
                <a16:creationId xmlns:a16="http://schemas.microsoft.com/office/drawing/2014/main" id="{DFF8264F-8A97-42E6-A5BB-CF04BC71636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28258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67D64-85DC-4D36-B512-1D874A80867B}"/>
              </a:ext>
            </a:extLst>
          </p:cNvPr>
          <p:cNvSpPr>
            <a:spLocks noGrp="1"/>
          </p:cNvSpPr>
          <p:nvPr>
            <p:ph type="title"/>
          </p:nvPr>
        </p:nvSpPr>
        <p:spPr/>
        <p:txBody>
          <a:bodyPr/>
          <a:lstStyle/>
          <a:p>
            <a:r>
              <a:rPr lang="en-US"/>
              <a:t>Facebook Own Posts Table | Chili's Malaysia - 3 of 25</a:t>
            </a:r>
          </a:p>
        </p:txBody>
      </p:sp>
      <p:graphicFrame>
        <p:nvGraphicFramePr>
          <p:cNvPr id="5" name="Table Placeholder 4">
            <a:extLst>
              <a:ext uri="{FF2B5EF4-FFF2-40B4-BE49-F238E27FC236}">
                <a16:creationId xmlns:a16="http://schemas.microsoft.com/office/drawing/2014/main" id="{E299004A-926B-4FC4-8CDE-5C4F32E8B8C7}"/>
              </a:ext>
            </a:extLst>
          </p:cNvPr>
          <p:cNvGraphicFramePr>
            <a:graphicFrameLocks noGrp="1"/>
          </p:cNvGraphicFramePr>
          <p:nvPr>
            <p:ph type="tbl" sz="quarter" idx="13"/>
            <p:extLst>
              <p:ext uri="{D42A27DB-BD31-4B8C-83A1-F6EECF244321}">
                <p14:modId xmlns:p14="http://schemas.microsoft.com/office/powerpoint/2010/main" val="3389535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59920813"/>
                    </a:ext>
                  </a:extLst>
                </a:gridCol>
                <a:gridCol w="905256">
                  <a:extLst>
                    <a:ext uri="{9D8B030D-6E8A-4147-A177-3AD203B41FA5}">
                      <a16:colId xmlns:a16="http://schemas.microsoft.com/office/drawing/2014/main" val="1600249345"/>
                    </a:ext>
                  </a:extLst>
                </a:gridCol>
                <a:gridCol w="658368">
                  <a:extLst>
                    <a:ext uri="{9D8B030D-6E8A-4147-A177-3AD203B41FA5}">
                      <a16:colId xmlns:a16="http://schemas.microsoft.com/office/drawing/2014/main" val="1881796473"/>
                    </a:ext>
                  </a:extLst>
                </a:gridCol>
                <a:gridCol w="329184">
                  <a:extLst>
                    <a:ext uri="{9D8B030D-6E8A-4147-A177-3AD203B41FA5}">
                      <a16:colId xmlns:a16="http://schemas.microsoft.com/office/drawing/2014/main" val="784833680"/>
                    </a:ext>
                  </a:extLst>
                </a:gridCol>
                <a:gridCol w="329184">
                  <a:extLst>
                    <a:ext uri="{9D8B030D-6E8A-4147-A177-3AD203B41FA5}">
                      <a16:colId xmlns:a16="http://schemas.microsoft.com/office/drawing/2014/main" val="1915072504"/>
                    </a:ext>
                  </a:extLst>
                </a:gridCol>
                <a:gridCol w="329184">
                  <a:extLst>
                    <a:ext uri="{9D8B030D-6E8A-4147-A177-3AD203B41FA5}">
                      <a16:colId xmlns:a16="http://schemas.microsoft.com/office/drawing/2014/main" val="1463183881"/>
                    </a:ext>
                  </a:extLst>
                </a:gridCol>
                <a:gridCol w="329184">
                  <a:extLst>
                    <a:ext uri="{9D8B030D-6E8A-4147-A177-3AD203B41FA5}">
                      <a16:colId xmlns:a16="http://schemas.microsoft.com/office/drawing/2014/main" val="281760588"/>
                    </a:ext>
                  </a:extLst>
                </a:gridCol>
                <a:gridCol w="329184">
                  <a:extLst>
                    <a:ext uri="{9D8B030D-6E8A-4147-A177-3AD203B41FA5}">
                      <a16:colId xmlns:a16="http://schemas.microsoft.com/office/drawing/2014/main" val="2229186995"/>
                    </a:ext>
                  </a:extLst>
                </a:gridCol>
                <a:gridCol w="329184">
                  <a:extLst>
                    <a:ext uri="{9D8B030D-6E8A-4147-A177-3AD203B41FA5}">
                      <a16:colId xmlns:a16="http://schemas.microsoft.com/office/drawing/2014/main" val="1576809603"/>
                    </a:ext>
                  </a:extLst>
                </a:gridCol>
                <a:gridCol w="329184">
                  <a:extLst>
                    <a:ext uri="{9D8B030D-6E8A-4147-A177-3AD203B41FA5}">
                      <a16:colId xmlns:a16="http://schemas.microsoft.com/office/drawing/2014/main" val="1535680775"/>
                    </a:ext>
                  </a:extLst>
                </a:gridCol>
                <a:gridCol w="329184">
                  <a:extLst>
                    <a:ext uri="{9D8B030D-6E8A-4147-A177-3AD203B41FA5}">
                      <a16:colId xmlns:a16="http://schemas.microsoft.com/office/drawing/2014/main" val="593747644"/>
                    </a:ext>
                  </a:extLst>
                </a:gridCol>
                <a:gridCol w="329184">
                  <a:extLst>
                    <a:ext uri="{9D8B030D-6E8A-4147-A177-3AD203B41FA5}">
                      <a16:colId xmlns:a16="http://schemas.microsoft.com/office/drawing/2014/main" val="749504252"/>
                    </a:ext>
                  </a:extLst>
                </a:gridCol>
                <a:gridCol w="329184">
                  <a:extLst>
                    <a:ext uri="{9D8B030D-6E8A-4147-A177-3AD203B41FA5}">
                      <a16:colId xmlns:a16="http://schemas.microsoft.com/office/drawing/2014/main" val="182020636"/>
                    </a:ext>
                  </a:extLst>
                </a:gridCol>
                <a:gridCol w="329184">
                  <a:extLst>
                    <a:ext uri="{9D8B030D-6E8A-4147-A177-3AD203B41FA5}">
                      <a16:colId xmlns:a16="http://schemas.microsoft.com/office/drawing/2014/main" val="3080626487"/>
                    </a:ext>
                  </a:extLst>
                </a:gridCol>
                <a:gridCol w="329184">
                  <a:extLst>
                    <a:ext uri="{9D8B030D-6E8A-4147-A177-3AD203B41FA5}">
                      <a16:colId xmlns:a16="http://schemas.microsoft.com/office/drawing/2014/main" val="354036184"/>
                    </a:ext>
                  </a:extLst>
                </a:gridCol>
                <a:gridCol w="329184">
                  <a:extLst>
                    <a:ext uri="{9D8B030D-6E8A-4147-A177-3AD203B41FA5}">
                      <a16:colId xmlns:a16="http://schemas.microsoft.com/office/drawing/2014/main" val="3364773623"/>
                    </a:ext>
                  </a:extLst>
                </a:gridCol>
                <a:gridCol w="329184">
                  <a:extLst>
                    <a:ext uri="{9D8B030D-6E8A-4147-A177-3AD203B41FA5}">
                      <a16:colId xmlns:a16="http://schemas.microsoft.com/office/drawing/2014/main" val="4136803145"/>
                    </a:ext>
                  </a:extLst>
                </a:gridCol>
                <a:gridCol w="329184">
                  <a:extLst>
                    <a:ext uri="{9D8B030D-6E8A-4147-A177-3AD203B41FA5}">
                      <a16:colId xmlns:a16="http://schemas.microsoft.com/office/drawing/2014/main" val="1499253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211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- 2017-12-28 13:43:36 </a:t>
                      </a:r>
                      <a:r>
                        <a:rPr kumimoji="0" lang="en-US" sz="1000" b="0" i="0" u="none" strike="noStrike" kern="1200" cap="none" spc="0" normalizeH="0" baseline="0" noProof="0">
                          <a:ln>
                            <a:noFill/>
                          </a:ln>
                          <a:solidFill>
                            <a:prstClr val="black"/>
                          </a:solidFill>
                          <a:effectLst/>
                          <a:uLnTx/>
                          <a:uFillTx/>
                          <a:latin typeface="+mn-lt"/>
                          <a:ea typeface="+mn-ea"/>
                          <a:cs typeface="+mn-cs"/>
                        </a:rPr>
                        <a:t> 
 How about an Ultimate Smokehouse Combo for your New Year’s Eve feast? It comes with 4 side dishes and 4 large servings of Smokehouse meats. 
Browse the Smokehouse menu now: http://bit.ly/chilissmokehouse
Find a Chili’s outlet near you: http://bit.ly/chilisoutlets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https://scontent.xx.fbcdn.net/v/t1.0-9/25498148_1576652052402528_8547245070176618669_n.jpg?_nc_cat=0&amp;oh=2167928eb497dd85303f2c51f26dda59&amp;oe=5B704E35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6225783"/>
                  </a:ext>
                </a:extLst>
              </a:tr>
            </a:tbl>
          </a:graphicData>
        </a:graphic>
      </p:graphicFrame>
      <p:sp>
        <p:nvSpPr>
          <p:cNvPr id="4" name="Text Placeholder 3">
            <a:extLst>
              <a:ext uri="{FF2B5EF4-FFF2-40B4-BE49-F238E27FC236}">
                <a16:creationId xmlns:a16="http://schemas.microsoft.com/office/drawing/2014/main" id="{05E19FC7-93B4-42D7-819C-B37CD778960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6830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E7101-F41F-4268-B9A0-372CB7B71009}"/>
              </a:ext>
            </a:extLst>
          </p:cNvPr>
          <p:cNvSpPr>
            <a:spLocks noGrp="1"/>
          </p:cNvSpPr>
          <p:nvPr>
            <p:ph type="title"/>
          </p:nvPr>
        </p:nvSpPr>
        <p:spPr/>
        <p:txBody>
          <a:bodyPr/>
          <a:lstStyle/>
          <a:p>
            <a:r>
              <a:rPr lang="en-US"/>
              <a:t>Facebook Own Posts Table | Chili's Malaysia - 4 of 25</a:t>
            </a:r>
          </a:p>
        </p:txBody>
      </p:sp>
      <p:graphicFrame>
        <p:nvGraphicFramePr>
          <p:cNvPr id="5" name="Table Placeholder 4">
            <a:extLst>
              <a:ext uri="{FF2B5EF4-FFF2-40B4-BE49-F238E27FC236}">
                <a16:creationId xmlns:a16="http://schemas.microsoft.com/office/drawing/2014/main" id="{DF64C5B6-75B0-4DA2-AA3A-4A866645FBD7}"/>
              </a:ext>
            </a:extLst>
          </p:cNvPr>
          <p:cNvGraphicFramePr>
            <a:graphicFrameLocks noGrp="1"/>
          </p:cNvGraphicFramePr>
          <p:nvPr>
            <p:ph type="tbl" sz="quarter" idx="13"/>
            <p:extLst>
              <p:ext uri="{D42A27DB-BD31-4B8C-83A1-F6EECF244321}">
                <p14:modId xmlns:p14="http://schemas.microsoft.com/office/powerpoint/2010/main" val="237611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37163299"/>
                    </a:ext>
                  </a:extLst>
                </a:gridCol>
                <a:gridCol w="905256">
                  <a:extLst>
                    <a:ext uri="{9D8B030D-6E8A-4147-A177-3AD203B41FA5}">
                      <a16:colId xmlns:a16="http://schemas.microsoft.com/office/drawing/2014/main" val="1297147288"/>
                    </a:ext>
                  </a:extLst>
                </a:gridCol>
                <a:gridCol w="658368">
                  <a:extLst>
                    <a:ext uri="{9D8B030D-6E8A-4147-A177-3AD203B41FA5}">
                      <a16:colId xmlns:a16="http://schemas.microsoft.com/office/drawing/2014/main" val="2185827199"/>
                    </a:ext>
                  </a:extLst>
                </a:gridCol>
                <a:gridCol w="329184">
                  <a:extLst>
                    <a:ext uri="{9D8B030D-6E8A-4147-A177-3AD203B41FA5}">
                      <a16:colId xmlns:a16="http://schemas.microsoft.com/office/drawing/2014/main" val="4131702700"/>
                    </a:ext>
                  </a:extLst>
                </a:gridCol>
                <a:gridCol w="329184">
                  <a:extLst>
                    <a:ext uri="{9D8B030D-6E8A-4147-A177-3AD203B41FA5}">
                      <a16:colId xmlns:a16="http://schemas.microsoft.com/office/drawing/2014/main" val="1841050312"/>
                    </a:ext>
                  </a:extLst>
                </a:gridCol>
                <a:gridCol w="329184">
                  <a:extLst>
                    <a:ext uri="{9D8B030D-6E8A-4147-A177-3AD203B41FA5}">
                      <a16:colId xmlns:a16="http://schemas.microsoft.com/office/drawing/2014/main" val="3379639565"/>
                    </a:ext>
                  </a:extLst>
                </a:gridCol>
                <a:gridCol w="329184">
                  <a:extLst>
                    <a:ext uri="{9D8B030D-6E8A-4147-A177-3AD203B41FA5}">
                      <a16:colId xmlns:a16="http://schemas.microsoft.com/office/drawing/2014/main" val="2527005850"/>
                    </a:ext>
                  </a:extLst>
                </a:gridCol>
                <a:gridCol w="329184">
                  <a:extLst>
                    <a:ext uri="{9D8B030D-6E8A-4147-A177-3AD203B41FA5}">
                      <a16:colId xmlns:a16="http://schemas.microsoft.com/office/drawing/2014/main" val="900751480"/>
                    </a:ext>
                  </a:extLst>
                </a:gridCol>
                <a:gridCol w="329184">
                  <a:extLst>
                    <a:ext uri="{9D8B030D-6E8A-4147-A177-3AD203B41FA5}">
                      <a16:colId xmlns:a16="http://schemas.microsoft.com/office/drawing/2014/main" val="1438603023"/>
                    </a:ext>
                  </a:extLst>
                </a:gridCol>
                <a:gridCol w="329184">
                  <a:extLst>
                    <a:ext uri="{9D8B030D-6E8A-4147-A177-3AD203B41FA5}">
                      <a16:colId xmlns:a16="http://schemas.microsoft.com/office/drawing/2014/main" val="1674689770"/>
                    </a:ext>
                  </a:extLst>
                </a:gridCol>
                <a:gridCol w="329184">
                  <a:extLst>
                    <a:ext uri="{9D8B030D-6E8A-4147-A177-3AD203B41FA5}">
                      <a16:colId xmlns:a16="http://schemas.microsoft.com/office/drawing/2014/main" val="3536933400"/>
                    </a:ext>
                  </a:extLst>
                </a:gridCol>
                <a:gridCol w="329184">
                  <a:extLst>
                    <a:ext uri="{9D8B030D-6E8A-4147-A177-3AD203B41FA5}">
                      <a16:colId xmlns:a16="http://schemas.microsoft.com/office/drawing/2014/main" val="3282807955"/>
                    </a:ext>
                  </a:extLst>
                </a:gridCol>
                <a:gridCol w="329184">
                  <a:extLst>
                    <a:ext uri="{9D8B030D-6E8A-4147-A177-3AD203B41FA5}">
                      <a16:colId xmlns:a16="http://schemas.microsoft.com/office/drawing/2014/main" val="3673517531"/>
                    </a:ext>
                  </a:extLst>
                </a:gridCol>
                <a:gridCol w="329184">
                  <a:extLst>
                    <a:ext uri="{9D8B030D-6E8A-4147-A177-3AD203B41FA5}">
                      <a16:colId xmlns:a16="http://schemas.microsoft.com/office/drawing/2014/main" val="4031463732"/>
                    </a:ext>
                  </a:extLst>
                </a:gridCol>
                <a:gridCol w="329184">
                  <a:extLst>
                    <a:ext uri="{9D8B030D-6E8A-4147-A177-3AD203B41FA5}">
                      <a16:colId xmlns:a16="http://schemas.microsoft.com/office/drawing/2014/main" val="4103130594"/>
                    </a:ext>
                  </a:extLst>
                </a:gridCol>
                <a:gridCol w="329184">
                  <a:extLst>
                    <a:ext uri="{9D8B030D-6E8A-4147-A177-3AD203B41FA5}">
                      <a16:colId xmlns:a16="http://schemas.microsoft.com/office/drawing/2014/main" val="800229594"/>
                    </a:ext>
                  </a:extLst>
                </a:gridCol>
                <a:gridCol w="329184">
                  <a:extLst>
                    <a:ext uri="{9D8B030D-6E8A-4147-A177-3AD203B41FA5}">
                      <a16:colId xmlns:a16="http://schemas.microsoft.com/office/drawing/2014/main" val="1190765968"/>
                    </a:ext>
                  </a:extLst>
                </a:gridCol>
                <a:gridCol w="329184">
                  <a:extLst>
                    <a:ext uri="{9D8B030D-6E8A-4147-A177-3AD203B41FA5}">
                      <a16:colId xmlns:a16="http://schemas.microsoft.com/office/drawing/2014/main" val="3260251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879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- 2017-12-27 11:34:00 </a:t>
                      </a:r>
                      <a:r>
                        <a:rPr kumimoji="0" lang="en-US" sz="1000" b="0" i="0" u="none" strike="noStrike" kern="1200" cap="none" spc="0" normalizeH="0" baseline="0" noProof="0">
                          <a:ln>
                            <a:noFill/>
                          </a:ln>
                          <a:solidFill>
                            <a:prstClr val="black"/>
                          </a:solidFill>
                          <a:effectLst/>
                          <a:uLnTx/>
                          <a:uFillTx/>
                          <a:latin typeface="+mn-lt"/>
                          <a:ea typeface="+mn-ea"/>
                          <a:cs typeface="+mn-cs"/>
                        </a:rPr>
                        <a:t> 
 Put that priceless smile on her face. Make use of our “kids dine for free” policy during the school holidays!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https://scontent.xx.fbcdn.net/v/t1.0-9/25593934_1576651169069283_3897190167873919698_n.png?oh=8af6d7b641facaa060f6a9f0ca4b55a3&amp;oe=5B1A07E7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4340406"/>
                  </a:ext>
                </a:extLst>
              </a:tr>
            </a:tbl>
          </a:graphicData>
        </a:graphic>
      </p:graphicFrame>
      <p:sp>
        <p:nvSpPr>
          <p:cNvPr id="4" name="Text Placeholder 3">
            <a:extLst>
              <a:ext uri="{FF2B5EF4-FFF2-40B4-BE49-F238E27FC236}">
                <a16:creationId xmlns:a16="http://schemas.microsoft.com/office/drawing/2014/main" id="{B31B8490-D3FD-41B0-9E32-953FF3D2D0F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91337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4EF3-B803-4A8E-80C5-7ACC3BC25EEA}"/>
              </a:ext>
            </a:extLst>
          </p:cNvPr>
          <p:cNvSpPr>
            <a:spLocks noGrp="1"/>
          </p:cNvSpPr>
          <p:nvPr>
            <p:ph type="title"/>
          </p:nvPr>
        </p:nvSpPr>
        <p:spPr/>
        <p:txBody>
          <a:bodyPr/>
          <a:lstStyle/>
          <a:p>
            <a:r>
              <a:rPr lang="en-US"/>
              <a:t>Facebook Own Posts Table | Chili's Malaysia - 5 of 25</a:t>
            </a:r>
          </a:p>
        </p:txBody>
      </p:sp>
      <p:graphicFrame>
        <p:nvGraphicFramePr>
          <p:cNvPr id="5" name="Table Placeholder 4">
            <a:extLst>
              <a:ext uri="{FF2B5EF4-FFF2-40B4-BE49-F238E27FC236}">
                <a16:creationId xmlns:a16="http://schemas.microsoft.com/office/drawing/2014/main" id="{C5D9B9CD-57C7-4F4F-B53F-FBAD8F88F181}"/>
              </a:ext>
            </a:extLst>
          </p:cNvPr>
          <p:cNvGraphicFramePr>
            <a:graphicFrameLocks noGrp="1"/>
          </p:cNvGraphicFramePr>
          <p:nvPr>
            <p:ph type="tbl" sz="quarter" idx="13"/>
            <p:extLst>
              <p:ext uri="{D42A27DB-BD31-4B8C-83A1-F6EECF244321}">
                <p14:modId xmlns:p14="http://schemas.microsoft.com/office/powerpoint/2010/main" val="1232682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0953565"/>
                    </a:ext>
                  </a:extLst>
                </a:gridCol>
                <a:gridCol w="905256">
                  <a:extLst>
                    <a:ext uri="{9D8B030D-6E8A-4147-A177-3AD203B41FA5}">
                      <a16:colId xmlns:a16="http://schemas.microsoft.com/office/drawing/2014/main" val="107254320"/>
                    </a:ext>
                  </a:extLst>
                </a:gridCol>
                <a:gridCol w="658368">
                  <a:extLst>
                    <a:ext uri="{9D8B030D-6E8A-4147-A177-3AD203B41FA5}">
                      <a16:colId xmlns:a16="http://schemas.microsoft.com/office/drawing/2014/main" val="2959471975"/>
                    </a:ext>
                  </a:extLst>
                </a:gridCol>
                <a:gridCol w="329184">
                  <a:extLst>
                    <a:ext uri="{9D8B030D-6E8A-4147-A177-3AD203B41FA5}">
                      <a16:colId xmlns:a16="http://schemas.microsoft.com/office/drawing/2014/main" val="3779786305"/>
                    </a:ext>
                  </a:extLst>
                </a:gridCol>
                <a:gridCol w="329184">
                  <a:extLst>
                    <a:ext uri="{9D8B030D-6E8A-4147-A177-3AD203B41FA5}">
                      <a16:colId xmlns:a16="http://schemas.microsoft.com/office/drawing/2014/main" val="469102232"/>
                    </a:ext>
                  </a:extLst>
                </a:gridCol>
                <a:gridCol w="329184">
                  <a:extLst>
                    <a:ext uri="{9D8B030D-6E8A-4147-A177-3AD203B41FA5}">
                      <a16:colId xmlns:a16="http://schemas.microsoft.com/office/drawing/2014/main" val="1654611509"/>
                    </a:ext>
                  </a:extLst>
                </a:gridCol>
                <a:gridCol w="329184">
                  <a:extLst>
                    <a:ext uri="{9D8B030D-6E8A-4147-A177-3AD203B41FA5}">
                      <a16:colId xmlns:a16="http://schemas.microsoft.com/office/drawing/2014/main" val="3736599904"/>
                    </a:ext>
                  </a:extLst>
                </a:gridCol>
                <a:gridCol w="329184">
                  <a:extLst>
                    <a:ext uri="{9D8B030D-6E8A-4147-A177-3AD203B41FA5}">
                      <a16:colId xmlns:a16="http://schemas.microsoft.com/office/drawing/2014/main" val="819287587"/>
                    </a:ext>
                  </a:extLst>
                </a:gridCol>
                <a:gridCol w="329184">
                  <a:extLst>
                    <a:ext uri="{9D8B030D-6E8A-4147-A177-3AD203B41FA5}">
                      <a16:colId xmlns:a16="http://schemas.microsoft.com/office/drawing/2014/main" val="3082249502"/>
                    </a:ext>
                  </a:extLst>
                </a:gridCol>
                <a:gridCol w="329184">
                  <a:extLst>
                    <a:ext uri="{9D8B030D-6E8A-4147-A177-3AD203B41FA5}">
                      <a16:colId xmlns:a16="http://schemas.microsoft.com/office/drawing/2014/main" val="1859728422"/>
                    </a:ext>
                  </a:extLst>
                </a:gridCol>
                <a:gridCol w="329184">
                  <a:extLst>
                    <a:ext uri="{9D8B030D-6E8A-4147-A177-3AD203B41FA5}">
                      <a16:colId xmlns:a16="http://schemas.microsoft.com/office/drawing/2014/main" val="4280631373"/>
                    </a:ext>
                  </a:extLst>
                </a:gridCol>
                <a:gridCol w="329184">
                  <a:extLst>
                    <a:ext uri="{9D8B030D-6E8A-4147-A177-3AD203B41FA5}">
                      <a16:colId xmlns:a16="http://schemas.microsoft.com/office/drawing/2014/main" val="3150350825"/>
                    </a:ext>
                  </a:extLst>
                </a:gridCol>
                <a:gridCol w="329184">
                  <a:extLst>
                    <a:ext uri="{9D8B030D-6E8A-4147-A177-3AD203B41FA5}">
                      <a16:colId xmlns:a16="http://schemas.microsoft.com/office/drawing/2014/main" val="2361661113"/>
                    </a:ext>
                  </a:extLst>
                </a:gridCol>
                <a:gridCol w="329184">
                  <a:extLst>
                    <a:ext uri="{9D8B030D-6E8A-4147-A177-3AD203B41FA5}">
                      <a16:colId xmlns:a16="http://schemas.microsoft.com/office/drawing/2014/main" val="89068446"/>
                    </a:ext>
                  </a:extLst>
                </a:gridCol>
                <a:gridCol w="329184">
                  <a:extLst>
                    <a:ext uri="{9D8B030D-6E8A-4147-A177-3AD203B41FA5}">
                      <a16:colId xmlns:a16="http://schemas.microsoft.com/office/drawing/2014/main" val="1481788822"/>
                    </a:ext>
                  </a:extLst>
                </a:gridCol>
                <a:gridCol w="329184">
                  <a:extLst>
                    <a:ext uri="{9D8B030D-6E8A-4147-A177-3AD203B41FA5}">
                      <a16:colId xmlns:a16="http://schemas.microsoft.com/office/drawing/2014/main" val="1455776456"/>
                    </a:ext>
                  </a:extLst>
                </a:gridCol>
                <a:gridCol w="329184">
                  <a:extLst>
                    <a:ext uri="{9D8B030D-6E8A-4147-A177-3AD203B41FA5}">
                      <a16:colId xmlns:a16="http://schemas.microsoft.com/office/drawing/2014/main" val="1512700227"/>
                    </a:ext>
                  </a:extLst>
                </a:gridCol>
                <a:gridCol w="329184">
                  <a:extLst>
                    <a:ext uri="{9D8B030D-6E8A-4147-A177-3AD203B41FA5}">
                      <a16:colId xmlns:a16="http://schemas.microsoft.com/office/drawing/2014/main" val="1581797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607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- 2017-12-26 19:06:33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Mohamad Ikmal bin Taiman, Soo Phik Yan and Muharramah Abdullah for winning the Chili’s Smokehouse Christmas Giveaway Weekly Contest! Each of you just won yourself a RM100 Chili’s vouchers and will be receiving them in your mail shortly! :D 
As for the rest, it’s not too late to be in the running for this week’s RM 100 Chili’s vouchers winners! If you haven’t registered, check out the link below for more info: https://goo.gl/Z1ogUU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https://scontent.xx.fbcdn.net/v/t1.0-9/26046997_1582409651826768_3719809161129805085_n.jpg?_nc_cat=0&amp;oh=e5e04ff493e555e92e801fab92ab563f&amp;oe=5B3905E3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8526978"/>
                  </a:ext>
                </a:extLst>
              </a:tr>
            </a:tbl>
          </a:graphicData>
        </a:graphic>
      </p:graphicFrame>
      <p:sp>
        <p:nvSpPr>
          <p:cNvPr id="4" name="Text Placeholder 3">
            <a:extLst>
              <a:ext uri="{FF2B5EF4-FFF2-40B4-BE49-F238E27FC236}">
                <a16:creationId xmlns:a16="http://schemas.microsoft.com/office/drawing/2014/main" id="{4BDD2133-B478-4904-8E2E-381DEE96FA7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12067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80E04-A7CD-4EF9-816F-A970D9E41E36}"/>
              </a:ext>
            </a:extLst>
          </p:cNvPr>
          <p:cNvSpPr>
            <a:spLocks noGrp="1"/>
          </p:cNvSpPr>
          <p:nvPr>
            <p:ph type="title"/>
          </p:nvPr>
        </p:nvSpPr>
        <p:spPr/>
        <p:txBody>
          <a:bodyPr/>
          <a:lstStyle/>
          <a:p>
            <a:r>
              <a:rPr lang="en-US"/>
              <a:t>Facebook Own Posts Table | Chili's Malaysia - 6 of 25</a:t>
            </a:r>
          </a:p>
        </p:txBody>
      </p:sp>
      <p:graphicFrame>
        <p:nvGraphicFramePr>
          <p:cNvPr id="5" name="Table Placeholder 4">
            <a:extLst>
              <a:ext uri="{FF2B5EF4-FFF2-40B4-BE49-F238E27FC236}">
                <a16:creationId xmlns:a16="http://schemas.microsoft.com/office/drawing/2014/main" id="{2932F49A-A976-4CDE-9784-E2266A1B617B}"/>
              </a:ext>
            </a:extLst>
          </p:cNvPr>
          <p:cNvGraphicFramePr>
            <a:graphicFrameLocks noGrp="1"/>
          </p:cNvGraphicFramePr>
          <p:nvPr>
            <p:ph type="tbl" sz="quarter" idx="13"/>
            <p:extLst>
              <p:ext uri="{D42A27DB-BD31-4B8C-83A1-F6EECF244321}">
                <p14:modId xmlns:p14="http://schemas.microsoft.com/office/powerpoint/2010/main" val="2717704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82357379"/>
                    </a:ext>
                  </a:extLst>
                </a:gridCol>
                <a:gridCol w="905256">
                  <a:extLst>
                    <a:ext uri="{9D8B030D-6E8A-4147-A177-3AD203B41FA5}">
                      <a16:colId xmlns:a16="http://schemas.microsoft.com/office/drawing/2014/main" val="2898723845"/>
                    </a:ext>
                  </a:extLst>
                </a:gridCol>
                <a:gridCol w="658368">
                  <a:extLst>
                    <a:ext uri="{9D8B030D-6E8A-4147-A177-3AD203B41FA5}">
                      <a16:colId xmlns:a16="http://schemas.microsoft.com/office/drawing/2014/main" val="886865047"/>
                    </a:ext>
                  </a:extLst>
                </a:gridCol>
                <a:gridCol w="329184">
                  <a:extLst>
                    <a:ext uri="{9D8B030D-6E8A-4147-A177-3AD203B41FA5}">
                      <a16:colId xmlns:a16="http://schemas.microsoft.com/office/drawing/2014/main" val="1034815169"/>
                    </a:ext>
                  </a:extLst>
                </a:gridCol>
                <a:gridCol w="329184">
                  <a:extLst>
                    <a:ext uri="{9D8B030D-6E8A-4147-A177-3AD203B41FA5}">
                      <a16:colId xmlns:a16="http://schemas.microsoft.com/office/drawing/2014/main" val="1519666056"/>
                    </a:ext>
                  </a:extLst>
                </a:gridCol>
                <a:gridCol w="329184">
                  <a:extLst>
                    <a:ext uri="{9D8B030D-6E8A-4147-A177-3AD203B41FA5}">
                      <a16:colId xmlns:a16="http://schemas.microsoft.com/office/drawing/2014/main" val="2517721982"/>
                    </a:ext>
                  </a:extLst>
                </a:gridCol>
                <a:gridCol w="329184">
                  <a:extLst>
                    <a:ext uri="{9D8B030D-6E8A-4147-A177-3AD203B41FA5}">
                      <a16:colId xmlns:a16="http://schemas.microsoft.com/office/drawing/2014/main" val="1744722530"/>
                    </a:ext>
                  </a:extLst>
                </a:gridCol>
                <a:gridCol w="329184">
                  <a:extLst>
                    <a:ext uri="{9D8B030D-6E8A-4147-A177-3AD203B41FA5}">
                      <a16:colId xmlns:a16="http://schemas.microsoft.com/office/drawing/2014/main" val="2961587571"/>
                    </a:ext>
                  </a:extLst>
                </a:gridCol>
                <a:gridCol w="329184">
                  <a:extLst>
                    <a:ext uri="{9D8B030D-6E8A-4147-A177-3AD203B41FA5}">
                      <a16:colId xmlns:a16="http://schemas.microsoft.com/office/drawing/2014/main" val="1722192103"/>
                    </a:ext>
                  </a:extLst>
                </a:gridCol>
                <a:gridCol w="329184">
                  <a:extLst>
                    <a:ext uri="{9D8B030D-6E8A-4147-A177-3AD203B41FA5}">
                      <a16:colId xmlns:a16="http://schemas.microsoft.com/office/drawing/2014/main" val="3745072154"/>
                    </a:ext>
                  </a:extLst>
                </a:gridCol>
                <a:gridCol w="329184">
                  <a:extLst>
                    <a:ext uri="{9D8B030D-6E8A-4147-A177-3AD203B41FA5}">
                      <a16:colId xmlns:a16="http://schemas.microsoft.com/office/drawing/2014/main" val="949968098"/>
                    </a:ext>
                  </a:extLst>
                </a:gridCol>
                <a:gridCol w="329184">
                  <a:extLst>
                    <a:ext uri="{9D8B030D-6E8A-4147-A177-3AD203B41FA5}">
                      <a16:colId xmlns:a16="http://schemas.microsoft.com/office/drawing/2014/main" val="1548728281"/>
                    </a:ext>
                  </a:extLst>
                </a:gridCol>
                <a:gridCol w="329184">
                  <a:extLst>
                    <a:ext uri="{9D8B030D-6E8A-4147-A177-3AD203B41FA5}">
                      <a16:colId xmlns:a16="http://schemas.microsoft.com/office/drawing/2014/main" val="1412307741"/>
                    </a:ext>
                  </a:extLst>
                </a:gridCol>
                <a:gridCol w="329184">
                  <a:extLst>
                    <a:ext uri="{9D8B030D-6E8A-4147-A177-3AD203B41FA5}">
                      <a16:colId xmlns:a16="http://schemas.microsoft.com/office/drawing/2014/main" val="3985318532"/>
                    </a:ext>
                  </a:extLst>
                </a:gridCol>
                <a:gridCol w="329184">
                  <a:extLst>
                    <a:ext uri="{9D8B030D-6E8A-4147-A177-3AD203B41FA5}">
                      <a16:colId xmlns:a16="http://schemas.microsoft.com/office/drawing/2014/main" val="1687156104"/>
                    </a:ext>
                  </a:extLst>
                </a:gridCol>
                <a:gridCol w="329184">
                  <a:extLst>
                    <a:ext uri="{9D8B030D-6E8A-4147-A177-3AD203B41FA5}">
                      <a16:colId xmlns:a16="http://schemas.microsoft.com/office/drawing/2014/main" val="742569210"/>
                    </a:ext>
                  </a:extLst>
                </a:gridCol>
                <a:gridCol w="329184">
                  <a:extLst>
                    <a:ext uri="{9D8B030D-6E8A-4147-A177-3AD203B41FA5}">
                      <a16:colId xmlns:a16="http://schemas.microsoft.com/office/drawing/2014/main" val="394994352"/>
                    </a:ext>
                  </a:extLst>
                </a:gridCol>
                <a:gridCol w="329184">
                  <a:extLst>
                    <a:ext uri="{9D8B030D-6E8A-4147-A177-3AD203B41FA5}">
                      <a16:colId xmlns:a16="http://schemas.microsoft.com/office/drawing/2014/main" val="2527608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91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- 2017-12-26 10:33:00 </a:t>
                      </a:r>
                      <a:r>
                        <a:rPr kumimoji="0" lang="en-US" sz="1000" b="0" i="0" u="none" strike="noStrike" kern="1200" cap="none" spc="0" normalizeH="0" baseline="0" noProof="0">
                          <a:ln>
                            <a:noFill/>
                          </a:ln>
                          <a:solidFill>
                            <a:prstClr val="black"/>
                          </a:solidFill>
                          <a:effectLst/>
                          <a:uLnTx/>
                          <a:uFillTx/>
                          <a:latin typeface="+mn-lt"/>
                          <a:ea typeface="+mn-ea"/>
                          <a:cs typeface="+mn-cs"/>
                        </a:rPr>
                        <a:t> 
 Try Chili’s Fajita Trio, when it’s so delicious, you’ll want to make full use of the free top-ups on tortilla wraps.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https://scontent.xx.fbcdn.net/v/t1.0-9/25399028_1576649555736111_3662099242421835978_n.png?oh=0a2ac6852bf37d0ba5f5e79de4fa20e4&amp;oe=5B46DFDA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0788451"/>
                  </a:ext>
                </a:extLst>
              </a:tr>
            </a:tbl>
          </a:graphicData>
        </a:graphic>
      </p:graphicFrame>
      <p:sp>
        <p:nvSpPr>
          <p:cNvPr id="4" name="Text Placeholder 3">
            <a:extLst>
              <a:ext uri="{FF2B5EF4-FFF2-40B4-BE49-F238E27FC236}">
                <a16:creationId xmlns:a16="http://schemas.microsoft.com/office/drawing/2014/main" id="{344FE4F0-09C8-4A2F-923C-7DB56F72330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20949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B919-81AF-45A6-9580-F42FC8162814}"/>
              </a:ext>
            </a:extLst>
          </p:cNvPr>
          <p:cNvSpPr>
            <a:spLocks noGrp="1"/>
          </p:cNvSpPr>
          <p:nvPr>
            <p:ph type="title"/>
          </p:nvPr>
        </p:nvSpPr>
        <p:spPr/>
        <p:txBody>
          <a:bodyPr/>
          <a:lstStyle/>
          <a:p>
            <a:r>
              <a:rPr lang="en-US"/>
              <a:t>Facebook Own Posts Table | Chili's Malaysia - 7 of 25</a:t>
            </a:r>
          </a:p>
        </p:txBody>
      </p:sp>
      <p:graphicFrame>
        <p:nvGraphicFramePr>
          <p:cNvPr id="5" name="Table Placeholder 4">
            <a:extLst>
              <a:ext uri="{FF2B5EF4-FFF2-40B4-BE49-F238E27FC236}">
                <a16:creationId xmlns:a16="http://schemas.microsoft.com/office/drawing/2014/main" id="{6EE5EA47-5DAC-4000-A312-FA2512208D24}"/>
              </a:ext>
            </a:extLst>
          </p:cNvPr>
          <p:cNvGraphicFramePr>
            <a:graphicFrameLocks noGrp="1"/>
          </p:cNvGraphicFramePr>
          <p:nvPr>
            <p:ph type="tbl" sz="quarter" idx="13"/>
            <p:extLst>
              <p:ext uri="{D42A27DB-BD31-4B8C-83A1-F6EECF244321}">
                <p14:modId xmlns:p14="http://schemas.microsoft.com/office/powerpoint/2010/main" val="2354297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74187698"/>
                    </a:ext>
                  </a:extLst>
                </a:gridCol>
                <a:gridCol w="905256">
                  <a:extLst>
                    <a:ext uri="{9D8B030D-6E8A-4147-A177-3AD203B41FA5}">
                      <a16:colId xmlns:a16="http://schemas.microsoft.com/office/drawing/2014/main" val="2303267240"/>
                    </a:ext>
                  </a:extLst>
                </a:gridCol>
                <a:gridCol w="658368">
                  <a:extLst>
                    <a:ext uri="{9D8B030D-6E8A-4147-A177-3AD203B41FA5}">
                      <a16:colId xmlns:a16="http://schemas.microsoft.com/office/drawing/2014/main" val="831630241"/>
                    </a:ext>
                  </a:extLst>
                </a:gridCol>
                <a:gridCol w="329184">
                  <a:extLst>
                    <a:ext uri="{9D8B030D-6E8A-4147-A177-3AD203B41FA5}">
                      <a16:colId xmlns:a16="http://schemas.microsoft.com/office/drawing/2014/main" val="4070238649"/>
                    </a:ext>
                  </a:extLst>
                </a:gridCol>
                <a:gridCol w="329184">
                  <a:extLst>
                    <a:ext uri="{9D8B030D-6E8A-4147-A177-3AD203B41FA5}">
                      <a16:colId xmlns:a16="http://schemas.microsoft.com/office/drawing/2014/main" val="2273168508"/>
                    </a:ext>
                  </a:extLst>
                </a:gridCol>
                <a:gridCol w="329184">
                  <a:extLst>
                    <a:ext uri="{9D8B030D-6E8A-4147-A177-3AD203B41FA5}">
                      <a16:colId xmlns:a16="http://schemas.microsoft.com/office/drawing/2014/main" val="2661525425"/>
                    </a:ext>
                  </a:extLst>
                </a:gridCol>
                <a:gridCol w="329184">
                  <a:extLst>
                    <a:ext uri="{9D8B030D-6E8A-4147-A177-3AD203B41FA5}">
                      <a16:colId xmlns:a16="http://schemas.microsoft.com/office/drawing/2014/main" val="127734379"/>
                    </a:ext>
                  </a:extLst>
                </a:gridCol>
                <a:gridCol w="329184">
                  <a:extLst>
                    <a:ext uri="{9D8B030D-6E8A-4147-A177-3AD203B41FA5}">
                      <a16:colId xmlns:a16="http://schemas.microsoft.com/office/drawing/2014/main" val="3848574822"/>
                    </a:ext>
                  </a:extLst>
                </a:gridCol>
                <a:gridCol w="329184">
                  <a:extLst>
                    <a:ext uri="{9D8B030D-6E8A-4147-A177-3AD203B41FA5}">
                      <a16:colId xmlns:a16="http://schemas.microsoft.com/office/drawing/2014/main" val="580798804"/>
                    </a:ext>
                  </a:extLst>
                </a:gridCol>
                <a:gridCol w="329184">
                  <a:extLst>
                    <a:ext uri="{9D8B030D-6E8A-4147-A177-3AD203B41FA5}">
                      <a16:colId xmlns:a16="http://schemas.microsoft.com/office/drawing/2014/main" val="1390356856"/>
                    </a:ext>
                  </a:extLst>
                </a:gridCol>
                <a:gridCol w="329184">
                  <a:extLst>
                    <a:ext uri="{9D8B030D-6E8A-4147-A177-3AD203B41FA5}">
                      <a16:colId xmlns:a16="http://schemas.microsoft.com/office/drawing/2014/main" val="3317108067"/>
                    </a:ext>
                  </a:extLst>
                </a:gridCol>
                <a:gridCol w="329184">
                  <a:extLst>
                    <a:ext uri="{9D8B030D-6E8A-4147-A177-3AD203B41FA5}">
                      <a16:colId xmlns:a16="http://schemas.microsoft.com/office/drawing/2014/main" val="1932910704"/>
                    </a:ext>
                  </a:extLst>
                </a:gridCol>
                <a:gridCol w="329184">
                  <a:extLst>
                    <a:ext uri="{9D8B030D-6E8A-4147-A177-3AD203B41FA5}">
                      <a16:colId xmlns:a16="http://schemas.microsoft.com/office/drawing/2014/main" val="2617932195"/>
                    </a:ext>
                  </a:extLst>
                </a:gridCol>
                <a:gridCol w="329184">
                  <a:extLst>
                    <a:ext uri="{9D8B030D-6E8A-4147-A177-3AD203B41FA5}">
                      <a16:colId xmlns:a16="http://schemas.microsoft.com/office/drawing/2014/main" val="1767977612"/>
                    </a:ext>
                  </a:extLst>
                </a:gridCol>
                <a:gridCol w="329184">
                  <a:extLst>
                    <a:ext uri="{9D8B030D-6E8A-4147-A177-3AD203B41FA5}">
                      <a16:colId xmlns:a16="http://schemas.microsoft.com/office/drawing/2014/main" val="1313455568"/>
                    </a:ext>
                  </a:extLst>
                </a:gridCol>
                <a:gridCol w="329184">
                  <a:extLst>
                    <a:ext uri="{9D8B030D-6E8A-4147-A177-3AD203B41FA5}">
                      <a16:colId xmlns:a16="http://schemas.microsoft.com/office/drawing/2014/main" val="1891693136"/>
                    </a:ext>
                  </a:extLst>
                </a:gridCol>
                <a:gridCol w="329184">
                  <a:extLst>
                    <a:ext uri="{9D8B030D-6E8A-4147-A177-3AD203B41FA5}">
                      <a16:colId xmlns:a16="http://schemas.microsoft.com/office/drawing/2014/main" val="3335095807"/>
                    </a:ext>
                  </a:extLst>
                </a:gridCol>
                <a:gridCol w="329184">
                  <a:extLst>
                    <a:ext uri="{9D8B030D-6E8A-4147-A177-3AD203B41FA5}">
                      <a16:colId xmlns:a16="http://schemas.microsoft.com/office/drawing/2014/main" val="3729350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679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- 2017-12-25 13:55:17 </a:t>
                      </a:r>
                      <a:r>
                        <a:rPr kumimoji="0" lang="en-US" sz="1000" b="0" i="0" u="none" strike="noStrike" kern="1200" cap="none" spc="0" normalizeH="0" baseline="0" noProof="0">
                          <a:ln>
                            <a:noFill/>
                          </a:ln>
                          <a:solidFill>
                            <a:prstClr val="black"/>
                          </a:solidFill>
                          <a:effectLst/>
                          <a:uLnTx/>
                          <a:uFillTx/>
                          <a:latin typeface="+mn-lt"/>
                          <a:ea typeface="+mn-ea"/>
                          <a:cs typeface="+mn-cs"/>
                        </a:rPr>
                        <a:t> 
 Have a very Merry Christmas from all of us at Chili’s!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https://scontent.xx.fbcdn.net/v/t1.0-9/25659911_1581316091936124_7692699684317158965_n.png?oh=d6d3deef2f9395a326062344cadb9cd2&amp;oe=5AF53DA1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0216570"/>
                  </a:ext>
                </a:extLst>
              </a:tr>
            </a:tbl>
          </a:graphicData>
        </a:graphic>
      </p:graphicFrame>
      <p:sp>
        <p:nvSpPr>
          <p:cNvPr id="4" name="Text Placeholder 3">
            <a:extLst>
              <a:ext uri="{FF2B5EF4-FFF2-40B4-BE49-F238E27FC236}">
                <a16:creationId xmlns:a16="http://schemas.microsoft.com/office/drawing/2014/main" id="{AF2368D9-336C-4DC2-B2BA-55160E6F5F9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00577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A7EAF-CD74-4286-B180-B81FBEAEBCC6}"/>
              </a:ext>
            </a:extLst>
          </p:cNvPr>
          <p:cNvSpPr>
            <a:spLocks noGrp="1"/>
          </p:cNvSpPr>
          <p:nvPr>
            <p:ph type="title"/>
          </p:nvPr>
        </p:nvSpPr>
        <p:spPr/>
        <p:txBody>
          <a:bodyPr/>
          <a:lstStyle/>
          <a:p>
            <a:r>
              <a:rPr lang="en-US"/>
              <a:t>Facebook Own Posts Table | Chili's Malaysia - 8 of 25</a:t>
            </a:r>
          </a:p>
        </p:txBody>
      </p:sp>
      <p:graphicFrame>
        <p:nvGraphicFramePr>
          <p:cNvPr id="5" name="Table Placeholder 4">
            <a:extLst>
              <a:ext uri="{FF2B5EF4-FFF2-40B4-BE49-F238E27FC236}">
                <a16:creationId xmlns:a16="http://schemas.microsoft.com/office/drawing/2014/main" id="{20089091-02D0-43F2-A0EF-1B7ABAF161B5}"/>
              </a:ext>
            </a:extLst>
          </p:cNvPr>
          <p:cNvGraphicFramePr>
            <a:graphicFrameLocks noGrp="1"/>
          </p:cNvGraphicFramePr>
          <p:nvPr>
            <p:ph type="tbl" sz="quarter" idx="13"/>
            <p:extLst>
              <p:ext uri="{D42A27DB-BD31-4B8C-83A1-F6EECF244321}">
                <p14:modId xmlns:p14="http://schemas.microsoft.com/office/powerpoint/2010/main" val="545426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43138232"/>
                    </a:ext>
                  </a:extLst>
                </a:gridCol>
                <a:gridCol w="905256">
                  <a:extLst>
                    <a:ext uri="{9D8B030D-6E8A-4147-A177-3AD203B41FA5}">
                      <a16:colId xmlns:a16="http://schemas.microsoft.com/office/drawing/2014/main" val="3660234841"/>
                    </a:ext>
                  </a:extLst>
                </a:gridCol>
                <a:gridCol w="658368">
                  <a:extLst>
                    <a:ext uri="{9D8B030D-6E8A-4147-A177-3AD203B41FA5}">
                      <a16:colId xmlns:a16="http://schemas.microsoft.com/office/drawing/2014/main" val="1613902810"/>
                    </a:ext>
                  </a:extLst>
                </a:gridCol>
                <a:gridCol w="329184">
                  <a:extLst>
                    <a:ext uri="{9D8B030D-6E8A-4147-A177-3AD203B41FA5}">
                      <a16:colId xmlns:a16="http://schemas.microsoft.com/office/drawing/2014/main" val="1163396228"/>
                    </a:ext>
                  </a:extLst>
                </a:gridCol>
                <a:gridCol w="329184">
                  <a:extLst>
                    <a:ext uri="{9D8B030D-6E8A-4147-A177-3AD203B41FA5}">
                      <a16:colId xmlns:a16="http://schemas.microsoft.com/office/drawing/2014/main" val="204308533"/>
                    </a:ext>
                  </a:extLst>
                </a:gridCol>
                <a:gridCol w="329184">
                  <a:extLst>
                    <a:ext uri="{9D8B030D-6E8A-4147-A177-3AD203B41FA5}">
                      <a16:colId xmlns:a16="http://schemas.microsoft.com/office/drawing/2014/main" val="1614212292"/>
                    </a:ext>
                  </a:extLst>
                </a:gridCol>
                <a:gridCol w="329184">
                  <a:extLst>
                    <a:ext uri="{9D8B030D-6E8A-4147-A177-3AD203B41FA5}">
                      <a16:colId xmlns:a16="http://schemas.microsoft.com/office/drawing/2014/main" val="88861141"/>
                    </a:ext>
                  </a:extLst>
                </a:gridCol>
                <a:gridCol w="329184">
                  <a:extLst>
                    <a:ext uri="{9D8B030D-6E8A-4147-A177-3AD203B41FA5}">
                      <a16:colId xmlns:a16="http://schemas.microsoft.com/office/drawing/2014/main" val="570723575"/>
                    </a:ext>
                  </a:extLst>
                </a:gridCol>
                <a:gridCol w="329184">
                  <a:extLst>
                    <a:ext uri="{9D8B030D-6E8A-4147-A177-3AD203B41FA5}">
                      <a16:colId xmlns:a16="http://schemas.microsoft.com/office/drawing/2014/main" val="2024247521"/>
                    </a:ext>
                  </a:extLst>
                </a:gridCol>
                <a:gridCol w="329184">
                  <a:extLst>
                    <a:ext uri="{9D8B030D-6E8A-4147-A177-3AD203B41FA5}">
                      <a16:colId xmlns:a16="http://schemas.microsoft.com/office/drawing/2014/main" val="1347603055"/>
                    </a:ext>
                  </a:extLst>
                </a:gridCol>
                <a:gridCol w="329184">
                  <a:extLst>
                    <a:ext uri="{9D8B030D-6E8A-4147-A177-3AD203B41FA5}">
                      <a16:colId xmlns:a16="http://schemas.microsoft.com/office/drawing/2014/main" val="3488540400"/>
                    </a:ext>
                  </a:extLst>
                </a:gridCol>
                <a:gridCol w="329184">
                  <a:extLst>
                    <a:ext uri="{9D8B030D-6E8A-4147-A177-3AD203B41FA5}">
                      <a16:colId xmlns:a16="http://schemas.microsoft.com/office/drawing/2014/main" val="4143721104"/>
                    </a:ext>
                  </a:extLst>
                </a:gridCol>
                <a:gridCol w="329184">
                  <a:extLst>
                    <a:ext uri="{9D8B030D-6E8A-4147-A177-3AD203B41FA5}">
                      <a16:colId xmlns:a16="http://schemas.microsoft.com/office/drawing/2014/main" val="866409063"/>
                    </a:ext>
                  </a:extLst>
                </a:gridCol>
                <a:gridCol w="329184">
                  <a:extLst>
                    <a:ext uri="{9D8B030D-6E8A-4147-A177-3AD203B41FA5}">
                      <a16:colId xmlns:a16="http://schemas.microsoft.com/office/drawing/2014/main" val="531178194"/>
                    </a:ext>
                  </a:extLst>
                </a:gridCol>
                <a:gridCol w="329184">
                  <a:extLst>
                    <a:ext uri="{9D8B030D-6E8A-4147-A177-3AD203B41FA5}">
                      <a16:colId xmlns:a16="http://schemas.microsoft.com/office/drawing/2014/main" val="3229065435"/>
                    </a:ext>
                  </a:extLst>
                </a:gridCol>
                <a:gridCol w="329184">
                  <a:extLst>
                    <a:ext uri="{9D8B030D-6E8A-4147-A177-3AD203B41FA5}">
                      <a16:colId xmlns:a16="http://schemas.microsoft.com/office/drawing/2014/main" val="1418764769"/>
                    </a:ext>
                  </a:extLst>
                </a:gridCol>
                <a:gridCol w="329184">
                  <a:extLst>
                    <a:ext uri="{9D8B030D-6E8A-4147-A177-3AD203B41FA5}">
                      <a16:colId xmlns:a16="http://schemas.microsoft.com/office/drawing/2014/main" val="914050593"/>
                    </a:ext>
                  </a:extLst>
                </a:gridCol>
                <a:gridCol w="329184">
                  <a:extLst>
                    <a:ext uri="{9D8B030D-6E8A-4147-A177-3AD203B41FA5}">
                      <a16:colId xmlns:a16="http://schemas.microsoft.com/office/drawing/2014/main" val="1285350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035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- 2017-12-25 10:28:00 </a:t>
                      </a:r>
                      <a:r>
                        <a:rPr kumimoji="0" lang="en-US" sz="1000" b="0" i="0" u="none" strike="noStrike" kern="1200" cap="none" spc="0" normalizeH="0" baseline="0" noProof="0">
                          <a:ln>
                            <a:noFill/>
                          </a:ln>
                          <a:solidFill>
                            <a:prstClr val="black"/>
                          </a:solidFill>
                          <a:effectLst/>
                          <a:uLnTx/>
                          <a:uFillTx/>
                          <a:latin typeface="+mn-lt"/>
                          <a:ea typeface="+mn-ea"/>
                          <a:cs typeface="+mn-cs"/>
                        </a:rPr>
                        <a:t> 
 Tag a friend who deserves a treat this week and tell us why!
Best reason stands a chance to win a RM 20x2 voucher from Chili’s to try our Smokehouse Menu!
2 winners will be selected by 30 Dec 2017. Judges decision is final.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https://scontent.xx.fbcdn.net/v/t1.0-9/25443158_1576647089069691_1404449881809073545_n.png?_nc_cat=0&amp;oh=db9a2538f0100b5b2e2bb671a77c2624&amp;oe=5B3557DD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0245318"/>
                  </a:ext>
                </a:extLst>
              </a:tr>
            </a:tbl>
          </a:graphicData>
        </a:graphic>
      </p:graphicFrame>
      <p:sp>
        <p:nvSpPr>
          <p:cNvPr id="4" name="Text Placeholder 3">
            <a:extLst>
              <a:ext uri="{FF2B5EF4-FFF2-40B4-BE49-F238E27FC236}">
                <a16:creationId xmlns:a16="http://schemas.microsoft.com/office/drawing/2014/main" id="{EB2C56AA-BE60-4919-90EF-847260E5108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45725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53F4-ECB1-427B-9CD7-71589124FBCF}"/>
              </a:ext>
            </a:extLst>
          </p:cNvPr>
          <p:cNvSpPr>
            <a:spLocks noGrp="1"/>
          </p:cNvSpPr>
          <p:nvPr>
            <p:ph type="title"/>
          </p:nvPr>
        </p:nvSpPr>
        <p:spPr/>
        <p:txBody>
          <a:bodyPr/>
          <a:lstStyle/>
          <a:p>
            <a:r>
              <a:rPr lang="en-US"/>
              <a:t>Facebook Own Posts Table | Chili's Malaysia - 9 of 25</a:t>
            </a:r>
          </a:p>
        </p:txBody>
      </p:sp>
      <p:graphicFrame>
        <p:nvGraphicFramePr>
          <p:cNvPr id="5" name="Table Placeholder 4">
            <a:extLst>
              <a:ext uri="{FF2B5EF4-FFF2-40B4-BE49-F238E27FC236}">
                <a16:creationId xmlns:a16="http://schemas.microsoft.com/office/drawing/2014/main" id="{AE685519-26C0-473D-A188-AD77AF833F3E}"/>
              </a:ext>
            </a:extLst>
          </p:cNvPr>
          <p:cNvGraphicFramePr>
            <a:graphicFrameLocks noGrp="1"/>
          </p:cNvGraphicFramePr>
          <p:nvPr>
            <p:ph type="tbl" sz="quarter" idx="13"/>
            <p:extLst>
              <p:ext uri="{D42A27DB-BD31-4B8C-83A1-F6EECF244321}">
                <p14:modId xmlns:p14="http://schemas.microsoft.com/office/powerpoint/2010/main" val="1251143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92788469"/>
                    </a:ext>
                  </a:extLst>
                </a:gridCol>
                <a:gridCol w="905256">
                  <a:extLst>
                    <a:ext uri="{9D8B030D-6E8A-4147-A177-3AD203B41FA5}">
                      <a16:colId xmlns:a16="http://schemas.microsoft.com/office/drawing/2014/main" val="1667422226"/>
                    </a:ext>
                  </a:extLst>
                </a:gridCol>
                <a:gridCol w="658368">
                  <a:extLst>
                    <a:ext uri="{9D8B030D-6E8A-4147-A177-3AD203B41FA5}">
                      <a16:colId xmlns:a16="http://schemas.microsoft.com/office/drawing/2014/main" val="2706981644"/>
                    </a:ext>
                  </a:extLst>
                </a:gridCol>
                <a:gridCol w="329184">
                  <a:extLst>
                    <a:ext uri="{9D8B030D-6E8A-4147-A177-3AD203B41FA5}">
                      <a16:colId xmlns:a16="http://schemas.microsoft.com/office/drawing/2014/main" val="2294361273"/>
                    </a:ext>
                  </a:extLst>
                </a:gridCol>
                <a:gridCol w="329184">
                  <a:extLst>
                    <a:ext uri="{9D8B030D-6E8A-4147-A177-3AD203B41FA5}">
                      <a16:colId xmlns:a16="http://schemas.microsoft.com/office/drawing/2014/main" val="1034121486"/>
                    </a:ext>
                  </a:extLst>
                </a:gridCol>
                <a:gridCol w="329184">
                  <a:extLst>
                    <a:ext uri="{9D8B030D-6E8A-4147-A177-3AD203B41FA5}">
                      <a16:colId xmlns:a16="http://schemas.microsoft.com/office/drawing/2014/main" val="922252337"/>
                    </a:ext>
                  </a:extLst>
                </a:gridCol>
                <a:gridCol w="329184">
                  <a:extLst>
                    <a:ext uri="{9D8B030D-6E8A-4147-A177-3AD203B41FA5}">
                      <a16:colId xmlns:a16="http://schemas.microsoft.com/office/drawing/2014/main" val="1998049544"/>
                    </a:ext>
                  </a:extLst>
                </a:gridCol>
                <a:gridCol w="329184">
                  <a:extLst>
                    <a:ext uri="{9D8B030D-6E8A-4147-A177-3AD203B41FA5}">
                      <a16:colId xmlns:a16="http://schemas.microsoft.com/office/drawing/2014/main" val="3278867903"/>
                    </a:ext>
                  </a:extLst>
                </a:gridCol>
                <a:gridCol w="329184">
                  <a:extLst>
                    <a:ext uri="{9D8B030D-6E8A-4147-A177-3AD203B41FA5}">
                      <a16:colId xmlns:a16="http://schemas.microsoft.com/office/drawing/2014/main" val="1775034889"/>
                    </a:ext>
                  </a:extLst>
                </a:gridCol>
                <a:gridCol w="329184">
                  <a:extLst>
                    <a:ext uri="{9D8B030D-6E8A-4147-A177-3AD203B41FA5}">
                      <a16:colId xmlns:a16="http://schemas.microsoft.com/office/drawing/2014/main" val="1837453650"/>
                    </a:ext>
                  </a:extLst>
                </a:gridCol>
                <a:gridCol w="329184">
                  <a:extLst>
                    <a:ext uri="{9D8B030D-6E8A-4147-A177-3AD203B41FA5}">
                      <a16:colId xmlns:a16="http://schemas.microsoft.com/office/drawing/2014/main" val="877604356"/>
                    </a:ext>
                  </a:extLst>
                </a:gridCol>
                <a:gridCol w="329184">
                  <a:extLst>
                    <a:ext uri="{9D8B030D-6E8A-4147-A177-3AD203B41FA5}">
                      <a16:colId xmlns:a16="http://schemas.microsoft.com/office/drawing/2014/main" val="1483233465"/>
                    </a:ext>
                  </a:extLst>
                </a:gridCol>
                <a:gridCol w="329184">
                  <a:extLst>
                    <a:ext uri="{9D8B030D-6E8A-4147-A177-3AD203B41FA5}">
                      <a16:colId xmlns:a16="http://schemas.microsoft.com/office/drawing/2014/main" val="3179152599"/>
                    </a:ext>
                  </a:extLst>
                </a:gridCol>
                <a:gridCol w="329184">
                  <a:extLst>
                    <a:ext uri="{9D8B030D-6E8A-4147-A177-3AD203B41FA5}">
                      <a16:colId xmlns:a16="http://schemas.microsoft.com/office/drawing/2014/main" val="2245636301"/>
                    </a:ext>
                  </a:extLst>
                </a:gridCol>
                <a:gridCol w="329184">
                  <a:extLst>
                    <a:ext uri="{9D8B030D-6E8A-4147-A177-3AD203B41FA5}">
                      <a16:colId xmlns:a16="http://schemas.microsoft.com/office/drawing/2014/main" val="72016656"/>
                    </a:ext>
                  </a:extLst>
                </a:gridCol>
                <a:gridCol w="329184">
                  <a:extLst>
                    <a:ext uri="{9D8B030D-6E8A-4147-A177-3AD203B41FA5}">
                      <a16:colId xmlns:a16="http://schemas.microsoft.com/office/drawing/2014/main" val="2570598729"/>
                    </a:ext>
                  </a:extLst>
                </a:gridCol>
                <a:gridCol w="329184">
                  <a:extLst>
                    <a:ext uri="{9D8B030D-6E8A-4147-A177-3AD203B41FA5}">
                      <a16:colId xmlns:a16="http://schemas.microsoft.com/office/drawing/2014/main" val="523665869"/>
                    </a:ext>
                  </a:extLst>
                </a:gridCol>
                <a:gridCol w="329184">
                  <a:extLst>
                    <a:ext uri="{9D8B030D-6E8A-4147-A177-3AD203B41FA5}">
                      <a16:colId xmlns:a16="http://schemas.microsoft.com/office/drawing/2014/main" val="84376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357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- 2017-12-23 05:00:00 </a:t>
                      </a:r>
                      <a:r>
                        <a:rPr kumimoji="0" lang="en-US" sz="1000" b="0" i="0" u="none" strike="noStrike" kern="1200" cap="none" spc="0" normalizeH="0" baseline="0" noProof="0">
                          <a:ln>
                            <a:noFill/>
                          </a:ln>
                          <a:solidFill>
                            <a:prstClr val="black"/>
                          </a:solidFill>
                          <a:effectLst/>
                          <a:uLnTx/>
                          <a:uFillTx/>
                          <a:latin typeface="+mn-lt"/>
                          <a:ea typeface="+mn-ea"/>
                          <a:cs typeface="+mn-cs"/>
                        </a:rPr>
                        <a:t> 
 Why have normal fried chicken when you can have Smoked Crunchy Chicken?  
Browse the Smokehouse menu now: http://bit.ly/chilissmokehouse
Find a Chili’s outlet near you: http://bit.ly/chilisoutlets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https://scontent.xx.fbcdn.net/v/t1.0-9/25551832_1576644122403321_2772959316151429956_n.png?oh=12f91cf9a6909f70bd400f1e4d67b71d&amp;oe=5AEC9564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0787285"/>
                  </a:ext>
                </a:extLst>
              </a:tr>
            </a:tbl>
          </a:graphicData>
        </a:graphic>
      </p:graphicFrame>
      <p:sp>
        <p:nvSpPr>
          <p:cNvPr id="4" name="Text Placeholder 3">
            <a:extLst>
              <a:ext uri="{FF2B5EF4-FFF2-40B4-BE49-F238E27FC236}">
                <a16:creationId xmlns:a16="http://schemas.microsoft.com/office/drawing/2014/main" id="{C5E988B8-0D06-4944-B9C1-609B6E22AF3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724094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6A6B0-D816-43A5-8CC0-CE7B063A9F4A}"/>
              </a:ext>
            </a:extLst>
          </p:cNvPr>
          <p:cNvSpPr>
            <a:spLocks noGrp="1"/>
          </p:cNvSpPr>
          <p:nvPr>
            <p:ph type="title"/>
          </p:nvPr>
        </p:nvSpPr>
        <p:spPr/>
        <p:txBody>
          <a:bodyPr/>
          <a:lstStyle/>
          <a:p>
            <a:r>
              <a:rPr lang="en-US"/>
              <a:t>Facebook Own Posts Table | Chili's Malaysia - 10 of 25</a:t>
            </a:r>
          </a:p>
        </p:txBody>
      </p:sp>
      <p:graphicFrame>
        <p:nvGraphicFramePr>
          <p:cNvPr id="5" name="Table Placeholder 4">
            <a:extLst>
              <a:ext uri="{FF2B5EF4-FFF2-40B4-BE49-F238E27FC236}">
                <a16:creationId xmlns:a16="http://schemas.microsoft.com/office/drawing/2014/main" id="{2F9265F8-0890-4292-AC6D-62B9BD2C0A2D}"/>
              </a:ext>
            </a:extLst>
          </p:cNvPr>
          <p:cNvGraphicFramePr>
            <a:graphicFrameLocks noGrp="1"/>
          </p:cNvGraphicFramePr>
          <p:nvPr>
            <p:ph type="tbl" sz="quarter" idx="13"/>
            <p:extLst>
              <p:ext uri="{D42A27DB-BD31-4B8C-83A1-F6EECF244321}">
                <p14:modId xmlns:p14="http://schemas.microsoft.com/office/powerpoint/2010/main" val="1484829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31297124"/>
                    </a:ext>
                  </a:extLst>
                </a:gridCol>
                <a:gridCol w="905256">
                  <a:extLst>
                    <a:ext uri="{9D8B030D-6E8A-4147-A177-3AD203B41FA5}">
                      <a16:colId xmlns:a16="http://schemas.microsoft.com/office/drawing/2014/main" val="150756166"/>
                    </a:ext>
                  </a:extLst>
                </a:gridCol>
                <a:gridCol w="658368">
                  <a:extLst>
                    <a:ext uri="{9D8B030D-6E8A-4147-A177-3AD203B41FA5}">
                      <a16:colId xmlns:a16="http://schemas.microsoft.com/office/drawing/2014/main" val="3762807534"/>
                    </a:ext>
                  </a:extLst>
                </a:gridCol>
                <a:gridCol w="329184">
                  <a:extLst>
                    <a:ext uri="{9D8B030D-6E8A-4147-A177-3AD203B41FA5}">
                      <a16:colId xmlns:a16="http://schemas.microsoft.com/office/drawing/2014/main" val="2655081379"/>
                    </a:ext>
                  </a:extLst>
                </a:gridCol>
                <a:gridCol w="329184">
                  <a:extLst>
                    <a:ext uri="{9D8B030D-6E8A-4147-A177-3AD203B41FA5}">
                      <a16:colId xmlns:a16="http://schemas.microsoft.com/office/drawing/2014/main" val="343941701"/>
                    </a:ext>
                  </a:extLst>
                </a:gridCol>
                <a:gridCol w="329184">
                  <a:extLst>
                    <a:ext uri="{9D8B030D-6E8A-4147-A177-3AD203B41FA5}">
                      <a16:colId xmlns:a16="http://schemas.microsoft.com/office/drawing/2014/main" val="65923018"/>
                    </a:ext>
                  </a:extLst>
                </a:gridCol>
                <a:gridCol w="329184">
                  <a:extLst>
                    <a:ext uri="{9D8B030D-6E8A-4147-A177-3AD203B41FA5}">
                      <a16:colId xmlns:a16="http://schemas.microsoft.com/office/drawing/2014/main" val="3556335492"/>
                    </a:ext>
                  </a:extLst>
                </a:gridCol>
                <a:gridCol w="329184">
                  <a:extLst>
                    <a:ext uri="{9D8B030D-6E8A-4147-A177-3AD203B41FA5}">
                      <a16:colId xmlns:a16="http://schemas.microsoft.com/office/drawing/2014/main" val="489872013"/>
                    </a:ext>
                  </a:extLst>
                </a:gridCol>
                <a:gridCol w="329184">
                  <a:extLst>
                    <a:ext uri="{9D8B030D-6E8A-4147-A177-3AD203B41FA5}">
                      <a16:colId xmlns:a16="http://schemas.microsoft.com/office/drawing/2014/main" val="297957982"/>
                    </a:ext>
                  </a:extLst>
                </a:gridCol>
                <a:gridCol w="329184">
                  <a:extLst>
                    <a:ext uri="{9D8B030D-6E8A-4147-A177-3AD203B41FA5}">
                      <a16:colId xmlns:a16="http://schemas.microsoft.com/office/drawing/2014/main" val="2380551856"/>
                    </a:ext>
                  </a:extLst>
                </a:gridCol>
                <a:gridCol w="329184">
                  <a:extLst>
                    <a:ext uri="{9D8B030D-6E8A-4147-A177-3AD203B41FA5}">
                      <a16:colId xmlns:a16="http://schemas.microsoft.com/office/drawing/2014/main" val="1991181177"/>
                    </a:ext>
                  </a:extLst>
                </a:gridCol>
                <a:gridCol w="329184">
                  <a:extLst>
                    <a:ext uri="{9D8B030D-6E8A-4147-A177-3AD203B41FA5}">
                      <a16:colId xmlns:a16="http://schemas.microsoft.com/office/drawing/2014/main" val="1925488896"/>
                    </a:ext>
                  </a:extLst>
                </a:gridCol>
                <a:gridCol w="329184">
                  <a:extLst>
                    <a:ext uri="{9D8B030D-6E8A-4147-A177-3AD203B41FA5}">
                      <a16:colId xmlns:a16="http://schemas.microsoft.com/office/drawing/2014/main" val="4216033392"/>
                    </a:ext>
                  </a:extLst>
                </a:gridCol>
                <a:gridCol w="329184">
                  <a:extLst>
                    <a:ext uri="{9D8B030D-6E8A-4147-A177-3AD203B41FA5}">
                      <a16:colId xmlns:a16="http://schemas.microsoft.com/office/drawing/2014/main" val="2684461810"/>
                    </a:ext>
                  </a:extLst>
                </a:gridCol>
                <a:gridCol w="329184">
                  <a:extLst>
                    <a:ext uri="{9D8B030D-6E8A-4147-A177-3AD203B41FA5}">
                      <a16:colId xmlns:a16="http://schemas.microsoft.com/office/drawing/2014/main" val="3865184674"/>
                    </a:ext>
                  </a:extLst>
                </a:gridCol>
                <a:gridCol w="329184">
                  <a:extLst>
                    <a:ext uri="{9D8B030D-6E8A-4147-A177-3AD203B41FA5}">
                      <a16:colId xmlns:a16="http://schemas.microsoft.com/office/drawing/2014/main" val="3890591249"/>
                    </a:ext>
                  </a:extLst>
                </a:gridCol>
                <a:gridCol w="329184">
                  <a:extLst>
                    <a:ext uri="{9D8B030D-6E8A-4147-A177-3AD203B41FA5}">
                      <a16:colId xmlns:a16="http://schemas.microsoft.com/office/drawing/2014/main" val="1592887088"/>
                    </a:ext>
                  </a:extLst>
                </a:gridCol>
                <a:gridCol w="329184">
                  <a:extLst>
                    <a:ext uri="{9D8B030D-6E8A-4147-A177-3AD203B41FA5}">
                      <a16:colId xmlns:a16="http://schemas.microsoft.com/office/drawing/2014/main" val="2847679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573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- 2017-12-22 11:21:00 </a:t>
                      </a:r>
                      <a:r>
                        <a:rPr kumimoji="0" lang="en-US" sz="1000" b="0" i="0" u="none" strike="noStrike" kern="1200" cap="none" spc="0" normalizeH="0" baseline="0" noProof="0">
                          <a:ln>
                            <a:noFill/>
                          </a:ln>
                          <a:solidFill>
                            <a:prstClr val="black"/>
                          </a:solidFill>
                          <a:effectLst/>
                          <a:uLnTx/>
                          <a:uFillTx/>
                          <a:latin typeface="+mn-lt"/>
                          <a:ea typeface="+mn-ea"/>
                          <a:cs typeface="+mn-cs"/>
                        </a:rPr>
                        <a:t> 
 The next time your squad can’t decide where to eat… remind them about trying Chili’s Smokehouse Menu. 
Only available until 14 Jan. 
Browse the menu now: http://bit.ly/chilissmokehouse
Find a Chili’s outlet near you: http://bit.ly/chilisoutlets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https://scontent.xx.fbcdn.net/v/t1.0-9/25446155_1576643242403409_3357904481311292252_n.png?oh=469b191ea2b3779499b0c435042539da&amp;oe=5B428816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1596870"/>
                  </a:ext>
                </a:extLst>
              </a:tr>
            </a:tbl>
          </a:graphicData>
        </a:graphic>
      </p:graphicFrame>
      <p:sp>
        <p:nvSpPr>
          <p:cNvPr id="4" name="Text Placeholder 3">
            <a:extLst>
              <a:ext uri="{FF2B5EF4-FFF2-40B4-BE49-F238E27FC236}">
                <a16:creationId xmlns:a16="http://schemas.microsoft.com/office/drawing/2014/main" id="{70704815-1D36-479A-9B4A-7F414289D39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44310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3F79C-0895-4C3A-9745-E1DB6735B3AD}"/>
              </a:ext>
            </a:extLst>
          </p:cNvPr>
          <p:cNvSpPr>
            <a:spLocks noGrp="1"/>
          </p:cNvSpPr>
          <p:nvPr>
            <p:ph type="title"/>
          </p:nvPr>
        </p:nvSpPr>
        <p:spPr/>
        <p:txBody>
          <a:bodyPr/>
          <a:lstStyle/>
          <a:p>
            <a:r>
              <a:rPr lang="en-US"/>
              <a:t>Facebook Own Posts Table | Chili's Malaysia - 11 of 25</a:t>
            </a:r>
          </a:p>
        </p:txBody>
      </p:sp>
      <p:graphicFrame>
        <p:nvGraphicFramePr>
          <p:cNvPr id="5" name="Table Placeholder 4">
            <a:extLst>
              <a:ext uri="{FF2B5EF4-FFF2-40B4-BE49-F238E27FC236}">
                <a16:creationId xmlns:a16="http://schemas.microsoft.com/office/drawing/2014/main" id="{00555D18-1F7C-4B4B-9921-8C08B342E0FD}"/>
              </a:ext>
            </a:extLst>
          </p:cNvPr>
          <p:cNvGraphicFramePr>
            <a:graphicFrameLocks noGrp="1"/>
          </p:cNvGraphicFramePr>
          <p:nvPr>
            <p:ph type="tbl" sz="quarter" idx="13"/>
            <p:extLst>
              <p:ext uri="{D42A27DB-BD31-4B8C-83A1-F6EECF244321}">
                <p14:modId xmlns:p14="http://schemas.microsoft.com/office/powerpoint/2010/main" val="110652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74426677"/>
                    </a:ext>
                  </a:extLst>
                </a:gridCol>
                <a:gridCol w="905256">
                  <a:extLst>
                    <a:ext uri="{9D8B030D-6E8A-4147-A177-3AD203B41FA5}">
                      <a16:colId xmlns:a16="http://schemas.microsoft.com/office/drawing/2014/main" val="3711820922"/>
                    </a:ext>
                  </a:extLst>
                </a:gridCol>
                <a:gridCol w="658368">
                  <a:extLst>
                    <a:ext uri="{9D8B030D-6E8A-4147-A177-3AD203B41FA5}">
                      <a16:colId xmlns:a16="http://schemas.microsoft.com/office/drawing/2014/main" val="1030918867"/>
                    </a:ext>
                  </a:extLst>
                </a:gridCol>
                <a:gridCol w="329184">
                  <a:extLst>
                    <a:ext uri="{9D8B030D-6E8A-4147-A177-3AD203B41FA5}">
                      <a16:colId xmlns:a16="http://schemas.microsoft.com/office/drawing/2014/main" val="463482506"/>
                    </a:ext>
                  </a:extLst>
                </a:gridCol>
                <a:gridCol w="329184">
                  <a:extLst>
                    <a:ext uri="{9D8B030D-6E8A-4147-A177-3AD203B41FA5}">
                      <a16:colId xmlns:a16="http://schemas.microsoft.com/office/drawing/2014/main" val="2677748382"/>
                    </a:ext>
                  </a:extLst>
                </a:gridCol>
                <a:gridCol w="329184">
                  <a:extLst>
                    <a:ext uri="{9D8B030D-6E8A-4147-A177-3AD203B41FA5}">
                      <a16:colId xmlns:a16="http://schemas.microsoft.com/office/drawing/2014/main" val="3934994307"/>
                    </a:ext>
                  </a:extLst>
                </a:gridCol>
                <a:gridCol w="329184">
                  <a:extLst>
                    <a:ext uri="{9D8B030D-6E8A-4147-A177-3AD203B41FA5}">
                      <a16:colId xmlns:a16="http://schemas.microsoft.com/office/drawing/2014/main" val="2734757454"/>
                    </a:ext>
                  </a:extLst>
                </a:gridCol>
                <a:gridCol w="329184">
                  <a:extLst>
                    <a:ext uri="{9D8B030D-6E8A-4147-A177-3AD203B41FA5}">
                      <a16:colId xmlns:a16="http://schemas.microsoft.com/office/drawing/2014/main" val="2949958556"/>
                    </a:ext>
                  </a:extLst>
                </a:gridCol>
                <a:gridCol w="329184">
                  <a:extLst>
                    <a:ext uri="{9D8B030D-6E8A-4147-A177-3AD203B41FA5}">
                      <a16:colId xmlns:a16="http://schemas.microsoft.com/office/drawing/2014/main" val="237988016"/>
                    </a:ext>
                  </a:extLst>
                </a:gridCol>
                <a:gridCol w="329184">
                  <a:extLst>
                    <a:ext uri="{9D8B030D-6E8A-4147-A177-3AD203B41FA5}">
                      <a16:colId xmlns:a16="http://schemas.microsoft.com/office/drawing/2014/main" val="4037743157"/>
                    </a:ext>
                  </a:extLst>
                </a:gridCol>
                <a:gridCol w="329184">
                  <a:extLst>
                    <a:ext uri="{9D8B030D-6E8A-4147-A177-3AD203B41FA5}">
                      <a16:colId xmlns:a16="http://schemas.microsoft.com/office/drawing/2014/main" val="1587786440"/>
                    </a:ext>
                  </a:extLst>
                </a:gridCol>
                <a:gridCol w="329184">
                  <a:extLst>
                    <a:ext uri="{9D8B030D-6E8A-4147-A177-3AD203B41FA5}">
                      <a16:colId xmlns:a16="http://schemas.microsoft.com/office/drawing/2014/main" val="4081501374"/>
                    </a:ext>
                  </a:extLst>
                </a:gridCol>
                <a:gridCol w="329184">
                  <a:extLst>
                    <a:ext uri="{9D8B030D-6E8A-4147-A177-3AD203B41FA5}">
                      <a16:colId xmlns:a16="http://schemas.microsoft.com/office/drawing/2014/main" val="3096667651"/>
                    </a:ext>
                  </a:extLst>
                </a:gridCol>
                <a:gridCol w="329184">
                  <a:extLst>
                    <a:ext uri="{9D8B030D-6E8A-4147-A177-3AD203B41FA5}">
                      <a16:colId xmlns:a16="http://schemas.microsoft.com/office/drawing/2014/main" val="1612171316"/>
                    </a:ext>
                  </a:extLst>
                </a:gridCol>
                <a:gridCol w="329184">
                  <a:extLst>
                    <a:ext uri="{9D8B030D-6E8A-4147-A177-3AD203B41FA5}">
                      <a16:colId xmlns:a16="http://schemas.microsoft.com/office/drawing/2014/main" val="372287548"/>
                    </a:ext>
                  </a:extLst>
                </a:gridCol>
                <a:gridCol w="329184">
                  <a:extLst>
                    <a:ext uri="{9D8B030D-6E8A-4147-A177-3AD203B41FA5}">
                      <a16:colId xmlns:a16="http://schemas.microsoft.com/office/drawing/2014/main" val="1013246433"/>
                    </a:ext>
                  </a:extLst>
                </a:gridCol>
                <a:gridCol w="329184">
                  <a:extLst>
                    <a:ext uri="{9D8B030D-6E8A-4147-A177-3AD203B41FA5}">
                      <a16:colId xmlns:a16="http://schemas.microsoft.com/office/drawing/2014/main" val="2259046056"/>
                    </a:ext>
                  </a:extLst>
                </a:gridCol>
                <a:gridCol w="329184">
                  <a:extLst>
                    <a:ext uri="{9D8B030D-6E8A-4147-A177-3AD203B41FA5}">
                      <a16:colId xmlns:a16="http://schemas.microsoft.com/office/drawing/2014/main" val="368892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1974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- 2017-12-21 15:20:37 </a:t>
                      </a:r>
                      <a:r>
                        <a:rPr kumimoji="0" lang="en-US" sz="1000" b="0" i="0" u="none" strike="noStrike" kern="1200" cap="none" spc="0" normalizeH="0" baseline="0" noProof="0">
                          <a:ln>
                            <a:noFill/>
                          </a:ln>
                          <a:solidFill>
                            <a:prstClr val="black"/>
                          </a:solidFill>
                          <a:effectLst/>
                          <a:uLnTx/>
                          <a:uFillTx/>
                          <a:latin typeface="+mn-lt"/>
                          <a:ea typeface="+mn-ea"/>
                          <a:cs typeface="+mn-cs"/>
                        </a:rPr>
                        <a:t> 
 Christmas season is a season for giving. Delighted to be hosting 30 pax from Waja Home orphanage at Chili's One Utama. #ChilisDoGood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https://scontent.xx.fbcdn.net/v/t1.0-9/25498305_1577683695632697_6246440921635907730_n.png?_nc_cat=0&amp;oh=f828e1f86e8aa260b752645612b08b00&amp;oe=5B2E78A7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7668398"/>
                  </a:ext>
                </a:extLst>
              </a:tr>
            </a:tbl>
          </a:graphicData>
        </a:graphic>
      </p:graphicFrame>
      <p:sp>
        <p:nvSpPr>
          <p:cNvPr id="4" name="Text Placeholder 3">
            <a:extLst>
              <a:ext uri="{FF2B5EF4-FFF2-40B4-BE49-F238E27FC236}">
                <a16:creationId xmlns:a16="http://schemas.microsoft.com/office/drawing/2014/main" id="{13A68E9F-0F27-436C-9A3F-CECACEC6470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4468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3A44-9205-46AE-9984-C4B5EE7EFA77}"/>
              </a:ext>
            </a:extLst>
          </p:cNvPr>
          <p:cNvSpPr>
            <a:spLocks noGrp="1"/>
          </p:cNvSpPr>
          <p:nvPr>
            <p:ph type="title"/>
          </p:nvPr>
        </p:nvSpPr>
        <p:spPr/>
        <p:txBody>
          <a:bodyPr/>
          <a:lstStyle/>
          <a:p>
            <a:r>
              <a:rPr lang="en-US"/>
              <a:t>Facebook Own Posts Table | Chili's Malaysia - 12 of 25</a:t>
            </a:r>
          </a:p>
        </p:txBody>
      </p:sp>
      <p:graphicFrame>
        <p:nvGraphicFramePr>
          <p:cNvPr id="5" name="Table Placeholder 4">
            <a:extLst>
              <a:ext uri="{FF2B5EF4-FFF2-40B4-BE49-F238E27FC236}">
                <a16:creationId xmlns:a16="http://schemas.microsoft.com/office/drawing/2014/main" id="{A6B9BBF7-A73D-4C51-A688-DDA4A42848A1}"/>
              </a:ext>
            </a:extLst>
          </p:cNvPr>
          <p:cNvGraphicFramePr>
            <a:graphicFrameLocks noGrp="1"/>
          </p:cNvGraphicFramePr>
          <p:nvPr>
            <p:ph type="tbl" sz="quarter" idx="13"/>
            <p:extLst>
              <p:ext uri="{D42A27DB-BD31-4B8C-83A1-F6EECF244321}">
                <p14:modId xmlns:p14="http://schemas.microsoft.com/office/powerpoint/2010/main" val="3733209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94503422"/>
                    </a:ext>
                  </a:extLst>
                </a:gridCol>
                <a:gridCol w="905256">
                  <a:extLst>
                    <a:ext uri="{9D8B030D-6E8A-4147-A177-3AD203B41FA5}">
                      <a16:colId xmlns:a16="http://schemas.microsoft.com/office/drawing/2014/main" val="494440128"/>
                    </a:ext>
                  </a:extLst>
                </a:gridCol>
                <a:gridCol w="658368">
                  <a:extLst>
                    <a:ext uri="{9D8B030D-6E8A-4147-A177-3AD203B41FA5}">
                      <a16:colId xmlns:a16="http://schemas.microsoft.com/office/drawing/2014/main" val="319348353"/>
                    </a:ext>
                  </a:extLst>
                </a:gridCol>
                <a:gridCol w="329184">
                  <a:extLst>
                    <a:ext uri="{9D8B030D-6E8A-4147-A177-3AD203B41FA5}">
                      <a16:colId xmlns:a16="http://schemas.microsoft.com/office/drawing/2014/main" val="1787011191"/>
                    </a:ext>
                  </a:extLst>
                </a:gridCol>
                <a:gridCol w="329184">
                  <a:extLst>
                    <a:ext uri="{9D8B030D-6E8A-4147-A177-3AD203B41FA5}">
                      <a16:colId xmlns:a16="http://schemas.microsoft.com/office/drawing/2014/main" val="3177070212"/>
                    </a:ext>
                  </a:extLst>
                </a:gridCol>
                <a:gridCol w="329184">
                  <a:extLst>
                    <a:ext uri="{9D8B030D-6E8A-4147-A177-3AD203B41FA5}">
                      <a16:colId xmlns:a16="http://schemas.microsoft.com/office/drawing/2014/main" val="1796766806"/>
                    </a:ext>
                  </a:extLst>
                </a:gridCol>
                <a:gridCol w="329184">
                  <a:extLst>
                    <a:ext uri="{9D8B030D-6E8A-4147-A177-3AD203B41FA5}">
                      <a16:colId xmlns:a16="http://schemas.microsoft.com/office/drawing/2014/main" val="1961186412"/>
                    </a:ext>
                  </a:extLst>
                </a:gridCol>
                <a:gridCol w="329184">
                  <a:extLst>
                    <a:ext uri="{9D8B030D-6E8A-4147-A177-3AD203B41FA5}">
                      <a16:colId xmlns:a16="http://schemas.microsoft.com/office/drawing/2014/main" val="3852552105"/>
                    </a:ext>
                  </a:extLst>
                </a:gridCol>
                <a:gridCol w="329184">
                  <a:extLst>
                    <a:ext uri="{9D8B030D-6E8A-4147-A177-3AD203B41FA5}">
                      <a16:colId xmlns:a16="http://schemas.microsoft.com/office/drawing/2014/main" val="674364642"/>
                    </a:ext>
                  </a:extLst>
                </a:gridCol>
                <a:gridCol w="329184">
                  <a:extLst>
                    <a:ext uri="{9D8B030D-6E8A-4147-A177-3AD203B41FA5}">
                      <a16:colId xmlns:a16="http://schemas.microsoft.com/office/drawing/2014/main" val="624199786"/>
                    </a:ext>
                  </a:extLst>
                </a:gridCol>
                <a:gridCol w="329184">
                  <a:extLst>
                    <a:ext uri="{9D8B030D-6E8A-4147-A177-3AD203B41FA5}">
                      <a16:colId xmlns:a16="http://schemas.microsoft.com/office/drawing/2014/main" val="3520410757"/>
                    </a:ext>
                  </a:extLst>
                </a:gridCol>
                <a:gridCol w="329184">
                  <a:extLst>
                    <a:ext uri="{9D8B030D-6E8A-4147-A177-3AD203B41FA5}">
                      <a16:colId xmlns:a16="http://schemas.microsoft.com/office/drawing/2014/main" val="3521730489"/>
                    </a:ext>
                  </a:extLst>
                </a:gridCol>
                <a:gridCol w="329184">
                  <a:extLst>
                    <a:ext uri="{9D8B030D-6E8A-4147-A177-3AD203B41FA5}">
                      <a16:colId xmlns:a16="http://schemas.microsoft.com/office/drawing/2014/main" val="2698887730"/>
                    </a:ext>
                  </a:extLst>
                </a:gridCol>
                <a:gridCol w="329184">
                  <a:extLst>
                    <a:ext uri="{9D8B030D-6E8A-4147-A177-3AD203B41FA5}">
                      <a16:colId xmlns:a16="http://schemas.microsoft.com/office/drawing/2014/main" val="102981193"/>
                    </a:ext>
                  </a:extLst>
                </a:gridCol>
                <a:gridCol w="329184">
                  <a:extLst>
                    <a:ext uri="{9D8B030D-6E8A-4147-A177-3AD203B41FA5}">
                      <a16:colId xmlns:a16="http://schemas.microsoft.com/office/drawing/2014/main" val="2639078543"/>
                    </a:ext>
                  </a:extLst>
                </a:gridCol>
                <a:gridCol w="329184">
                  <a:extLst>
                    <a:ext uri="{9D8B030D-6E8A-4147-A177-3AD203B41FA5}">
                      <a16:colId xmlns:a16="http://schemas.microsoft.com/office/drawing/2014/main" val="981371454"/>
                    </a:ext>
                  </a:extLst>
                </a:gridCol>
                <a:gridCol w="329184">
                  <a:extLst>
                    <a:ext uri="{9D8B030D-6E8A-4147-A177-3AD203B41FA5}">
                      <a16:colId xmlns:a16="http://schemas.microsoft.com/office/drawing/2014/main" val="1326001609"/>
                    </a:ext>
                  </a:extLst>
                </a:gridCol>
                <a:gridCol w="329184">
                  <a:extLst>
                    <a:ext uri="{9D8B030D-6E8A-4147-A177-3AD203B41FA5}">
                      <a16:colId xmlns:a16="http://schemas.microsoft.com/office/drawing/2014/main" val="2425963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371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- 2017-12-21 11:19:00 </a:t>
                      </a:r>
                      <a:r>
                        <a:rPr kumimoji="0" lang="en-US" sz="1000" b="0" i="0" u="none" strike="noStrike" kern="1200" cap="none" spc="0" normalizeH="0" baseline="0" noProof="0">
                          <a:ln>
                            <a:noFill/>
                          </a:ln>
                          <a:solidFill>
                            <a:prstClr val="black"/>
                          </a:solidFill>
                          <a:effectLst/>
                          <a:uLnTx/>
                          <a:uFillTx/>
                          <a:latin typeface="+mn-lt"/>
                          <a:ea typeface="+mn-ea"/>
                          <a:cs typeface="+mn-cs"/>
                        </a:rPr>
                        <a:t> 
 “Nice to meat you!”
Specially marinated in Southwestern spices, Chili’s Southwestern Grilled Lamb is a must try at Chili’s. 
Tag a friend who loves their lamb!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https://scontent.xx.fbcdn.net/v/t1.0-9/25498020_1576642715736795_5817541165984398981_n.png?_nc_cat=0&amp;oh=3dd801f03d5a66d4a701e4ad8fb54cef&amp;oe=5B283FC2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962724"/>
                  </a:ext>
                </a:extLst>
              </a:tr>
            </a:tbl>
          </a:graphicData>
        </a:graphic>
      </p:graphicFrame>
      <p:sp>
        <p:nvSpPr>
          <p:cNvPr id="4" name="Text Placeholder 3">
            <a:extLst>
              <a:ext uri="{FF2B5EF4-FFF2-40B4-BE49-F238E27FC236}">
                <a16:creationId xmlns:a16="http://schemas.microsoft.com/office/drawing/2014/main" id="{D001E901-7019-416A-A038-90E8ED5E68B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718769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6857D-16BE-4345-AC3A-A9DB8E92E7CE}"/>
              </a:ext>
            </a:extLst>
          </p:cNvPr>
          <p:cNvSpPr>
            <a:spLocks noGrp="1"/>
          </p:cNvSpPr>
          <p:nvPr>
            <p:ph type="title"/>
          </p:nvPr>
        </p:nvSpPr>
        <p:spPr/>
        <p:txBody>
          <a:bodyPr/>
          <a:lstStyle/>
          <a:p>
            <a:r>
              <a:rPr lang="en-US"/>
              <a:t>Facebook Own Posts Table | Chili's Malaysia - 13 of 25</a:t>
            </a:r>
          </a:p>
        </p:txBody>
      </p:sp>
      <p:graphicFrame>
        <p:nvGraphicFramePr>
          <p:cNvPr id="5" name="Table Placeholder 4">
            <a:extLst>
              <a:ext uri="{FF2B5EF4-FFF2-40B4-BE49-F238E27FC236}">
                <a16:creationId xmlns:a16="http://schemas.microsoft.com/office/drawing/2014/main" id="{F217C598-C0A5-4AF8-918A-F4011FBBF267}"/>
              </a:ext>
            </a:extLst>
          </p:cNvPr>
          <p:cNvGraphicFramePr>
            <a:graphicFrameLocks noGrp="1"/>
          </p:cNvGraphicFramePr>
          <p:nvPr>
            <p:ph type="tbl" sz="quarter" idx="13"/>
            <p:extLst>
              <p:ext uri="{D42A27DB-BD31-4B8C-83A1-F6EECF244321}">
                <p14:modId xmlns:p14="http://schemas.microsoft.com/office/powerpoint/2010/main" val="2769977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63450818"/>
                    </a:ext>
                  </a:extLst>
                </a:gridCol>
                <a:gridCol w="905256">
                  <a:extLst>
                    <a:ext uri="{9D8B030D-6E8A-4147-A177-3AD203B41FA5}">
                      <a16:colId xmlns:a16="http://schemas.microsoft.com/office/drawing/2014/main" val="2042769071"/>
                    </a:ext>
                  </a:extLst>
                </a:gridCol>
                <a:gridCol w="658368">
                  <a:extLst>
                    <a:ext uri="{9D8B030D-6E8A-4147-A177-3AD203B41FA5}">
                      <a16:colId xmlns:a16="http://schemas.microsoft.com/office/drawing/2014/main" val="3732227508"/>
                    </a:ext>
                  </a:extLst>
                </a:gridCol>
                <a:gridCol w="329184">
                  <a:extLst>
                    <a:ext uri="{9D8B030D-6E8A-4147-A177-3AD203B41FA5}">
                      <a16:colId xmlns:a16="http://schemas.microsoft.com/office/drawing/2014/main" val="637981733"/>
                    </a:ext>
                  </a:extLst>
                </a:gridCol>
                <a:gridCol w="329184">
                  <a:extLst>
                    <a:ext uri="{9D8B030D-6E8A-4147-A177-3AD203B41FA5}">
                      <a16:colId xmlns:a16="http://schemas.microsoft.com/office/drawing/2014/main" val="579985041"/>
                    </a:ext>
                  </a:extLst>
                </a:gridCol>
                <a:gridCol w="329184">
                  <a:extLst>
                    <a:ext uri="{9D8B030D-6E8A-4147-A177-3AD203B41FA5}">
                      <a16:colId xmlns:a16="http://schemas.microsoft.com/office/drawing/2014/main" val="1013455246"/>
                    </a:ext>
                  </a:extLst>
                </a:gridCol>
                <a:gridCol w="329184">
                  <a:extLst>
                    <a:ext uri="{9D8B030D-6E8A-4147-A177-3AD203B41FA5}">
                      <a16:colId xmlns:a16="http://schemas.microsoft.com/office/drawing/2014/main" val="2998745626"/>
                    </a:ext>
                  </a:extLst>
                </a:gridCol>
                <a:gridCol w="329184">
                  <a:extLst>
                    <a:ext uri="{9D8B030D-6E8A-4147-A177-3AD203B41FA5}">
                      <a16:colId xmlns:a16="http://schemas.microsoft.com/office/drawing/2014/main" val="2088898248"/>
                    </a:ext>
                  </a:extLst>
                </a:gridCol>
                <a:gridCol w="329184">
                  <a:extLst>
                    <a:ext uri="{9D8B030D-6E8A-4147-A177-3AD203B41FA5}">
                      <a16:colId xmlns:a16="http://schemas.microsoft.com/office/drawing/2014/main" val="2896473082"/>
                    </a:ext>
                  </a:extLst>
                </a:gridCol>
                <a:gridCol w="329184">
                  <a:extLst>
                    <a:ext uri="{9D8B030D-6E8A-4147-A177-3AD203B41FA5}">
                      <a16:colId xmlns:a16="http://schemas.microsoft.com/office/drawing/2014/main" val="1351288393"/>
                    </a:ext>
                  </a:extLst>
                </a:gridCol>
                <a:gridCol w="329184">
                  <a:extLst>
                    <a:ext uri="{9D8B030D-6E8A-4147-A177-3AD203B41FA5}">
                      <a16:colId xmlns:a16="http://schemas.microsoft.com/office/drawing/2014/main" val="984323411"/>
                    </a:ext>
                  </a:extLst>
                </a:gridCol>
                <a:gridCol w="329184">
                  <a:extLst>
                    <a:ext uri="{9D8B030D-6E8A-4147-A177-3AD203B41FA5}">
                      <a16:colId xmlns:a16="http://schemas.microsoft.com/office/drawing/2014/main" val="3093906543"/>
                    </a:ext>
                  </a:extLst>
                </a:gridCol>
                <a:gridCol w="329184">
                  <a:extLst>
                    <a:ext uri="{9D8B030D-6E8A-4147-A177-3AD203B41FA5}">
                      <a16:colId xmlns:a16="http://schemas.microsoft.com/office/drawing/2014/main" val="612170676"/>
                    </a:ext>
                  </a:extLst>
                </a:gridCol>
                <a:gridCol w="329184">
                  <a:extLst>
                    <a:ext uri="{9D8B030D-6E8A-4147-A177-3AD203B41FA5}">
                      <a16:colId xmlns:a16="http://schemas.microsoft.com/office/drawing/2014/main" val="3576457058"/>
                    </a:ext>
                  </a:extLst>
                </a:gridCol>
                <a:gridCol w="329184">
                  <a:extLst>
                    <a:ext uri="{9D8B030D-6E8A-4147-A177-3AD203B41FA5}">
                      <a16:colId xmlns:a16="http://schemas.microsoft.com/office/drawing/2014/main" val="1019698322"/>
                    </a:ext>
                  </a:extLst>
                </a:gridCol>
                <a:gridCol w="329184">
                  <a:extLst>
                    <a:ext uri="{9D8B030D-6E8A-4147-A177-3AD203B41FA5}">
                      <a16:colId xmlns:a16="http://schemas.microsoft.com/office/drawing/2014/main" val="4245825386"/>
                    </a:ext>
                  </a:extLst>
                </a:gridCol>
                <a:gridCol w="329184">
                  <a:extLst>
                    <a:ext uri="{9D8B030D-6E8A-4147-A177-3AD203B41FA5}">
                      <a16:colId xmlns:a16="http://schemas.microsoft.com/office/drawing/2014/main" val="2320660696"/>
                    </a:ext>
                  </a:extLst>
                </a:gridCol>
                <a:gridCol w="329184">
                  <a:extLst>
                    <a:ext uri="{9D8B030D-6E8A-4147-A177-3AD203B41FA5}">
                      <a16:colId xmlns:a16="http://schemas.microsoft.com/office/drawing/2014/main" val="738186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203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- 2017-12-20 12:37:23 </a:t>
                      </a:r>
                      <a:r>
                        <a:rPr kumimoji="0" lang="en-US" sz="1000" b="0" i="0" u="none" strike="noStrike" kern="1200" cap="none" spc="0" normalizeH="0" baseline="0" noProof="0">
                          <a:ln>
                            <a:noFill/>
                          </a:ln>
                          <a:solidFill>
                            <a:prstClr val="black"/>
                          </a:solidFill>
                          <a:effectLst/>
                          <a:uLnTx/>
                          <a:uFillTx/>
                          <a:latin typeface="+mn-lt"/>
                          <a:ea typeface="+mn-ea"/>
                          <a:cs typeface="+mn-cs"/>
                        </a:rPr>
                        <a:t> 
 Take your pick of flavourful smoked meat from Chili's before 14 Jan 2018!
Browse the menu now: http://bit.ly/chilissmokehouse
Find a Chili’s outlet near you: http://bit.ly/chilisoutlets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https://scontent.xx.fbcdn.net/v/t15.0-10/p720x720/24556237_1576624215738645_5569375326418501632_n.jpg?_nc_cat=0&amp;oh=6a48621c70a7e45a146b9bf0e49489dd&amp;oe=5B3640EB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7120874"/>
                  </a:ext>
                </a:extLst>
              </a:tr>
            </a:tbl>
          </a:graphicData>
        </a:graphic>
      </p:graphicFrame>
      <p:sp>
        <p:nvSpPr>
          <p:cNvPr id="4" name="Text Placeholder 3">
            <a:extLst>
              <a:ext uri="{FF2B5EF4-FFF2-40B4-BE49-F238E27FC236}">
                <a16:creationId xmlns:a16="http://schemas.microsoft.com/office/drawing/2014/main" id="{B7418454-60A8-40CF-A3B0-4FC68A935EF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09740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0CB5E-B7A5-4BAF-A123-BC6DEFADF105}"/>
              </a:ext>
            </a:extLst>
          </p:cNvPr>
          <p:cNvSpPr>
            <a:spLocks noGrp="1"/>
          </p:cNvSpPr>
          <p:nvPr>
            <p:ph type="title"/>
          </p:nvPr>
        </p:nvSpPr>
        <p:spPr/>
        <p:txBody>
          <a:bodyPr/>
          <a:lstStyle/>
          <a:p>
            <a:r>
              <a:rPr lang="en-US"/>
              <a:t>Facebook Own Posts Table | Chili's Malaysia - 14 of 25</a:t>
            </a:r>
          </a:p>
        </p:txBody>
      </p:sp>
      <p:graphicFrame>
        <p:nvGraphicFramePr>
          <p:cNvPr id="5" name="Table Placeholder 4">
            <a:extLst>
              <a:ext uri="{FF2B5EF4-FFF2-40B4-BE49-F238E27FC236}">
                <a16:creationId xmlns:a16="http://schemas.microsoft.com/office/drawing/2014/main" id="{A934AE63-648D-4358-8BE3-03870A591DAB}"/>
              </a:ext>
            </a:extLst>
          </p:cNvPr>
          <p:cNvGraphicFramePr>
            <a:graphicFrameLocks noGrp="1"/>
          </p:cNvGraphicFramePr>
          <p:nvPr>
            <p:ph type="tbl" sz="quarter" idx="13"/>
            <p:extLst>
              <p:ext uri="{D42A27DB-BD31-4B8C-83A1-F6EECF244321}">
                <p14:modId xmlns:p14="http://schemas.microsoft.com/office/powerpoint/2010/main" val="1141327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24789916"/>
                    </a:ext>
                  </a:extLst>
                </a:gridCol>
                <a:gridCol w="905256">
                  <a:extLst>
                    <a:ext uri="{9D8B030D-6E8A-4147-A177-3AD203B41FA5}">
                      <a16:colId xmlns:a16="http://schemas.microsoft.com/office/drawing/2014/main" val="1067220810"/>
                    </a:ext>
                  </a:extLst>
                </a:gridCol>
                <a:gridCol w="658368">
                  <a:extLst>
                    <a:ext uri="{9D8B030D-6E8A-4147-A177-3AD203B41FA5}">
                      <a16:colId xmlns:a16="http://schemas.microsoft.com/office/drawing/2014/main" val="586504175"/>
                    </a:ext>
                  </a:extLst>
                </a:gridCol>
                <a:gridCol w="329184">
                  <a:extLst>
                    <a:ext uri="{9D8B030D-6E8A-4147-A177-3AD203B41FA5}">
                      <a16:colId xmlns:a16="http://schemas.microsoft.com/office/drawing/2014/main" val="2765329082"/>
                    </a:ext>
                  </a:extLst>
                </a:gridCol>
                <a:gridCol w="329184">
                  <a:extLst>
                    <a:ext uri="{9D8B030D-6E8A-4147-A177-3AD203B41FA5}">
                      <a16:colId xmlns:a16="http://schemas.microsoft.com/office/drawing/2014/main" val="2067699887"/>
                    </a:ext>
                  </a:extLst>
                </a:gridCol>
                <a:gridCol w="329184">
                  <a:extLst>
                    <a:ext uri="{9D8B030D-6E8A-4147-A177-3AD203B41FA5}">
                      <a16:colId xmlns:a16="http://schemas.microsoft.com/office/drawing/2014/main" val="3770657916"/>
                    </a:ext>
                  </a:extLst>
                </a:gridCol>
                <a:gridCol w="329184">
                  <a:extLst>
                    <a:ext uri="{9D8B030D-6E8A-4147-A177-3AD203B41FA5}">
                      <a16:colId xmlns:a16="http://schemas.microsoft.com/office/drawing/2014/main" val="1195823505"/>
                    </a:ext>
                  </a:extLst>
                </a:gridCol>
                <a:gridCol w="329184">
                  <a:extLst>
                    <a:ext uri="{9D8B030D-6E8A-4147-A177-3AD203B41FA5}">
                      <a16:colId xmlns:a16="http://schemas.microsoft.com/office/drawing/2014/main" val="4286192449"/>
                    </a:ext>
                  </a:extLst>
                </a:gridCol>
                <a:gridCol w="329184">
                  <a:extLst>
                    <a:ext uri="{9D8B030D-6E8A-4147-A177-3AD203B41FA5}">
                      <a16:colId xmlns:a16="http://schemas.microsoft.com/office/drawing/2014/main" val="2474526863"/>
                    </a:ext>
                  </a:extLst>
                </a:gridCol>
                <a:gridCol w="329184">
                  <a:extLst>
                    <a:ext uri="{9D8B030D-6E8A-4147-A177-3AD203B41FA5}">
                      <a16:colId xmlns:a16="http://schemas.microsoft.com/office/drawing/2014/main" val="173579576"/>
                    </a:ext>
                  </a:extLst>
                </a:gridCol>
                <a:gridCol w="329184">
                  <a:extLst>
                    <a:ext uri="{9D8B030D-6E8A-4147-A177-3AD203B41FA5}">
                      <a16:colId xmlns:a16="http://schemas.microsoft.com/office/drawing/2014/main" val="244923238"/>
                    </a:ext>
                  </a:extLst>
                </a:gridCol>
                <a:gridCol w="329184">
                  <a:extLst>
                    <a:ext uri="{9D8B030D-6E8A-4147-A177-3AD203B41FA5}">
                      <a16:colId xmlns:a16="http://schemas.microsoft.com/office/drawing/2014/main" val="695139410"/>
                    </a:ext>
                  </a:extLst>
                </a:gridCol>
                <a:gridCol w="329184">
                  <a:extLst>
                    <a:ext uri="{9D8B030D-6E8A-4147-A177-3AD203B41FA5}">
                      <a16:colId xmlns:a16="http://schemas.microsoft.com/office/drawing/2014/main" val="1287911614"/>
                    </a:ext>
                  </a:extLst>
                </a:gridCol>
                <a:gridCol w="329184">
                  <a:extLst>
                    <a:ext uri="{9D8B030D-6E8A-4147-A177-3AD203B41FA5}">
                      <a16:colId xmlns:a16="http://schemas.microsoft.com/office/drawing/2014/main" val="3910261556"/>
                    </a:ext>
                  </a:extLst>
                </a:gridCol>
                <a:gridCol w="329184">
                  <a:extLst>
                    <a:ext uri="{9D8B030D-6E8A-4147-A177-3AD203B41FA5}">
                      <a16:colId xmlns:a16="http://schemas.microsoft.com/office/drawing/2014/main" val="2875883020"/>
                    </a:ext>
                  </a:extLst>
                </a:gridCol>
                <a:gridCol w="329184">
                  <a:extLst>
                    <a:ext uri="{9D8B030D-6E8A-4147-A177-3AD203B41FA5}">
                      <a16:colId xmlns:a16="http://schemas.microsoft.com/office/drawing/2014/main" val="3990913519"/>
                    </a:ext>
                  </a:extLst>
                </a:gridCol>
                <a:gridCol w="329184">
                  <a:extLst>
                    <a:ext uri="{9D8B030D-6E8A-4147-A177-3AD203B41FA5}">
                      <a16:colId xmlns:a16="http://schemas.microsoft.com/office/drawing/2014/main" val="23524809"/>
                    </a:ext>
                  </a:extLst>
                </a:gridCol>
                <a:gridCol w="329184">
                  <a:extLst>
                    <a:ext uri="{9D8B030D-6E8A-4147-A177-3AD203B41FA5}">
                      <a16:colId xmlns:a16="http://schemas.microsoft.com/office/drawing/2014/main" val="4289260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873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- 2017-12-19 18:13:35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Ridzuan, Natasha and Ezlina for winning the Chili’s Smokehouse Christmas Giveaway Weekly Contest! Each of you just won yourself a RM100 Chili’s vouchers and will be receiving them in your mail shortly! :D As for the rest, it’s not too late to be in the running for this week’s RM 100 Chili’s vouchers winners! If you haven’t registered, check out the link below for more info: https://goo.gl/Z1ogUU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https://scontent.xx.fbcdn.net/v/t1.0-9/25442914_1575886389145761_323154379672984199_n.png?oh=7467b3b67491dc9292b9a0a21b593a06&amp;oe=5AC17D36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3356426"/>
                  </a:ext>
                </a:extLst>
              </a:tr>
            </a:tbl>
          </a:graphicData>
        </a:graphic>
      </p:graphicFrame>
      <p:sp>
        <p:nvSpPr>
          <p:cNvPr id="4" name="Text Placeholder 3">
            <a:extLst>
              <a:ext uri="{FF2B5EF4-FFF2-40B4-BE49-F238E27FC236}">
                <a16:creationId xmlns:a16="http://schemas.microsoft.com/office/drawing/2014/main" id="{C36C7B6F-055E-4391-92BE-7FF24CC85BA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51290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84CDF-2E1E-459E-A96C-8C29BF7E2F7D}"/>
              </a:ext>
            </a:extLst>
          </p:cNvPr>
          <p:cNvSpPr>
            <a:spLocks noGrp="1"/>
          </p:cNvSpPr>
          <p:nvPr>
            <p:ph type="title"/>
          </p:nvPr>
        </p:nvSpPr>
        <p:spPr/>
        <p:txBody>
          <a:bodyPr/>
          <a:lstStyle/>
          <a:p>
            <a:r>
              <a:rPr lang="en-US"/>
              <a:t>Facebook Own Posts Table | Chili's Malaysia - 15 of 25</a:t>
            </a:r>
          </a:p>
        </p:txBody>
      </p:sp>
      <p:graphicFrame>
        <p:nvGraphicFramePr>
          <p:cNvPr id="5" name="Table Placeholder 4">
            <a:extLst>
              <a:ext uri="{FF2B5EF4-FFF2-40B4-BE49-F238E27FC236}">
                <a16:creationId xmlns:a16="http://schemas.microsoft.com/office/drawing/2014/main" id="{068A8CA4-2D86-4B9E-8577-580CD149D736}"/>
              </a:ext>
            </a:extLst>
          </p:cNvPr>
          <p:cNvGraphicFramePr>
            <a:graphicFrameLocks noGrp="1"/>
          </p:cNvGraphicFramePr>
          <p:nvPr>
            <p:ph type="tbl" sz="quarter" idx="13"/>
            <p:extLst>
              <p:ext uri="{D42A27DB-BD31-4B8C-83A1-F6EECF244321}">
                <p14:modId xmlns:p14="http://schemas.microsoft.com/office/powerpoint/2010/main" val="168795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18609693"/>
                    </a:ext>
                  </a:extLst>
                </a:gridCol>
                <a:gridCol w="905256">
                  <a:extLst>
                    <a:ext uri="{9D8B030D-6E8A-4147-A177-3AD203B41FA5}">
                      <a16:colId xmlns:a16="http://schemas.microsoft.com/office/drawing/2014/main" val="3825983443"/>
                    </a:ext>
                  </a:extLst>
                </a:gridCol>
                <a:gridCol w="658368">
                  <a:extLst>
                    <a:ext uri="{9D8B030D-6E8A-4147-A177-3AD203B41FA5}">
                      <a16:colId xmlns:a16="http://schemas.microsoft.com/office/drawing/2014/main" val="3016570666"/>
                    </a:ext>
                  </a:extLst>
                </a:gridCol>
                <a:gridCol w="329184">
                  <a:extLst>
                    <a:ext uri="{9D8B030D-6E8A-4147-A177-3AD203B41FA5}">
                      <a16:colId xmlns:a16="http://schemas.microsoft.com/office/drawing/2014/main" val="2305576236"/>
                    </a:ext>
                  </a:extLst>
                </a:gridCol>
                <a:gridCol w="329184">
                  <a:extLst>
                    <a:ext uri="{9D8B030D-6E8A-4147-A177-3AD203B41FA5}">
                      <a16:colId xmlns:a16="http://schemas.microsoft.com/office/drawing/2014/main" val="1855550443"/>
                    </a:ext>
                  </a:extLst>
                </a:gridCol>
                <a:gridCol w="329184">
                  <a:extLst>
                    <a:ext uri="{9D8B030D-6E8A-4147-A177-3AD203B41FA5}">
                      <a16:colId xmlns:a16="http://schemas.microsoft.com/office/drawing/2014/main" val="1002155438"/>
                    </a:ext>
                  </a:extLst>
                </a:gridCol>
                <a:gridCol w="329184">
                  <a:extLst>
                    <a:ext uri="{9D8B030D-6E8A-4147-A177-3AD203B41FA5}">
                      <a16:colId xmlns:a16="http://schemas.microsoft.com/office/drawing/2014/main" val="3218983212"/>
                    </a:ext>
                  </a:extLst>
                </a:gridCol>
                <a:gridCol w="329184">
                  <a:extLst>
                    <a:ext uri="{9D8B030D-6E8A-4147-A177-3AD203B41FA5}">
                      <a16:colId xmlns:a16="http://schemas.microsoft.com/office/drawing/2014/main" val="3076182675"/>
                    </a:ext>
                  </a:extLst>
                </a:gridCol>
                <a:gridCol w="329184">
                  <a:extLst>
                    <a:ext uri="{9D8B030D-6E8A-4147-A177-3AD203B41FA5}">
                      <a16:colId xmlns:a16="http://schemas.microsoft.com/office/drawing/2014/main" val="2302388438"/>
                    </a:ext>
                  </a:extLst>
                </a:gridCol>
                <a:gridCol w="329184">
                  <a:extLst>
                    <a:ext uri="{9D8B030D-6E8A-4147-A177-3AD203B41FA5}">
                      <a16:colId xmlns:a16="http://schemas.microsoft.com/office/drawing/2014/main" val="3422075384"/>
                    </a:ext>
                  </a:extLst>
                </a:gridCol>
                <a:gridCol w="329184">
                  <a:extLst>
                    <a:ext uri="{9D8B030D-6E8A-4147-A177-3AD203B41FA5}">
                      <a16:colId xmlns:a16="http://schemas.microsoft.com/office/drawing/2014/main" val="2888923511"/>
                    </a:ext>
                  </a:extLst>
                </a:gridCol>
                <a:gridCol w="329184">
                  <a:extLst>
                    <a:ext uri="{9D8B030D-6E8A-4147-A177-3AD203B41FA5}">
                      <a16:colId xmlns:a16="http://schemas.microsoft.com/office/drawing/2014/main" val="1601276549"/>
                    </a:ext>
                  </a:extLst>
                </a:gridCol>
                <a:gridCol w="329184">
                  <a:extLst>
                    <a:ext uri="{9D8B030D-6E8A-4147-A177-3AD203B41FA5}">
                      <a16:colId xmlns:a16="http://schemas.microsoft.com/office/drawing/2014/main" val="2498967949"/>
                    </a:ext>
                  </a:extLst>
                </a:gridCol>
                <a:gridCol w="329184">
                  <a:extLst>
                    <a:ext uri="{9D8B030D-6E8A-4147-A177-3AD203B41FA5}">
                      <a16:colId xmlns:a16="http://schemas.microsoft.com/office/drawing/2014/main" val="3471197091"/>
                    </a:ext>
                  </a:extLst>
                </a:gridCol>
                <a:gridCol w="329184">
                  <a:extLst>
                    <a:ext uri="{9D8B030D-6E8A-4147-A177-3AD203B41FA5}">
                      <a16:colId xmlns:a16="http://schemas.microsoft.com/office/drawing/2014/main" val="1777232310"/>
                    </a:ext>
                  </a:extLst>
                </a:gridCol>
                <a:gridCol w="329184">
                  <a:extLst>
                    <a:ext uri="{9D8B030D-6E8A-4147-A177-3AD203B41FA5}">
                      <a16:colId xmlns:a16="http://schemas.microsoft.com/office/drawing/2014/main" val="1429057670"/>
                    </a:ext>
                  </a:extLst>
                </a:gridCol>
                <a:gridCol w="329184">
                  <a:extLst>
                    <a:ext uri="{9D8B030D-6E8A-4147-A177-3AD203B41FA5}">
                      <a16:colId xmlns:a16="http://schemas.microsoft.com/office/drawing/2014/main" val="2930031205"/>
                    </a:ext>
                  </a:extLst>
                </a:gridCol>
                <a:gridCol w="329184">
                  <a:extLst>
                    <a:ext uri="{9D8B030D-6E8A-4147-A177-3AD203B41FA5}">
                      <a16:colId xmlns:a16="http://schemas.microsoft.com/office/drawing/2014/main" val="429387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4611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- 2017-12-19 12:29:29 </a:t>
                      </a:r>
                      <a:r>
                        <a:rPr kumimoji="0" lang="en-US" sz="1000" b="0" i="0" u="none" strike="noStrike" kern="1200" cap="none" spc="0" normalizeH="0" baseline="0" noProof="0">
                          <a:ln>
                            <a:noFill/>
                          </a:ln>
                          <a:solidFill>
                            <a:prstClr val="black"/>
                          </a:solidFill>
                          <a:effectLst/>
                          <a:uLnTx/>
                          <a:uFillTx/>
                          <a:latin typeface="+mn-lt"/>
                          <a:ea typeface="+mn-ea"/>
                          <a:cs typeface="+mn-cs"/>
                        </a:rPr>
                        <a:t> 
 Thanks for being our guest at Chili's and for trying our Art of The Burger Menu! More caricatures to be uploaded soon! Stay tuned!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https://scontent.xx.fbcdn.net/v/t1.0-9/25442915_1575678579166542_2098114766518962018_n.jpg?oh=c1ac06af9bac153007db07f37e5a9331&amp;oe=5AFCD0E0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5860739"/>
                  </a:ext>
                </a:extLst>
              </a:tr>
            </a:tbl>
          </a:graphicData>
        </a:graphic>
      </p:graphicFrame>
      <p:sp>
        <p:nvSpPr>
          <p:cNvPr id="4" name="Text Placeholder 3">
            <a:extLst>
              <a:ext uri="{FF2B5EF4-FFF2-40B4-BE49-F238E27FC236}">
                <a16:creationId xmlns:a16="http://schemas.microsoft.com/office/drawing/2014/main" id="{E3D786BE-003B-4CB6-9172-8508BA2BBD5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65924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9FF2F-34B5-4CF1-B729-CE065DAE7A46}"/>
              </a:ext>
            </a:extLst>
          </p:cNvPr>
          <p:cNvSpPr>
            <a:spLocks noGrp="1"/>
          </p:cNvSpPr>
          <p:nvPr>
            <p:ph type="title"/>
          </p:nvPr>
        </p:nvSpPr>
        <p:spPr/>
        <p:txBody>
          <a:bodyPr/>
          <a:lstStyle/>
          <a:p>
            <a:r>
              <a:rPr lang="en-US"/>
              <a:t>Facebook Own Posts Table | Chili's Malaysia - 16 of 25</a:t>
            </a:r>
          </a:p>
        </p:txBody>
      </p:sp>
      <p:graphicFrame>
        <p:nvGraphicFramePr>
          <p:cNvPr id="5" name="Table Placeholder 4">
            <a:extLst>
              <a:ext uri="{FF2B5EF4-FFF2-40B4-BE49-F238E27FC236}">
                <a16:creationId xmlns:a16="http://schemas.microsoft.com/office/drawing/2014/main" id="{1314EB61-261E-4B46-A3D6-19C197E5BD02}"/>
              </a:ext>
            </a:extLst>
          </p:cNvPr>
          <p:cNvGraphicFramePr>
            <a:graphicFrameLocks noGrp="1"/>
          </p:cNvGraphicFramePr>
          <p:nvPr>
            <p:ph type="tbl" sz="quarter" idx="13"/>
            <p:extLst>
              <p:ext uri="{D42A27DB-BD31-4B8C-83A1-F6EECF244321}">
                <p14:modId xmlns:p14="http://schemas.microsoft.com/office/powerpoint/2010/main" val="318844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26134360"/>
                    </a:ext>
                  </a:extLst>
                </a:gridCol>
                <a:gridCol w="905256">
                  <a:extLst>
                    <a:ext uri="{9D8B030D-6E8A-4147-A177-3AD203B41FA5}">
                      <a16:colId xmlns:a16="http://schemas.microsoft.com/office/drawing/2014/main" val="3556918764"/>
                    </a:ext>
                  </a:extLst>
                </a:gridCol>
                <a:gridCol w="658368">
                  <a:extLst>
                    <a:ext uri="{9D8B030D-6E8A-4147-A177-3AD203B41FA5}">
                      <a16:colId xmlns:a16="http://schemas.microsoft.com/office/drawing/2014/main" val="3494937945"/>
                    </a:ext>
                  </a:extLst>
                </a:gridCol>
                <a:gridCol w="329184">
                  <a:extLst>
                    <a:ext uri="{9D8B030D-6E8A-4147-A177-3AD203B41FA5}">
                      <a16:colId xmlns:a16="http://schemas.microsoft.com/office/drawing/2014/main" val="1844465797"/>
                    </a:ext>
                  </a:extLst>
                </a:gridCol>
                <a:gridCol w="329184">
                  <a:extLst>
                    <a:ext uri="{9D8B030D-6E8A-4147-A177-3AD203B41FA5}">
                      <a16:colId xmlns:a16="http://schemas.microsoft.com/office/drawing/2014/main" val="1825383500"/>
                    </a:ext>
                  </a:extLst>
                </a:gridCol>
                <a:gridCol w="329184">
                  <a:extLst>
                    <a:ext uri="{9D8B030D-6E8A-4147-A177-3AD203B41FA5}">
                      <a16:colId xmlns:a16="http://schemas.microsoft.com/office/drawing/2014/main" val="3363348071"/>
                    </a:ext>
                  </a:extLst>
                </a:gridCol>
                <a:gridCol w="329184">
                  <a:extLst>
                    <a:ext uri="{9D8B030D-6E8A-4147-A177-3AD203B41FA5}">
                      <a16:colId xmlns:a16="http://schemas.microsoft.com/office/drawing/2014/main" val="2039439514"/>
                    </a:ext>
                  </a:extLst>
                </a:gridCol>
                <a:gridCol w="329184">
                  <a:extLst>
                    <a:ext uri="{9D8B030D-6E8A-4147-A177-3AD203B41FA5}">
                      <a16:colId xmlns:a16="http://schemas.microsoft.com/office/drawing/2014/main" val="2915310921"/>
                    </a:ext>
                  </a:extLst>
                </a:gridCol>
                <a:gridCol w="329184">
                  <a:extLst>
                    <a:ext uri="{9D8B030D-6E8A-4147-A177-3AD203B41FA5}">
                      <a16:colId xmlns:a16="http://schemas.microsoft.com/office/drawing/2014/main" val="923082561"/>
                    </a:ext>
                  </a:extLst>
                </a:gridCol>
                <a:gridCol w="329184">
                  <a:extLst>
                    <a:ext uri="{9D8B030D-6E8A-4147-A177-3AD203B41FA5}">
                      <a16:colId xmlns:a16="http://schemas.microsoft.com/office/drawing/2014/main" val="2097449976"/>
                    </a:ext>
                  </a:extLst>
                </a:gridCol>
                <a:gridCol w="329184">
                  <a:extLst>
                    <a:ext uri="{9D8B030D-6E8A-4147-A177-3AD203B41FA5}">
                      <a16:colId xmlns:a16="http://schemas.microsoft.com/office/drawing/2014/main" val="2986682974"/>
                    </a:ext>
                  </a:extLst>
                </a:gridCol>
                <a:gridCol w="329184">
                  <a:extLst>
                    <a:ext uri="{9D8B030D-6E8A-4147-A177-3AD203B41FA5}">
                      <a16:colId xmlns:a16="http://schemas.microsoft.com/office/drawing/2014/main" val="3575174070"/>
                    </a:ext>
                  </a:extLst>
                </a:gridCol>
                <a:gridCol w="329184">
                  <a:extLst>
                    <a:ext uri="{9D8B030D-6E8A-4147-A177-3AD203B41FA5}">
                      <a16:colId xmlns:a16="http://schemas.microsoft.com/office/drawing/2014/main" val="1625941452"/>
                    </a:ext>
                  </a:extLst>
                </a:gridCol>
                <a:gridCol w="329184">
                  <a:extLst>
                    <a:ext uri="{9D8B030D-6E8A-4147-A177-3AD203B41FA5}">
                      <a16:colId xmlns:a16="http://schemas.microsoft.com/office/drawing/2014/main" val="1460951206"/>
                    </a:ext>
                  </a:extLst>
                </a:gridCol>
                <a:gridCol w="329184">
                  <a:extLst>
                    <a:ext uri="{9D8B030D-6E8A-4147-A177-3AD203B41FA5}">
                      <a16:colId xmlns:a16="http://schemas.microsoft.com/office/drawing/2014/main" val="2693599897"/>
                    </a:ext>
                  </a:extLst>
                </a:gridCol>
                <a:gridCol w="329184">
                  <a:extLst>
                    <a:ext uri="{9D8B030D-6E8A-4147-A177-3AD203B41FA5}">
                      <a16:colId xmlns:a16="http://schemas.microsoft.com/office/drawing/2014/main" val="1415211105"/>
                    </a:ext>
                  </a:extLst>
                </a:gridCol>
                <a:gridCol w="329184">
                  <a:extLst>
                    <a:ext uri="{9D8B030D-6E8A-4147-A177-3AD203B41FA5}">
                      <a16:colId xmlns:a16="http://schemas.microsoft.com/office/drawing/2014/main" val="1003046249"/>
                    </a:ext>
                  </a:extLst>
                </a:gridCol>
                <a:gridCol w="329184">
                  <a:extLst>
                    <a:ext uri="{9D8B030D-6E8A-4147-A177-3AD203B41FA5}">
                      <a16:colId xmlns:a16="http://schemas.microsoft.com/office/drawing/2014/main" val="1037880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0017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- 2017-12-19 10:27:00 </a:t>
                      </a:r>
                      <a:r>
                        <a:rPr kumimoji="0" lang="en-US" sz="1000" b="0" i="0" u="none" strike="noStrike" kern="1200" cap="none" spc="0" normalizeH="0" baseline="0" noProof="0">
                          <a:ln>
                            <a:noFill/>
                          </a:ln>
                          <a:solidFill>
                            <a:prstClr val="black"/>
                          </a:solidFill>
                          <a:effectLst/>
                          <a:uLnTx/>
                          <a:uFillTx/>
                          <a:latin typeface="+mn-lt"/>
                          <a:ea typeface="+mn-ea"/>
                          <a:cs typeface="+mn-cs"/>
                        </a:rPr>
                        <a:t> 
 Hey Chili-heads! Who is craving a Sweet &amp; Smoky Burger from Chili’s today? 
Photo credited to @syedsyafique.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https://scontent.xx.fbcdn.net/v/t1.0-9/25508188_1575116039222796_3228804574476997238_n.png?oh=14320e1b5ba1d3de2c7069e04bbc317e&amp;oe=5ABEF38B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5162132"/>
                  </a:ext>
                </a:extLst>
              </a:tr>
            </a:tbl>
          </a:graphicData>
        </a:graphic>
      </p:graphicFrame>
      <p:sp>
        <p:nvSpPr>
          <p:cNvPr id="4" name="Text Placeholder 3">
            <a:extLst>
              <a:ext uri="{FF2B5EF4-FFF2-40B4-BE49-F238E27FC236}">
                <a16:creationId xmlns:a16="http://schemas.microsoft.com/office/drawing/2014/main" id="{5A95DAC7-DA3F-464C-B5A7-616A4FE6BBB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56824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30C54-6584-4616-BF6D-C50297289034}"/>
              </a:ext>
            </a:extLst>
          </p:cNvPr>
          <p:cNvSpPr>
            <a:spLocks noGrp="1"/>
          </p:cNvSpPr>
          <p:nvPr>
            <p:ph type="title"/>
          </p:nvPr>
        </p:nvSpPr>
        <p:spPr/>
        <p:txBody>
          <a:bodyPr/>
          <a:lstStyle/>
          <a:p>
            <a:r>
              <a:rPr lang="en-US"/>
              <a:t>Facebook Own Posts Table | Chili's Malaysia - 17 of 25</a:t>
            </a:r>
          </a:p>
        </p:txBody>
      </p:sp>
      <p:graphicFrame>
        <p:nvGraphicFramePr>
          <p:cNvPr id="5" name="Table Placeholder 4">
            <a:extLst>
              <a:ext uri="{FF2B5EF4-FFF2-40B4-BE49-F238E27FC236}">
                <a16:creationId xmlns:a16="http://schemas.microsoft.com/office/drawing/2014/main" id="{04CFC18F-9B16-419B-A69C-000EE021C82B}"/>
              </a:ext>
            </a:extLst>
          </p:cNvPr>
          <p:cNvGraphicFramePr>
            <a:graphicFrameLocks noGrp="1"/>
          </p:cNvGraphicFramePr>
          <p:nvPr>
            <p:ph type="tbl" sz="quarter" idx="13"/>
            <p:extLst>
              <p:ext uri="{D42A27DB-BD31-4B8C-83A1-F6EECF244321}">
                <p14:modId xmlns:p14="http://schemas.microsoft.com/office/powerpoint/2010/main" val="266401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46019273"/>
                    </a:ext>
                  </a:extLst>
                </a:gridCol>
                <a:gridCol w="905256">
                  <a:extLst>
                    <a:ext uri="{9D8B030D-6E8A-4147-A177-3AD203B41FA5}">
                      <a16:colId xmlns:a16="http://schemas.microsoft.com/office/drawing/2014/main" val="2953037456"/>
                    </a:ext>
                  </a:extLst>
                </a:gridCol>
                <a:gridCol w="658368">
                  <a:extLst>
                    <a:ext uri="{9D8B030D-6E8A-4147-A177-3AD203B41FA5}">
                      <a16:colId xmlns:a16="http://schemas.microsoft.com/office/drawing/2014/main" val="1740883122"/>
                    </a:ext>
                  </a:extLst>
                </a:gridCol>
                <a:gridCol w="329184">
                  <a:extLst>
                    <a:ext uri="{9D8B030D-6E8A-4147-A177-3AD203B41FA5}">
                      <a16:colId xmlns:a16="http://schemas.microsoft.com/office/drawing/2014/main" val="1319248838"/>
                    </a:ext>
                  </a:extLst>
                </a:gridCol>
                <a:gridCol w="329184">
                  <a:extLst>
                    <a:ext uri="{9D8B030D-6E8A-4147-A177-3AD203B41FA5}">
                      <a16:colId xmlns:a16="http://schemas.microsoft.com/office/drawing/2014/main" val="197210504"/>
                    </a:ext>
                  </a:extLst>
                </a:gridCol>
                <a:gridCol w="329184">
                  <a:extLst>
                    <a:ext uri="{9D8B030D-6E8A-4147-A177-3AD203B41FA5}">
                      <a16:colId xmlns:a16="http://schemas.microsoft.com/office/drawing/2014/main" val="779893935"/>
                    </a:ext>
                  </a:extLst>
                </a:gridCol>
                <a:gridCol w="329184">
                  <a:extLst>
                    <a:ext uri="{9D8B030D-6E8A-4147-A177-3AD203B41FA5}">
                      <a16:colId xmlns:a16="http://schemas.microsoft.com/office/drawing/2014/main" val="103687185"/>
                    </a:ext>
                  </a:extLst>
                </a:gridCol>
                <a:gridCol w="329184">
                  <a:extLst>
                    <a:ext uri="{9D8B030D-6E8A-4147-A177-3AD203B41FA5}">
                      <a16:colId xmlns:a16="http://schemas.microsoft.com/office/drawing/2014/main" val="1166756484"/>
                    </a:ext>
                  </a:extLst>
                </a:gridCol>
                <a:gridCol w="329184">
                  <a:extLst>
                    <a:ext uri="{9D8B030D-6E8A-4147-A177-3AD203B41FA5}">
                      <a16:colId xmlns:a16="http://schemas.microsoft.com/office/drawing/2014/main" val="4015326901"/>
                    </a:ext>
                  </a:extLst>
                </a:gridCol>
                <a:gridCol w="329184">
                  <a:extLst>
                    <a:ext uri="{9D8B030D-6E8A-4147-A177-3AD203B41FA5}">
                      <a16:colId xmlns:a16="http://schemas.microsoft.com/office/drawing/2014/main" val="1014949115"/>
                    </a:ext>
                  </a:extLst>
                </a:gridCol>
                <a:gridCol w="329184">
                  <a:extLst>
                    <a:ext uri="{9D8B030D-6E8A-4147-A177-3AD203B41FA5}">
                      <a16:colId xmlns:a16="http://schemas.microsoft.com/office/drawing/2014/main" val="1987384822"/>
                    </a:ext>
                  </a:extLst>
                </a:gridCol>
                <a:gridCol w="329184">
                  <a:extLst>
                    <a:ext uri="{9D8B030D-6E8A-4147-A177-3AD203B41FA5}">
                      <a16:colId xmlns:a16="http://schemas.microsoft.com/office/drawing/2014/main" val="3584892414"/>
                    </a:ext>
                  </a:extLst>
                </a:gridCol>
                <a:gridCol w="329184">
                  <a:extLst>
                    <a:ext uri="{9D8B030D-6E8A-4147-A177-3AD203B41FA5}">
                      <a16:colId xmlns:a16="http://schemas.microsoft.com/office/drawing/2014/main" val="494190811"/>
                    </a:ext>
                  </a:extLst>
                </a:gridCol>
                <a:gridCol w="329184">
                  <a:extLst>
                    <a:ext uri="{9D8B030D-6E8A-4147-A177-3AD203B41FA5}">
                      <a16:colId xmlns:a16="http://schemas.microsoft.com/office/drawing/2014/main" val="708831500"/>
                    </a:ext>
                  </a:extLst>
                </a:gridCol>
                <a:gridCol w="329184">
                  <a:extLst>
                    <a:ext uri="{9D8B030D-6E8A-4147-A177-3AD203B41FA5}">
                      <a16:colId xmlns:a16="http://schemas.microsoft.com/office/drawing/2014/main" val="1174020270"/>
                    </a:ext>
                  </a:extLst>
                </a:gridCol>
                <a:gridCol w="329184">
                  <a:extLst>
                    <a:ext uri="{9D8B030D-6E8A-4147-A177-3AD203B41FA5}">
                      <a16:colId xmlns:a16="http://schemas.microsoft.com/office/drawing/2014/main" val="1845813103"/>
                    </a:ext>
                  </a:extLst>
                </a:gridCol>
                <a:gridCol w="329184">
                  <a:extLst>
                    <a:ext uri="{9D8B030D-6E8A-4147-A177-3AD203B41FA5}">
                      <a16:colId xmlns:a16="http://schemas.microsoft.com/office/drawing/2014/main" val="3929571966"/>
                    </a:ext>
                  </a:extLst>
                </a:gridCol>
                <a:gridCol w="329184">
                  <a:extLst>
                    <a:ext uri="{9D8B030D-6E8A-4147-A177-3AD203B41FA5}">
                      <a16:colId xmlns:a16="http://schemas.microsoft.com/office/drawing/2014/main" val="3473395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438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- 2017-12-18 15:24:09 </a:t>
                      </a:r>
                      <a:r>
                        <a:rPr kumimoji="0" lang="en-US" sz="1000" b="0" i="0" u="none" strike="noStrike" kern="1200" cap="none" spc="0" normalizeH="0" baseline="0" noProof="0">
                          <a:ln>
                            <a:noFill/>
                          </a:ln>
                          <a:solidFill>
                            <a:prstClr val="black"/>
                          </a:solidFill>
                          <a:effectLst/>
                          <a:uLnTx/>
                          <a:uFillTx/>
                          <a:latin typeface="+mn-lt"/>
                          <a:ea typeface="+mn-ea"/>
                          <a:cs typeface="+mn-cs"/>
                        </a:rPr>
                        <a:t> 
 Thanks for being our guest at Chili's and for trying our Art of The Burger Menu! More caricatures to be uploaded soon! Stay tuned!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https://scontent.xx.fbcdn.net/v/t1.0-9/25498423_1574801205920946_806223440514448946_n.jpg?oh=3fa294957710074bdbcdc10c5a54e3dd&amp;oe=5AB8FDF1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4271598"/>
                  </a:ext>
                </a:extLst>
              </a:tr>
            </a:tbl>
          </a:graphicData>
        </a:graphic>
      </p:graphicFrame>
      <p:sp>
        <p:nvSpPr>
          <p:cNvPr id="4" name="Text Placeholder 3">
            <a:extLst>
              <a:ext uri="{FF2B5EF4-FFF2-40B4-BE49-F238E27FC236}">
                <a16:creationId xmlns:a16="http://schemas.microsoft.com/office/drawing/2014/main" id="{6E8CBB85-2E3B-4759-AD56-C3EA74C6241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469724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AF49F-A8E9-4291-ABDF-FA53BBCBB22D}"/>
              </a:ext>
            </a:extLst>
          </p:cNvPr>
          <p:cNvSpPr>
            <a:spLocks noGrp="1"/>
          </p:cNvSpPr>
          <p:nvPr>
            <p:ph type="title"/>
          </p:nvPr>
        </p:nvSpPr>
        <p:spPr/>
        <p:txBody>
          <a:bodyPr/>
          <a:lstStyle/>
          <a:p>
            <a:r>
              <a:rPr lang="en-US"/>
              <a:t>Facebook Own Posts Table | Chili's Malaysia - 18 of 25</a:t>
            </a:r>
          </a:p>
        </p:txBody>
      </p:sp>
      <p:graphicFrame>
        <p:nvGraphicFramePr>
          <p:cNvPr id="5" name="Table Placeholder 4">
            <a:extLst>
              <a:ext uri="{FF2B5EF4-FFF2-40B4-BE49-F238E27FC236}">
                <a16:creationId xmlns:a16="http://schemas.microsoft.com/office/drawing/2014/main" id="{E50FBBBF-4D63-4650-9F35-27AFA28EA80C}"/>
              </a:ext>
            </a:extLst>
          </p:cNvPr>
          <p:cNvGraphicFramePr>
            <a:graphicFrameLocks noGrp="1"/>
          </p:cNvGraphicFramePr>
          <p:nvPr>
            <p:ph type="tbl" sz="quarter" idx="13"/>
            <p:extLst>
              <p:ext uri="{D42A27DB-BD31-4B8C-83A1-F6EECF244321}">
                <p14:modId xmlns:p14="http://schemas.microsoft.com/office/powerpoint/2010/main" val="44664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94556465"/>
                    </a:ext>
                  </a:extLst>
                </a:gridCol>
                <a:gridCol w="905256">
                  <a:extLst>
                    <a:ext uri="{9D8B030D-6E8A-4147-A177-3AD203B41FA5}">
                      <a16:colId xmlns:a16="http://schemas.microsoft.com/office/drawing/2014/main" val="1223458265"/>
                    </a:ext>
                  </a:extLst>
                </a:gridCol>
                <a:gridCol w="658368">
                  <a:extLst>
                    <a:ext uri="{9D8B030D-6E8A-4147-A177-3AD203B41FA5}">
                      <a16:colId xmlns:a16="http://schemas.microsoft.com/office/drawing/2014/main" val="532092581"/>
                    </a:ext>
                  </a:extLst>
                </a:gridCol>
                <a:gridCol w="329184">
                  <a:extLst>
                    <a:ext uri="{9D8B030D-6E8A-4147-A177-3AD203B41FA5}">
                      <a16:colId xmlns:a16="http://schemas.microsoft.com/office/drawing/2014/main" val="1898808600"/>
                    </a:ext>
                  </a:extLst>
                </a:gridCol>
                <a:gridCol w="329184">
                  <a:extLst>
                    <a:ext uri="{9D8B030D-6E8A-4147-A177-3AD203B41FA5}">
                      <a16:colId xmlns:a16="http://schemas.microsoft.com/office/drawing/2014/main" val="2898981688"/>
                    </a:ext>
                  </a:extLst>
                </a:gridCol>
                <a:gridCol w="329184">
                  <a:extLst>
                    <a:ext uri="{9D8B030D-6E8A-4147-A177-3AD203B41FA5}">
                      <a16:colId xmlns:a16="http://schemas.microsoft.com/office/drawing/2014/main" val="3429723337"/>
                    </a:ext>
                  </a:extLst>
                </a:gridCol>
                <a:gridCol w="329184">
                  <a:extLst>
                    <a:ext uri="{9D8B030D-6E8A-4147-A177-3AD203B41FA5}">
                      <a16:colId xmlns:a16="http://schemas.microsoft.com/office/drawing/2014/main" val="2142099551"/>
                    </a:ext>
                  </a:extLst>
                </a:gridCol>
                <a:gridCol w="329184">
                  <a:extLst>
                    <a:ext uri="{9D8B030D-6E8A-4147-A177-3AD203B41FA5}">
                      <a16:colId xmlns:a16="http://schemas.microsoft.com/office/drawing/2014/main" val="1027555307"/>
                    </a:ext>
                  </a:extLst>
                </a:gridCol>
                <a:gridCol w="329184">
                  <a:extLst>
                    <a:ext uri="{9D8B030D-6E8A-4147-A177-3AD203B41FA5}">
                      <a16:colId xmlns:a16="http://schemas.microsoft.com/office/drawing/2014/main" val="3101708063"/>
                    </a:ext>
                  </a:extLst>
                </a:gridCol>
                <a:gridCol w="329184">
                  <a:extLst>
                    <a:ext uri="{9D8B030D-6E8A-4147-A177-3AD203B41FA5}">
                      <a16:colId xmlns:a16="http://schemas.microsoft.com/office/drawing/2014/main" val="715510490"/>
                    </a:ext>
                  </a:extLst>
                </a:gridCol>
                <a:gridCol w="329184">
                  <a:extLst>
                    <a:ext uri="{9D8B030D-6E8A-4147-A177-3AD203B41FA5}">
                      <a16:colId xmlns:a16="http://schemas.microsoft.com/office/drawing/2014/main" val="3451565536"/>
                    </a:ext>
                  </a:extLst>
                </a:gridCol>
                <a:gridCol w="329184">
                  <a:extLst>
                    <a:ext uri="{9D8B030D-6E8A-4147-A177-3AD203B41FA5}">
                      <a16:colId xmlns:a16="http://schemas.microsoft.com/office/drawing/2014/main" val="716602985"/>
                    </a:ext>
                  </a:extLst>
                </a:gridCol>
                <a:gridCol w="329184">
                  <a:extLst>
                    <a:ext uri="{9D8B030D-6E8A-4147-A177-3AD203B41FA5}">
                      <a16:colId xmlns:a16="http://schemas.microsoft.com/office/drawing/2014/main" val="2986597458"/>
                    </a:ext>
                  </a:extLst>
                </a:gridCol>
                <a:gridCol w="329184">
                  <a:extLst>
                    <a:ext uri="{9D8B030D-6E8A-4147-A177-3AD203B41FA5}">
                      <a16:colId xmlns:a16="http://schemas.microsoft.com/office/drawing/2014/main" val="1099390758"/>
                    </a:ext>
                  </a:extLst>
                </a:gridCol>
                <a:gridCol w="329184">
                  <a:extLst>
                    <a:ext uri="{9D8B030D-6E8A-4147-A177-3AD203B41FA5}">
                      <a16:colId xmlns:a16="http://schemas.microsoft.com/office/drawing/2014/main" val="1488596834"/>
                    </a:ext>
                  </a:extLst>
                </a:gridCol>
                <a:gridCol w="329184">
                  <a:extLst>
                    <a:ext uri="{9D8B030D-6E8A-4147-A177-3AD203B41FA5}">
                      <a16:colId xmlns:a16="http://schemas.microsoft.com/office/drawing/2014/main" val="1958769392"/>
                    </a:ext>
                  </a:extLst>
                </a:gridCol>
                <a:gridCol w="329184">
                  <a:extLst>
                    <a:ext uri="{9D8B030D-6E8A-4147-A177-3AD203B41FA5}">
                      <a16:colId xmlns:a16="http://schemas.microsoft.com/office/drawing/2014/main" val="1000590157"/>
                    </a:ext>
                  </a:extLst>
                </a:gridCol>
                <a:gridCol w="329184">
                  <a:extLst>
                    <a:ext uri="{9D8B030D-6E8A-4147-A177-3AD203B41FA5}">
                      <a16:colId xmlns:a16="http://schemas.microsoft.com/office/drawing/2014/main" val="287349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000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- 2017-12-17 11:57:00 </a:t>
                      </a:r>
                      <a:r>
                        <a:rPr kumimoji="0" lang="en-US" sz="1000" b="0" i="0" u="none" strike="noStrike" kern="1200" cap="none" spc="0" normalizeH="0" baseline="0" noProof="0">
                          <a:ln>
                            <a:noFill/>
                          </a:ln>
                          <a:solidFill>
                            <a:prstClr val="black"/>
                          </a:solidFill>
                          <a:effectLst/>
                          <a:uLnTx/>
                          <a:uFillTx/>
                          <a:latin typeface="+mn-lt"/>
                          <a:ea typeface="+mn-ea"/>
                          <a:cs typeface="+mn-cs"/>
                        </a:rPr>
                        <a:t> 
 Have you tried that juicy, tender white chicken covered in a perfectly crisp batter and smothered in a sweet and spicy sauce? It’s so tasty we suspect fowl play!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https://scontent.xx.fbcdn.net/v/t1.0-9/25348608_1573559672711766_3781856128974896695_n.png?_nc_cat=0&amp;oh=de220e6cfbe1c5fd5ab10fd504ebe0bb&amp;oe=5B4970F6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1555736"/>
                  </a:ext>
                </a:extLst>
              </a:tr>
            </a:tbl>
          </a:graphicData>
        </a:graphic>
      </p:graphicFrame>
      <p:sp>
        <p:nvSpPr>
          <p:cNvPr id="4" name="Text Placeholder 3">
            <a:extLst>
              <a:ext uri="{FF2B5EF4-FFF2-40B4-BE49-F238E27FC236}">
                <a16:creationId xmlns:a16="http://schemas.microsoft.com/office/drawing/2014/main" id="{2F203A0B-2B38-4B83-B01B-4968F1D6678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30840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F3218-66DC-4E73-A46D-D0B48C75C65B}"/>
              </a:ext>
            </a:extLst>
          </p:cNvPr>
          <p:cNvSpPr>
            <a:spLocks noGrp="1"/>
          </p:cNvSpPr>
          <p:nvPr>
            <p:ph type="title"/>
          </p:nvPr>
        </p:nvSpPr>
        <p:spPr/>
        <p:txBody>
          <a:bodyPr/>
          <a:lstStyle/>
          <a:p>
            <a:r>
              <a:rPr lang="en-US"/>
              <a:t>Facebook Own Posts Table | Chili's Malaysia - 19 of 25</a:t>
            </a:r>
          </a:p>
        </p:txBody>
      </p:sp>
      <p:graphicFrame>
        <p:nvGraphicFramePr>
          <p:cNvPr id="5" name="Table Placeholder 4">
            <a:extLst>
              <a:ext uri="{FF2B5EF4-FFF2-40B4-BE49-F238E27FC236}">
                <a16:creationId xmlns:a16="http://schemas.microsoft.com/office/drawing/2014/main" id="{40A2B676-A124-4C0B-AE30-918907043CD3}"/>
              </a:ext>
            </a:extLst>
          </p:cNvPr>
          <p:cNvGraphicFramePr>
            <a:graphicFrameLocks noGrp="1"/>
          </p:cNvGraphicFramePr>
          <p:nvPr>
            <p:ph type="tbl" sz="quarter" idx="13"/>
            <p:extLst>
              <p:ext uri="{D42A27DB-BD31-4B8C-83A1-F6EECF244321}">
                <p14:modId xmlns:p14="http://schemas.microsoft.com/office/powerpoint/2010/main" val="2965486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49218998"/>
                    </a:ext>
                  </a:extLst>
                </a:gridCol>
                <a:gridCol w="905256">
                  <a:extLst>
                    <a:ext uri="{9D8B030D-6E8A-4147-A177-3AD203B41FA5}">
                      <a16:colId xmlns:a16="http://schemas.microsoft.com/office/drawing/2014/main" val="4211099182"/>
                    </a:ext>
                  </a:extLst>
                </a:gridCol>
                <a:gridCol w="658368">
                  <a:extLst>
                    <a:ext uri="{9D8B030D-6E8A-4147-A177-3AD203B41FA5}">
                      <a16:colId xmlns:a16="http://schemas.microsoft.com/office/drawing/2014/main" val="1276261513"/>
                    </a:ext>
                  </a:extLst>
                </a:gridCol>
                <a:gridCol w="329184">
                  <a:extLst>
                    <a:ext uri="{9D8B030D-6E8A-4147-A177-3AD203B41FA5}">
                      <a16:colId xmlns:a16="http://schemas.microsoft.com/office/drawing/2014/main" val="3900489057"/>
                    </a:ext>
                  </a:extLst>
                </a:gridCol>
                <a:gridCol w="329184">
                  <a:extLst>
                    <a:ext uri="{9D8B030D-6E8A-4147-A177-3AD203B41FA5}">
                      <a16:colId xmlns:a16="http://schemas.microsoft.com/office/drawing/2014/main" val="3579409794"/>
                    </a:ext>
                  </a:extLst>
                </a:gridCol>
                <a:gridCol w="329184">
                  <a:extLst>
                    <a:ext uri="{9D8B030D-6E8A-4147-A177-3AD203B41FA5}">
                      <a16:colId xmlns:a16="http://schemas.microsoft.com/office/drawing/2014/main" val="1770202727"/>
                    </a:ext>
                  </a:extLst>
                </a:gridCol>
                <a:gridCol w="329184">
                  <a:extLst>
                    <a:ext uri="{9D8B030D-6E8A-4147-A177-3AD203B41FA5}">
                      <a16:colId xmlns:a16="http://schemas.microsoft.com/office/drawing/2014/main" val="3395561529"/>
                    </a:ext>
                  </a:extLst>
                </a:gridCol>
                <a:gridCol w="329184">
                  <a:extLst>
                    <a:ext uri="{9D8B030D-6E8A-4147-A177-3AD203B41FA5}">
                      <a16:colId xmlns:a16="http://schemas.microsoft.com/office/drawing/2014/main" val="1115281659"/>
                    </a:ext>
                  </a:extLst>
                </a:gridCol>
                <a:gridCol w="329184">
                  <a:extLst>
                    <a:ext uri="{9D8B030D-6E8A-4147-A177-3AD203B41FA5}">
                      <a16:colId xmlns:a16="http://schemas.microsoft.com/office/drawing/2014/main" val="1613636734"/>
                    </a:ext>
                  </a:extLst>
                </a:gridCol>
                <a:gridCol w="329184">
                  <a:extLst>
                    <a:ext uri="{9D8B030D-6E8A-4147-A177-3AD203B41FA5}">
                      <a16:colId xmlns:a16="http://schemas.microsoft.com/office/drawing/2014/main" val="941846007"/>
                    </a:ext>
                  </a:extLst>
                </a:gridCol>
                <a:gridCol w="329184">
                  <a:extLst>
                    <a:ext uri="{9D8B030D-6E8A-4147-A177-3AD203B41FA5}">
                      <a16:colId xmlns:a16="http://schemas.microsoft.com/office/drawing/2014/main" val="3238064754"/>
                    </a:ext>
                  </a:extLst>
                </a:gridCol>
                <a:gridCol w="329184">
                  <a:extLst>
                    <a:ext uri="{9D8B030D-6E8A-4147-A177-3AD203B41FA5}">
                      <a16:colId xmlns:a16="http://schemas.microsoft.com/office/drawing/2014/main" val="2539634467"/>
                    </a:ext>
                  </a:extLst>
                </a:gridCol>
                <a:gridCol w="329184">
                  <a:extLst>
                    <a:ext uri="{9D8B030D-6E8A-4147-A177-3AD203B41FA5}">
                      <a16:colId xmlns:a16="http://schemas.microsoft.com/office/drawing/2014/main" val="2303669640"/>
                    </a:ext>
                  </a:extLst>
                </a:gridCol>
                <a:gridCol w="329184">
                  <a:extLst>
                    <a:ext uri="{9D8B030D-6E8A-4147-A177-3AD203B41FA5}">
                      <a16:colId xmlns:a16="http://schemas.microsoft.com/office/drawing/2014/main" val="1336076655"/>
                    </a:ext>
                  </a:extLst>
                </a:gridCol>
                <a:gridCol w="329184">
                  <a:extLst>
                    <a:ext uri="{9D8B030D-6E8A-4147-A177-3AD203B41FA5}">
                      <a16:colId xmlns:a16="http://schemas.microsoft.com/office/drawing/2014/main" val="346688417"/>
                    </a:ext>
                  </a:extLst>
                </a:gridCol>
                <a:gridCol w="329184">
                  <a:extLst>
                    <a:ext uri="{9D8B030D-6E8A-4147-A177-3AD203B41FA5}">
                      <a16:colId xmlns:a16="http://schemas.microsoft.com/office/drawing/2014/main" val="1400776171"/>
                    </a:ext>
                  </a:extLst>
                </a:gridCol>
                <a:gridCol w="329184">
                  <a:extLst>
                    <a:ext uri="{9D8B030D-6E8A-4147-A177-3AD203B41FA5}">
                      <a16:colId xmlns:a16="http://schemas.microsoft.com/office/drawing/2014/main" val="87265464"/>
                    </a:ext>
                  </a:extLst>
                </a:gridCol>
                <a:gridCol w="329184">
                  <a:extLst>
                    <a:ext uri="{9D8B030D-6E8A-4147-A177-3AD203B41FA5}">
                      <a16:colId xmlns:a16="http://schemas.microsoft.com/office/drawing/2014/main" val="143820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397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- 2017-12-16 12:22:27 </a:t>
                      </a:r>
                      <a:r>
                        <a:rPr kumimoji="0" lang="en-US" sz="1000" b="0" i="0" u="none" strike="noStrike" kern="1200" cap="none" spc="0" normalizeH="0" baseline="0" noProof="0">
                          <a:ln>
                            <a:noFill/>
                          </a:ln>
                          <a:solidFill>
                            <a:prstClr val="black"/>
                          </a:solidFill>
                          <a:effectLst/>
                          <a:uLnTx/>
                          <a:uFillTx/>
                          <a:latin typeface="+mn-lt"/>
                          <a:ea typeface="+mn-ea"/>
                          <a:cs typeface="+mn-cs"/>
                        </a:rPr>
                        <a:t> 
 Now you see it, now you don't!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https://scontent.xx.fbcdn.net/v/t15.0-10/24519099_1572769989457401_4207653200737599488_n.jpg?oh=f2ff0bdcdaba8ffad649969effbc4881&amp;oe=5AC4A631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1269625"/>
                  </a:ext>
                </a:extLst>
              </a:tr>
            </a:tbl>
          </a:graphicData>
        </a:graphic>
      </p:graphicFrame>
      <p:sp>
        <p:nvSpPr>
          <p:cNvPr id="4" name="Text Placeholder 3">
            <a:extLst>
              <a:ext uri="{FF2B5EF4-FFF2-40B4-BE49-F238E27FC236}">
                <a16:creationId xmlns:a16="http://schemas.microsoft.com/office/drawing/2014/main" id="{E89A61BA-A7F1-42BB-A5B2-77569CF6269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7096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0A7CB-F854-42B7-A255-00071476764A}"/>
              </a:ext>
            </a:extLst>
          </p:cNvPr>
          <p:cNvSpPr>
            <a:spLocks noGrp="1"/>
          </p:cNvSpPr>
          <p:nvPr>
            <p:ph type="title"/>
          </p:nvPr>
        </p:nvSpPr>
        <p:spPr/>
        <p:txBody>
          <a:bodyPr/>
          <a:lstStyle/>
          <a:p>
            <a:r>
              <a:rPr lang="en-US"/>
              <a:t>Facebook Own Posts Table | Chili's Malaysia - 20 of 25</a:t>
            </a:r>
          </a:p>
        </p:txBody>
      </p:sp>
      <p:graphicFrame>
        <p:nvGraphicFramePr>
          <p:cNvPr id="5" name="Table Placeholder 4">
            <a:extLst>
              <a:ext uri="{FF2B5EF4-FFF2-40B4-BE49-F238E27FC236}">
                <a16:creationId xmlns:a16="http://schemas.microsoft.com/office/drawing/2014/main" id="{56F9DA02-10BE-4843-A961-11187754B7C0}"/>
              </a:ext>
            </a:extLst>
          </p:cNvPr>
          <p:cNvGraphicFramePr>
            <a:graphicFrameLocks noGrp="1"/>
          </p:cNvGraphicFramePr>
          <p:nvPr>
            <p:ph type="tbl" sz="quarter" idx="13"/>
            <p:extLst>
              <p:ext uri="{D42A27DB-BD31-4B8C-83A1-F6EECF244321}">
                <p14:modId xmlns:p14="http://schemas.microsoft.com/office/powerpoint/2010/main" val="15076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68094420"/>
                    </a:ext>
                  </a:extLst>
                </a:gridCol>
                <a:gridCol w="905256">
                  <a:extLst>
                    <a:ext uri="{9D8B030D-6E8A-4147-A177-3AD203B41FA5}">
                      <a16:colId xmlns:a16="http://schemas.microsoft.com/office/drawing/2014/main" val="4143629475"/>
                    </a:ext>
                  </a:extLst>
                </a:gridCol>
                <a:gridCol w="658368">
                  <a:extLst>
                    <a:ext uri="{9D8B030D-6E8A-4147-A177-3AD203B41FA5}">
                      <a16:colId xmlns:a16="http://schemas.microsoft.com/office/drawing/2014/main" val="1952398063"/>
                    </a:ext>
                  </a:extLst>
                </a:gridCol>
                <a:gridCol w="329184">
                  <a:extLst>
                    <a:ext uri="{9D8B030D-6E8A-4147-A177-3AD203B41FA5}">
                      <a16:colId xmlns:a16="http://schemas.microsoft.com/office/drawing/2014/main" val="669831830"/>
                    </a:ext>
                  </a:extLst>
                </a:gridCol>
                <a:gridCol w="329184">
                  <a:extLst>
                    <a:ext uri="{9D8B030D-6E8A-4147-A177-3AD203B41FA5}">
                      <a16:colId xmlns:a16="http://schemas.microsoft.com/office/drawing/2014/main" val="536291442"/>
                    </a:ext>
                  </a:extLst>
                </a:gridCol>
                <a:gridCol w="329184">
                  <a:extLst>
                    <a:ext uri="{9D8B030D-6E8A-4147-A177-3AD203B41FA5}">
                      <a16:colId xmlns:a16="http://schemas.microsoft.com/office/drawing/2014/main" val="4011135026"/>
                    </a:ext>
                  </a:extLst>
                </a:gridCol>
                <a:gridCol w="329184">
                  <a:extLst>
                    <a:ext uri="{9D8B030D-6E8A-4147-A177-3AD203B41FA5}">
                      <a16:colId xmlns:a16="http://schemas.microsoft.com/office/drawing/2014/main" val="2993240406"/>
                    </a:ext>
                  </a:extLst>
                </a:gridCol>
                <a:gridCol w="329184">
                  <a:extLst>
                    <a:ext uri="{9D8B030D-6E8A-4147-A177-3AD203B41FA5}">
                      <a16:colId xmlns:a16="http://schemas.microsoft.com/office/drawing/2014/main" val="2160253537"/>
                    </a:ext>
                  </a:extLst>
                </a:gridCol>
                <a:gridCol w="329184">
                  <a:extLst>
                    <a:ext uri="{9D8B030D-6E8A-4147-A177-3AD203B41FA5}">
                      <a16:colId xmlns:a16="http://schemas.microsoft.com/office/drawing/2014/main" val="636103536"/>
                    </a:ext>
                  </a:extLst>
                </a:gridCol>
                <a:gridCol w="329184">
                  <a:extLst>
                    <a:ext uri="{9D8B030D-6E8A-4147-A177-3AD203B41FA5}">
                      <a16:colId xmlns:a16="http://schemas.microsoft.com/office/drawing/2014/main" val="2834660365"/>
                    </a:ext>
                  </a:extLst>
                </a:gridCol>
                <a:gridCol w="329184">
                  <a:extLst>
                    <a:ext uri="{9D8B030D-6E8A-4147-A177-3AD203B41FA5}">
                      <a16:colId xmlns:a16="http://schemas.microsoft.com/office/drawing/2014/main" val="2312099482"/>
                    </a:ext>
                  </a:extLst>
                </a:gridCol>
                <a:gridCol w="329184">
                  <a:extLst>
                    <a:ext uri="{9D8B030D-6E8A-4147-A177-3AD203B41FA5}">
                      <a16:colId xmlns:a16="http://schemas.microsoft.com/office/drawing/2014/main" val="3150523946"/>
                    </a:ext>
                  </a:extLst>
                </a:gridCol>
                <a:gridCol w="329184">
                  <a:extLst>
                    <a:ext uri="{9D8B030D-6E8A-4147-A177-3AD203B41FA5}">
                      <a16:colId xmlns:a16="http://schemas.microsoft.com/office/drawing/2014/main" val="3998386924"/>
                    </a:ext>
                  </a:extLst>
                </a:gridCol>
                <a:gridCol w="329184">
                  <a:extLst>
                    <a:ext uri="{9D8B030D-6E8A-4147-A177-3AD203B41FA5}">
                      <a16:colId xmlns:a16="http://schemas.microsoft.com/office/drawing/2014/main" val="1345208742"/>
                    </a:ext>
                  </a:extLst>
                </a:gridCol>
                <a:gridCol w="329184">
                  <a:extLst>
                    <a:ext uri="{9D8B030D-6E8A-4147-A177-3AD203B41FA5}">
                      <a16:colId xmlns:a16="http://schemas.microsoft.com/office/drawing/2014/main" val="3385331492"/>
                    </a:ext>
                  </a:extLst>
                </a:gridCol>
                <a:gridCol w="329184">
                  <a:extLst>
                    <a:ext uri="{9D8B030D-6E8A-4147-A177-3AD203B41FA5}">
                      <a16:colId xmlns:a16="http://schemas.microsoft.com/office/drawing/2014/main" val="794830851"/>
                    </a:ext>
                  </a:extLst>
                </a:gridCol>
                <a:gridCol w="329184">
                  <a:extLst>
                    <a:ext uri="{9D8B030D-6E8A-4147-A177-3AD203B41FA5}">
                      <a16:colId xmlns:a16="http://schemas.microsoft.com/office/drawing/2014/main" val="3144478858"/>
                    </a:ext>
                  </a:extLst>
                </a:gridCol>
                <a:gridCol w="329184">
                  <a:extLst>
                    <a:ext uri="{9D8B030D-6E8A-4147-A177-3AD203B41FA5}">
                      <a16:colId xmlns:a16="http://schemas.microsoft.com/office/drawing/2014/main" val="1908662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68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- 2017-12-15 19:20:23 </a:t>
                      </a:r>
                      <a:r>
                        <a:rPr kumimoji="0" lang="en-US" sz="1000" b="0" i="0" u="none" strike="noStrike" kern="1200" cap="none" spc="0" normalizeH="0" baseline="0" noProof="0">
                          <a:ln>
                            <a:noFill/>
                          </a:ln>
                          <a:solidFill>
                            <a:prstClr val="black"/>
                          </a:solidFill>
                          <a:effectLst/>
                          <a:uLnTx/>
                          <a:uFillTx/>
                          <a:latin typeface="+mn-lt"/>
                          <a:ea typeface="+mn-ea"/>
                          <a:cs typeface="+mn-cs"/>
                        </a:rPr>
                        <a:t> 
 Happy Belated Birthday @sueyee91! Thanks for being our guest at Chili’s! Cheers to good food and great company from friends like @zzzjin who has excellent taste in food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https://scontent.xx.fbcdn.net/v/t1.0-9/25289360_1571944579539942_7274777600463076710_n.png?oh=18224d153f1accfb7bb420a01f15c6bd&amp;oe=5B3A4279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9803033"/>
                  </a:ext>
                </a:extLst>
              </a:tr>
            </a:tbl>
          </a:graphicData>
        </a:graphic>
      </p:graphicFrame>
      <p:sp>
        <p:nvSpPr>
          <p:cNvPr id="4" name="Text Placeholder 3">
            <a:extLst>
              <a:ext uri="{FF2B5EF4-FFF2-40B4-BE49-F238E27FC236}">
                <a16:creationId xmlns:a16="http://schemas.microsoft.com/office/drawing/2014/main" id="{849BBCC6-EAC0-4EA6-B291-13889786BAE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04024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A97F-7211-435D-B8F3-985ADBD81920}"/>
              </a:ext>
            </a:extLst>
          </p:cNvPr>
          <p:cNvSpPr>
            <a:spLocks noGrp="1"/>
          </p:cNvSpPr>
          <p:nvPr>
            <p:ph type="title"/>
          </p:nvPr>
        </p:nvSpPr>
        <p:spPr/>
        <p:txBody>
          <a:bodyPr/>
          <a:lstStyle/>
          <a:p>
            <a:r>
              <a:rPr lang="en-US"/>
              <a:t>Facebook Own Posts Table | Chili's Malaysia - 21 of 25</a:t>
            </a:r>
          </a:p>
        </p:txBody>
      </p:sp>
      <p:graphicFrame>
        <p:nvGraphicFramePr>
          <p:cNvPr id="5" name="Table Placeholder 4">
            <a:extLst>
              <a:ext uri="{FF2B5EF4-FFF2-40B4-BE49-F238E27FC236}">
                <a16:creationId xmlns:a16="http://schemas.microsoft.com/office/drawing/2014/main" id="{F5D552C7-DBFB-4607-AE64-A88EE4D0631D}"/>
              </a:ext>
            </a:extLst>
          </p:cNvPr>
          <p:cNvGraphicFramePr>
            <a:graphicFrameLocks noGrp="1"/>
          </p:cNvGraphicFramePr>
          <p:nvPr>
            <p:ph type="tbl" sz="quarter" idx="13"/>
            <p:extLst>
              <p:ext uri="{D42A27DB-BD31-4B8C-83A1-F6EECF244321}">
                <p14:modId xmlns:p14="http://schemas.microsoft.com/office/powerpoint/2010/main" val="3408442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60114985"/>
                    </a:ext>
                  </a:extLst>
                </a:gridCol>
                <a:gridCol w="905256">
                  <a:extLst>
                    <a:ext uri="{9D8B030D-6E8A-4147-A177-3AD203B41FA5}">
                      <a16:colId xmlns:a16="http://schemas.microsoft.com/office/drawing/2014/main" val="2353248595"/>
                    </a:ext>
                  </a:extLst>
                </a:gridCol>
                <a:gridCol w="658368">
                  <a:extLst>
                    <a:ext uri="{9D8B030D-6E8A-4147-A177-3AD203B41FA5}">
                      <a16:colId xmlns:a16="http://schemas.microsoft.com/office/drawing/2014/main" val="1695566312"/>
                    </a:ext>
                  </a:extLst>
                </a:gridCol>
                <a:gridCol w="329184">
                  <a:extLst>
                    <a:ext uri="{9D8B030D-6E8A-4147-A177-3AD203B41FA5}">
                      <a16:colId xmlns:a16="http://schemas.microsoft.com/office/drawing/2014/main" val="3726257010"/>
                    </a:ext>
                  </a:extLst>
                </a:gridCol>
                <a:gridCol w="329184">
                  <a:extLst>
                    <a:ext uri="{9D8B030D-6E8A-4147-A177-3AD203B41FA5}">
                      <a16:colId xmlns:a16="http://schemas.microsoft.com/office/drawing/2014/main" val="3086257376"/>
                    </a:ext>
                  </a:extLst>
                </a:gridCol>
                <a:gridCol w="329184">
                  <a:extLst>
                    <a:ext uri="{9D8B030D-6E8A-4147-A177-3AD203B41FA5}">
                      <a16:colId xmlns:a16="http://schemas.microsoft.com/office/drawing/2014/main" val="1604027133"/>
                    </a:ext>
                  </a:extLst>
                </a:gridCol>
                <a:gridCol w="329184">
                  <a:extLst>
                    <a:ext uri="{9D8B030D-6E8A-4147-A177-3AD203B41FA5}">
                      <a16:colId xmlns:a16="http://schemas.microsoft.com/office/drawing/2014/main" val="4236342564"/>
                    </a:ext>
                  </a:extLst>
                </a:gridCol>
                <a:gridCol w="329184">
                  <a:extLst>
                    <a:ext uri="{9D8B030D-6E8A-4147-A177-3AD203B41FA5}">
                      <a16:colId xmlns:a16="http://schemas.microsoft.com/office/drawing/2014/main" val="3045208050"/>
                    </a:ext>
                  </a:extLst>
                </a:gridCol>
                <a:gridCol w="329184">
                  <a:extLst>
                    <a:ext uri="{9D8B030D-6E8A-4147-A177-3AD203B41FA5}">
                      <a16:colId xmlns:a16="http://schemas.microsoft.com/office/drawing/2014/main" val="3370354238"/>
                    </a:ext>
                  </a:extLst>
                </a:gridCol>
                <a:gridCol w="329184">
                  <a:extLst>
                    <a:ext uri="{9D8B030D-6E8A-4147-A177-3AD203B41FA5}">
                      <a16:colId xmlns:a16="http://schemas.microsoft.com/office/drawing/2014/main" val="3260983538"/>
                    </a:ext>
                  </a:extLst>
                </a:gridCol>
                <a:gridCol w="329184">
                  <a:extLst>
                    <a:ext uri="{9D8B030D-6E8A-4147-A177-3AD203B41FA5}">
                      <a16:colId xmlns:a16="http://schemas.microsoft.com/office/drawing/2014/main" val="389264925"/>
                    </a:ext>
                  </a:extLst>
                </a:gridCol>
                <a:gridCol w="329184">
                  <a:extLst>
                    <a:ext uri="{9D8B030D-6E8A-4147-A177-3AD203B41FA5}">
                      <a16:colId xmlns:a16="http://schemas.microsoft.com/office/drawing/2014/main" val="3346132980"/>
                    </a:ext>
                  </a:extLst>
                </a:gridCol>
                <a:gridCol w="329184">
                  <a:extLst>
                    <a:ext uri="{9D8B030D-6E8A-4147-A177-3AD203B41FA5}">
                      <a16:colId xmlns:a16="http://schemas.microsoft.com/office/drawing/2014/main" val="841034996"/>
                    </a:ext>
                  </a:extLst>
                </a:gridCol>
                <a:gridCol w="329184">
                  <a:extLst>
                    <a:ext uri="{9D8B030D-6E8A-4147-A177-3AD203B41FA5}">
                      <a16:colId xmlns:a16="http://schemas.microsoft.com/office/drawing/2014/main" val="2730775910"/>
                    </a:ext>
                  </a:extLst>
                </a:gridCol>
                <a:gridCol w="329184">
                  <a:extLst>
                    <a:ext uri="{9D8B030D-6E8A-4147-A177-3AD203B41FA5}">
                      <a16:colId xmlns:a16="http://schemas.microsoft.com/office/drawing/2014/main" val="183177253"/>
                    </a:ext>
                  </a:extLst>
                </a:gridCol>
                <a:gridCol w="329184">
                  <a:extLst>
                    <a:ext uri="{9D8B030D-6E8A-4147-A177-3AD203B41FA5}">
                      <a16:colId xmlns:a16="http://schemas.microsoft.com/office/drawing/2014/main" val="2611332406"/>
                    </a:ext>
                  </a:extLst>
                </a:gridCol>
                <a:gridCol w="329184">
                  <a:extLst>
                    <a:ext uri="{9D8B030D-6E8A-4147-A177-3AD203B41FA5}">
                      <a16:colId xmlns:a16="http://schemas.microsoft.com/office/drawing/2014/main" val="2223444601"/>
                    </a:ext>
                  </a:extLst>
                </a:gridCol>
                <a:gridCol w="329184">
                  <a:extLst>
                    <a:ext uri="{9D8B030D-6E8A-4147-A177-3AD203B41FA5}">
                      <a16:colId xmlns:a16="http://schemas.microsoft.com/office/drawing/2014/main" val="214935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04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- 2017-12-13 13:02:42 </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awesome BSC Grab deal, for those who don't want to drive into BSC. So for those who are near here and are considering Chili's coz Chili's Mid Valley is too full this school holidays, you can still come to visit us in BSC using this BSC Grab deal. The Xmas deco in BSC is also amazing. So see you in BSC ya. Promo valid from now until 31st December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https://scontent.xx.fbcdn.net/v/t31.0-8/p720x720/23004485_2178892082124459_2189645790556939285_o.jpg?oh=f4bd72505ccdd30d431d81bc20cde19f&amp;oe=5AB534CC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7470998"/>
                  </a:ext>
                </a:extLst>
              </a:tr>
            </a:tbl>
          </a:graphicData>
        </a:graphic>
      </p:graphicFrame>
      <p:sp>
        <p:nvSpPr>
          <p:cNvPr id="4" name="Text Placeholder 3">
            <a:extLst>
              <a:ext uri="{FF2B5EF4-FFF2-40B4-BE49-F238E27FC236}">
                <a16:creationId xmlns:a16="http://schemas.microsoft.com/office/drawing/2014/main" id="{66B9370A-154B-4C1F-BA4D-93DF8374FA3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10413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F52F5-B895-49B2-B252-B20B01D03B0E}"/>
              </a:ext>
            </a:extLst>
          </p:cNvPr>
          <p:cNvSpPr>
            <a:spLocks noGrp="1"/>
          </p:cNvSpPr>
          <p:nvPr>
            <p:ph type="title"/>
          </p:nvPr>
        </p:nvSpPr>
        <p:spPr/>
        <p:txBody>
          <a:bodyPr/>
          <a:lstStyle/>
          <a:p>
            <a:r>
              <a:rPr lang="en-US"/>
              <a:t>Facebook Own Posts Table | Chili's Malaysia - 22 of 25</a:t>
            </a:r>
          </a:p>
        </p:txBody>
      </p:sp>
      <p:graphicFrame>
        <p:nvGraphicFramePr>
          <p:cNvPr id="5" name="Table Placeholder 4">
            <a:extLst>
              <a:ext uri="{FF2B5EF4-FFF2-40B4-BE49-F238E27FC236}">
                <a16:creationId xmlns:a16="http://schemas.microsoft.com/office/drawing/2014/main" id="{77EE9E7E-3700-4957-8BD8-066F2DEE8F35}"/>
              </a:ext>
            </a:extLst>
          </p:cNvPr>
          <p:cNvGraphicFramePr>
            <a:graphicFrameLocks noGrp="1"/>
          </p:cNvGraphicFramePr>
          <p:nvPr>
            <p:ph type="tbl" sz="quarter" idx="13"/>
            <p:extLst>
              <p:ext uri="{D42A27DB-BD31-4B8C-83A1-F6EECF244321}">
                <p14:modId xmlns:p14="http://schemas.microsoft.com/office/powerpoint/2010/main" val="417234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76727105"/>
                    </a:ext>
                  </a:extLst>
                </a:gridCol>
                <a:gridCol w="905256">
                  <a:extLst>
                    <a:ext uri="{9D8B030D-6E8A-4147-A177-3AD203B41FA5}">
                      <a16:colId xmlns:a16="http://schemas.microsoft.com/office/drawing/2014/main" val="1835978943"/>
                    </a:ext>
                  </a:extLst>
                </a:gridCol>
                <a:gridCol w="658368">
                  <a:extLst>
                    <a:ext uri="{9D8B030D-6E8A-4147-A177-3AD203B41FA5}">
                      <a16:colId xmlns:a16="http://schemas.microsoft.com/office/drawing/2014/main" val="1957269906"/>
                    </a:ext>
                  </a:extLst>
                </a:gridCol>
                <a:gridCol w="329184">
                  <a:extLst>
                    <a:ext uri="{9D8B030D-6E8A-4147-A177-3AD203B41FA5}">
                      <a16:colId xmlns:a16="http://schemas.microsoft.com/office/drawing/2014/main" val="649559033"/>
                    </a:ext>
                  </a:extLst>
                </a:gridCol>
                <a:gridCol w="329184">
                  <a:extLst>
                    <a:ext uri="{9D8B030D-6E8A-4147-A177-3AD203B41FA5}">
                      <a16:colId xmlns:a16="http://schemas.microsoft.com/office/drawing/2014/main" val="3357432262"/>
                    </a:ext>
                  </a:extLst>
                </a:gridCol>
                <a:gridCol w="329184">
                  <a:extLst>
                    <a:ext uri="{9D8B030D-6E8A-4147-A177-3AD203B41FA5}">
                      <a16:colId xmlns:a16="http://schemas.microsoft.com/office/drawing/2014/main" val="3664968061"/>
                    </a:ext>
                  </a:extLst>
                </a:gridCol>
                <a:gridCol w="329184">
                  <a:extLst>
                    <a:ext uri="{9D8B030D-6E8A-4147-A177-3AD203B41FA5}">
                      <a16:colId xmlns:a16="http://schemas.microsoft.com/office/drawing/2014/main" val="4244304639"/>
                    </a:ext>
                  </a:extLst>
                </a:gridCol>
                <a:gridCol w="329184">
                  <a:extLst>
                    <a:ext uri="{9D8B030D-6E8A-4147-A177-3AD203B41FA5}">
                      <a16:colId xmlns:a16="http://schemas.microsoft.com/office/drawing/2014/main" val="196745079"/>
                    </a:ext>
                  </a:extLst>
                </a:gridCol>
                <a:gridCol w="329184">
                  <a:extLst>
                    <a:ext uri="{9D8B030D-6E8A-4147-A177-3AD203B41FA5}">
                      <a16:colId xmlns:a16="http://schemas.microsoft.com/office/drawing/2014/main" val="1192911076"/>
                    </a:ext>
                  </a:extLst>
                </a:gridCol>
                <a:gridCol w="329184">
                  <a:extLst>
                    <a:ext uri="{9D8B030D-6E8A-4147-A177-3AD203B41FA5}">
                      <a16:colId xmlns:a16="http://schemas.microsoft.com/office/drawing/2014/main" val="1933526996"/>
                    </a:ext>
                  </a:extLst>
                </a:gridCol>
                <a:gridCol w="329184">
                  <a:extLst>
                    <a:ext uri="{9D8B030D-6E8A-4147-A177-3AD203B41FA5}">
                      <a16:colId xmlns:a16="http://schemas.microsoft.com/office/drawing/2014/main" val="3355988459"/>
                    </a:ext>
                  </a:extLst>
                </a:gridCol>
                <a:gridCol w="329184">
                  <a:extLst>
                    <a:ext uri="{9D8B030D-6E8A-4147-A177-3AD203B41FA5}">
                      <a16:colId xmlns:a16="http://schemas.microsoft.com/office/drawing/2014/main" val="1055124017"/>
                    </a:ext>
                  </a:extLst>
                </a:gridCol>
                <a:gridCol w="329184">
                  <a:extLst>
                    <a:ext uri="{9D8B030D-6E8A-4147-A177-3AD203B41FA5}">
                      <a16:colId xmlns:a16="http://schemas.microsoft.com/office/drawing/2014/main" val="3117924687"/>
                    </a:ext>
                  </a:extLst>
                </a:gridCol>
                <a:gridCol w="329184">
                  <a:extLst>
                    <a:ext uri="{9D8B030D-6E8A-4147-A177-3AD203B41FA5}">
                      <a16:colId xmlns:a16="http://schemas.microsoft.com/office/drawing/2014/main" val="1750527295"/>
                    </a:ext>
                  </a:extLst>
                </a:gridCol>
                <a:gridCol w="329184">
                  <a:extLst>
                    <a:ext uri="{9D8B030D-6E8A-4147-A177-3AD203B41FA5}">
                      <a16:colId xmlns:a16="http://schemas.microsoft.com/office/drawing/2014/main" val="3678081044"/>
                    </a:ext>
                  </a:extLst>
                </a:gridCol>
                <a:gridCol w="329184">
                  <a:extLst>
                    <a:ext uri="{9D8B030D-6E8A-4147-A177-3AD203B41FA5}">
                      <a16:colId xmlns:a16="http://schemas.microsoft.com/office/drawing/2014/main" val="1465450987"/>
                    </a:ext>
                  </a:extLst>
                </a:gridCol>
                <a:gridCol w="329184">
                  <a:extLst>
                    <a:ext uri="{9D8B030D-6E8A-4147-A177-3AD203B41FA5}">
                      <a16:colId xmlns:a16="http://schemas.microsoft.com/office/drawing/2014/main" val="2853918019"/>
                    </a:ext>
                  </a:extLst>
                </a:gridCol>
                <a:gridCol w="329184">
                  <a:extLst>
                    <a:ext uri="{9D8B030D-6E8A-4147-A177-3AD203B41FA5}">
                      <a16:colId xmlns:a16="http://schemas.microsoft.com/office/drawing/2014/main" val="13778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638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- 2017-12-11 22:00:14 </a:t>
                      </a:r>
                      <a:r>
                        <a:rPr kumimoji="0" lang="en-US" sz="1000" b="0" i="0" u="none" strike="noStrike" kern="1200" cap="none" spc="0" normalizeH="0" baseline="0" noProof="0">
                          <a:ln>
                            <a:noFill/>
                          </a:ln>
                          <a:solidFill>
                            <a:prstClr val="black"/>
                          </a:solidFill>
                          <a:effectLst/>
                          <a:uLnTx/>
                          <a:uFillTx/>
                          <a:latin typeface="+mn-lt"/>
                          <a:ea typeface="+mn-ea"/>
                          <a:cs typeface="+mn-cs"/>
                        </a:rPr>
                        <a:t> 
 Beef up your holiday with Chili’s BBQ Beef Ribs.
Browse the menu now: http://bit.ly/chilissmokehouse
Find a Chili’s outlet near you: http://bit.ly/chilisoutlets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https://scontent.xx.fbcdn.net/v/t1.0-9/24991225_1568089909925409_171486929079254893_n.png?oh=e576aa899e6c5c8a774eee680408748b&amp;oe=5AE557E1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4772801"/>
                  </a:ext>
                </a:extLst>
              </a:tr>
            </a:tbl>
          </a:graphicData>
        </a:graphic>
      </p:graphicFrame>
      <p:sp>
        <p:nvSpPr>
          <p:cNvPr id="4" name="Text Placeholder 3">
            <a:extLst>
              <a:ext uri="{FF2B5EF4-FFF2-40B4-BE49-F238E27FC236}">
                <a16:creationId xmlns:a16="http://schemas.microsoft.com/office/drawing/2014/main" id="{CF14DBBE-EDDC-4457-9A85-C376C3884E0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865472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4AC30-07B1-4B9A-A0DA-7B4918410402}"/>
              </a:ext>
            </a:extLst>
          </p:cNvPr>
          <p:cNvSpPr>
            <a:spLocks noGrp="1"/>
          </p:cNvSpPr>
          <p:nvPr>
            <p:ph type="title"/>
          </p:nvPr>
        </p:nvSpPr>
        <p:spPr/>
        <p:txBody>
          <a:bodyPr/>
          <a:lstStyle/>
          <a:p>
            <a:r>
              <a:rPr lang="en-US"/>
              <a:t>Facebook Own Posts Table | Chili's Malaysia - 23 of 25</a:t>
            </a:r>
          </a:p>
        </p:txBody>
      </p:sp>
      <p:graphicFrame>
        <p:nvGraphicFramePr>
          <p:cNvPr id="5" name="Table Placeholder 4">
            <a:extLst>
              <a:ext uri="{FF2B5EF4-FFF2-40B4-BE49-F238E27FC236}">
                <a16:creationId xmlns:a16="http://schemas.microsoft.com/office/drawing/2014/main" id="{EA139456-1831-45F7-8178-164FCFD3B682}"/>
              </a:ext>
            </a:extLst>
          </p:cNvPr>
          <p:cNvGraphicFramePr>
            <a:graphicFrameLocks noGrp="1"/>
          </p:cNvGraphicFramePr>
          <p:nvPr>
            <p:ph type="tbl" sz="quarter" idx="13"/>
            <p:extLst>
              <p:ext uri="{D42A27DB-BD31-4B8C-83A1-F6EECF244321}">
                <p14:modId xmlns:p14="http://schemas.microsoft.com/office/powerpoint/2010/main" val="99418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0683892"/>
                    </a:ext>
                  </a:extLst>
                </a:gridCol>
                <a:gridCol w="905256">
                  <a:extLst>
                    <a:ext uri="{9D8B030D-6E8A-4147-A177-3AD203B41FA5}">
                      <a16:colId xmlns:a16="http://schemas.microsoft.com/office/drawing/2014/main" val="1868908676"/>
                    </a:ext>
                  </a:extLst>
                </a:gridCol>
                <a:gridCol w="658368">
                  <a:extLst>
                    <a:ext uri="{9D8B030D-6E8A-4147-A177-3AD203B41FA5}">
                      <a16:colId xmlns:a16="http://schemas.microsoft.com/office/drawing/2014/main" val="802461879"/>
                    </a:ext>
                  </a:extLst>
                </a:gridCol>
                <a:gridCol w="329184">
                  <a:extLst>
                    <a:ext uri="{9D8B030D-6E8A-4147-A177-3AD203B41FA5}">
                      <a16:colId xmlns:a16="http://schemas.microsoft.com/office/drawing/2014/main" val="644528910"/>
                    </a:ext>
                  </a:extLst>
                </a:gridCol>
                <a:gridCol w="329184">
                  <a:extLst>
                    <a:ext uri="{9D8B030D-6E8A-4147-A177-3AD203B41FA5}">
                      <a16:colId xmlns:a16="http://schemas.microsoft.com/office/drawing/2014/main" val="4195603130"/>
                    </a:ext>
                  </a:extLst>
                </a:gridCol>
                <a:gridCol w="329184">
                  <a:extLst>
                    <a:ext uri="{9D8B030D-6E8A-4147-A177-3AD203B41FA5}">
                      <a16:colId xmlns:a16="http://schemas.microsoft.com/office/drawing/2014/main" val="1545175425"/>
                    </a:ext>
                  </a:extLst>
                </a:gridCol>
                <a:gridCol w="329184">
                  <a:extLst>
                    <a:ext uri="{9D8B030D-6E8A-4147-A177-3AD203B41FA5}">
                      <a16:colId xmlns:a16="http://schemas.microsoft.com/office/drawing/2014/main" val="2897261690"/>
                    </a:ext>
                  </a:extLst>
                </a:gridCol>
                <a:gridCol w="329184">
                  <a:extLst>
                    <a:ext uri="{9D8B030D-6E8A-4147-A177-3AD203B41FA5}">
                      <a16:colId xmlns:a16="http://schemas.microsoft.com/office/drawing/2014/main" val="3084111086"/>
                    </a:ext>
                  </a:extLst>
                </a:gridCol>
                <a:gridCol w="329184">
                  <a:extLst>
                    <a:ext uri="{9D8B030D-6E8A-4147-A177-3AD203B41FA5}">
                      <a16:colId xmlns:a16="http://schemas.microsoft.com/office/drawing/2014/main" val="2120878019"/>
                    </a:ext>
                  </a:extLst>
                </a:gridCol>
                <a:gridCol w="329184">
                  <a:extLst>
                    <a:ext uri="{9D8B030D-6E8A-4147-A177-3AD203B41FA5}">
                      <a16:colId xmlns:a16="http://schemas.microsoft.com/office/drawing/2014/main" val="3674874574"/>
                    </a:ext>
                  </a:extLst>
                </a:gridCol>
                <a:gridCol w="329184">
                  <a:extLst>
                    <a:ext uri="{9D8B030D-6E8A-4147-A177-3AD203B41FA5}">
                      <a16:colId xmlns:a16="http://schemas.microsoft.com/office/drawing/2014/main" val="2144140388"/>
                    </a:ext>
                  </a:extLst>
                </a:gridCol>
                <a:gridCol w="329184">
                  <a:extLst>
                    <a:ext uri="{9D8B030D-6E8A-4147-A177-3AD203B41FA5}">
                      <a16:colId xmlns:a16="http://schemas.microsoft.com/office/drawing/2014/main" val="1411188282"/>
                    </a:ext>
                  </a:extLst>
                </a:gridCol>
                <a:gridCol w="329184">
                  <a:extLst>
                    <a:ext uri="{9D8B030D-6E8A-4147-A177-3AD203B41FA5}">
                      <a16:colId xmlns:a16="http://schemas.microsoft.com/office/drawing/2014/main" val="4226315694"/>
                    </a:ext>
                  </a:extLst>
                </a:gridCol>
                <a:gridCol w="329184">
                  <a:extLst>
                    <a:ext uri="{9D8B030D-6E8A-4147-A177-3AD203B41FA5}">
                      <a16:colId xmlns:a16="http://schemas.microsoft.com/office/drawing/2014/main" val="3411490074"/>
                    </a:ext>
                  </a:extLst>
                </a:gridCol>
                <a:gridCol w="329184">
                  <a:extLst>
                    <a:ext uri="{9D8B030D-6E8A-4147-A177-3AD203B41FA5}">
                      <a16:colId xmlns:a16="http://schemas.microsoft.com/office/drawing/2014/main" val="1354039627"/>
                    </a:ext>
                  </a:extLst>
                </a:gridCol>
                <a:gridCol w="329184">
                  <a:extLst>
                    <a:ext uri="{9D8B030D-6E8A-4147-A177-3AD203B41FA5}">
                      <a16:colId xmlns:a16="http://schemas.microsoft.com/office/drawing/2014/main" val="1001466505"/>
                    </a:ext>
                  </a:extLst>
                </a:gridCol>
                <a:gridCol w="329184">
                  <a:extLst>
                    <a:ext uri="{9D8B030D-6E8A-4147-A177-3AD203B41FA5}">
                      <a16:colId xmlns:a16="http://schemas.microsoft.com/office/drawing/2014/main" val="2885757809"/>
                    </a:ext>
                  </a:extLst>
                </a:gridCol>
                <a:gridCol w="329184">
                  <a:extLst>
                    <a:ext uri="{9D8B030D-6E8A-4147-A177-3AD203B41FA5}">
                      <a16:colId xmlns:a16="http://schemas.microsoft.com/office/drawing/2014/main" val="1414683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695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- 2017-12-10 09:59:26 </a:t>
                      </a:r>
                      <a:r>
                        <a:rPr kumimoji="0" lang="en-US" sz="1000" b="0" i="0" u="none" strike="noStrike" kern="1200" cap="none" spc="0" normalizeH="0" baseline="0" noProof="0">
                          <a:ln>
                            <a:noFill/>
                          </a:ln>
                          <a:solidFill>
                            <a:prstClr val="black"/>
                          </a:solidFill>
                          <a:effectLst/>
                          <a:uLnTx/>
                          <a:uFillTx/>
                          <a:latin typeface="+mn-lt"/>
                          <a:ea typeface="+mn-ea"/>
                          <a:cs typeface="+mn-cs"/>
                        </a:rPr>
                        <a:t> 
 Smoked over natural pecan wood and slow cooked at 212°, our limited edition Smokehouse Menu is all about combining 30 years of knowhow to bring to you the best smoked meats you can find!
Browse the Smokehouse menu now: http://bit.ly/chilissmokehouse
Find a Chili’s outlet near you: http://bit.ly/chilisoutlets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https://scontent.xx.fbcdn.net/v/t1.0-9/24993401_1566527370081663_3303272213199895217_n.png?oh=e3d2633fe4973fbb31d048a96f9880e9&amp;oe=5B04C128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6073802"/>
                  </a:ext>
                </a:extLst>
              </a:tr>
            </a:tbl>
          </a:graphicData>
        </a:graphic>
      </p:graphicFrame>
      <p:sp>
        <p:nvSpPr>
          <p:cNvPr id="4" name="Text Placeholder 3">
            <a:extLst>
              <a:ext uri="{FF2B5EF4-FFF2-40B4-BE49-F238E27FC236}">
                <a16:creationId xmlns:a16="http://schemas.microsoft.com/office/drawing/2014/main" id="{B2202C9F-AB30-40AE-93E3-B823B2FBB47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53553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F8BA-250A-41A7-A0CB-DF73121226BF}"/>
              </a:ext>
            </a:extLst>
          </p:cNvPr>
          <p:cNvSpPr>
            <a:spLocks noGrp="1"/>
          </p:cNvSpPr>
          <p:nvPr>
            <p:ph type="title"/>
          </p:nvPr>
        </p:nvSpPr>
        <p:spPr/>
        <p:txBody>
          <a:bodyPr/>
          <a:lstStyle/>
          <a:p>
            <a:r>
              <a:rPr lang="en-US"/>
              <a:t>Facebook Own Posts Table | Chili's Malaysia - 24 of 25</a:t>
            </a:r>
          </a:p>
        </p:txBody>
      </p:sp>
      <p:graphicFrame>
        <p:nvGraphicFramePr>
          <p:cNvPr id="5" name="Table Placeholder 4">
            <a:extLst>
              <a:ext uri="{FF2B5EF4-FFF2-40B4-BE49-F238E27FC236}">
                <a16:creationId xmlns:a16="http://schemas.microsoft.com/office/drawing/2014/main" id="{A8FD41EB-AC99-45CB-937A-4F8B9ED31434}"/>
              </a:ext>
            </a:extLst>
          </p:cNvPr>
          <p:cNvGraphicFramePr>
            <a:graphicFrameLocks noGrp="1"/>
          </p:cNvGraphicFramePr>
          <p:nvPr>
            <p:ph type="tbl" sz="quarter" idx="13"/>
            <p:extLst>
              <p:ext uri="{D42A27DB-BD31-4B8C-83A1-F6EECF244321}">
                <p14:modId xmlns:p14="http://schemas.microsoft.com/office/powerpoint/2010/main" val="2455400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02244400"/>
                    </a:ext>
                  </a:extLst>
                </a:gridCol>
                <a:gridCol w="905256">
                  <a:extLst>
                    <a:ext uri="{9D8B030D-6E8A-4147-A177-3AD203B41FA5}">
                      <a16:colId xmlns:a16="http://schemas.microsoft.com/office/drawing/2014/main" val="2982689689"/>
                    </a:ext>
                  </a:extLst>
                </a:gridCol>
                <a:gridCol w="658368">
                  <a:extLst>
                    <a:ext uri="{9D8B030D-6E8A-4147-A177-3AD203B41FA5}">
                      <a16:colId xmlns:a16="http://schemas.microsoft.com/office/drawing/2014/main" val="2879542615"/>
                    </a:ext>
                  </a:extLst>
                </a:gridCol>
                <a:gridCol w="329184">
                  <a:extLst>
                    <a:ext uri="{9D8B030D-6E8A-4147-A177-3AD203B41FA5}">
                      <a16:colId xmlns:a16="http://schemas.microsoft.com/office/drawing/2014/main" val="1636043690"/>
                    </a:ext>
                  </a:extLst>
                </a:gridCol>
                <a:gridCol w="329184">
                  <a:extLst>
                    <a:ext uri="{9D8B030D-6E8A-4147-A177-3AD203B41FA5}">
                      <a16:colId xmlns:a16="http://schemas.microsoft.com/office/drawing/2014/main" val="3784361266"/>
                    </a:ext>
                  </a:extLst>
                </a:gridCol>
                <a:gridCol w="329184">
                  <a:extLst>
                    <a:ext uri="{9D8B030D-6E8A-4147-A177-3AD203B41FA5}">
                      <a16:colId xmlns:a16="http://schemas.microsoft.com/office/drawing/2014/main" val="1708606250"/>
                    </a:ext>
                  </a:extLst>
                </a:gridCol>
                <a:gridCol w="329184">
                  <a:extLst>
                    <a:ext uri="{9D8B030D-6E8A-4147-A177-3AD203B41FA5}">
                      <a16:colId xmlns:a16="http://schemas.microsoft.com/office/drawing/2014/main" val="3260697077"/>
                    </a:ext>
                  </a:extLst>
                </a:gridCol>
                <a:gridCol w="329184">
                  <a:extLst>
                    <a:ext uri="{9D8B030D-6E8A-4147-A177-3AD203B41FA5}">
                      <a16:colId xmlns:a16="http://schemas.microsoft.com/office/drawing/2014/main" val="2387644964"/>
                    </a:ext>
                  </a:extLst>
                </a:gridCol>
                <a:gridCol w="329184">
                  <a:extLst>
                    <a:ext uri="{9D8B030D-6E8A-4147-A177-3AD203B41FA5}">
                      <a16:colId xmlns:a16="http://schemas.microsoft.com/office/drawing/2014/main" val="1916237371"/>
                    </a:ext>
                  </a:extLst>
                </a:gridCol>
                <a:gridCol w="329184">
                  <a:extLst>
                    <a:ext uri="{9D8B030D-6E8A-4147-A177-3AD203B41FA5}">
                      <a16:colId xmlns:a16="http://schemas.microsoft.com/office/drawing/2014/main" val="1216035345"/>
                    </a:ext>
                  </a:extLst>
                </a:gridCol>
                <a:gridCol w="329184">
                  <a:extLst>
                    <a:ext uri="{9D8B030D-6E8A-4147-A177-3AD203B41FA5}">
                      <a16:colId xmlns:a16="http://schemas.microsoft.com/office/drawing/2014/main" val="4252932140"/>
                    </a:ext>
                  </a:extLst>
                </a:gridCol>
                <a:gridCol w="329184">
                  <a:extLst>
                    <a:ext uri="{9D8B030D-6E8A-4147-A177-3AD203B41FA5}">
                      <a16:colId xmlns:a16="http://schemas.microsoft.com/office/drawing/2014/main" val="3948087447"/>
                    </a:ext>
                  </a:extLst>
                </a:gridCol>
                <a:gridCol w="329184">
                  <a:extLst>
                    <a:ext uri="{9D8B030D-6E8A-4147-A177-3AD203B41FA5}">
                      <a16:colId xmlns:a16="http://schemas.microsoft.com/office/drawing/2014/main" val="384091503"/>
                    </a:ext>
                  </a:extLst>
                </a:gridCol>
                <a:gridCol w="329184">
                  <a:extLst>
                    <a:ext uri="{9D8B030D-6E8A-4147-A177-3AD203B41FA5}">
                      <a16:colId xmlns:a16="http://schemas.microsoft.com/office/drawing/2014/main" val="3200768015"/>
                    </a:ext>
                  </a:extLst>
                </a:gridCol>
                <a:gridCol w="329184">
                  <a:extLst>
                    <a:ext uri="{9D8B030D-6E8A-4147-A177-3AD203B41FA5}">
                      <a16:colId xmlns:a16="http://schemas.microsoft.com/office/drawing/2014/main" val="2960396370"/>
                    </a:ext>
                  </a:extLst>
                </a:gridCol>
                <a:gridCol w="329184">
                  <a:extLst>
                    <a:ext uri="{9D8B030D-6E8A-4147-A177-3AD203B41FA5}">
                      <a16:colId xmlns:a16="http://schemas.microsoft.com/office/drawing/2014/main" val="1351477341"/>
                    </a:ext>
                  </a:extLst>
                </a:gridCol>
                <a:gridCol w="329184">
                  <a:extLst>
                    <a:ext uri="{9D8B030D-6E8A-4147-A177-3AD203B41FA5}">
                      <a16:colId xmlns:a16="http://schemas.microsoft.com/office/drawing/2014/main" val="3976701715"/>
                    </a:ext>
                  </a:extLst>
                </a:gridCol>
                <a:gridCol w="329184">
                  <a:extLst>
                    <a:ext uri="{9D8B030D-6E8A-4147-A177-3AD203B41FA5}">
                      <a16:colId xmlns:a16="http://schemas.microsoft.com/office/drawing/2014/main" val="3905422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786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- 2017-12-09 15:13:01 </a:t>
                      </a:r>
                      <a:r>
                        <a:rPr kumimoji="0" lang="en-US" sz="1000" b="0" i="0" u="none" strike="noStrike" kern="1200" cap="none" spc="0" normalizeH="0" baseline="0" noProof="0">
                          <a:ln>
                            <a:noFill/>
                          </a:ln>
                          <a:solidFill>
                            <a:prstClr val="black"/>
                          </a:solidFill>
                          <a:effectLst/>
                          <a:uLnTx/>
                          <a:uFillTx/>
                          <a:latin typeface="+mn-lt"/>
                          <a:ea typeface="+mn-ea"/>
                          <a:cs typeface="+mn-cs"/>
                        </a:rPr>
                        <a:t> 
 Holy Smokes… that tender smoky pulled beef on garlic toast is to die for!
Available for a Limited Time Only
Browse the menu now: http://bit.ly/chilissmokehouse
Find a Chili’s outlet near you: http://bit.ly/chilisoutlets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https://scontent.xx.fbcdn.net/v/t1.0-9/25151987_1565739390160461_290752243526869136_n.png?oh=962b61cdf1ebfcc875cbbf25d2493ffb&amp;oe=5ABF2347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1236926"/>
                  </a:ext>
                </a:extLst>
              </a:tr>
            </a:tbl>
          </a:graphicData>
        </a:graphic>
      </p:graphicFrame>
      <p:sp>
        <p:nvSpPr>
          <p:cNvPr id="4" name="Text Placeholder 3">
            <a:extLst>
              <a:ext uri="{FF2B5EF4-FFF2-40B4-BE49-F238E27FC236}">
                <a16:creationId xmlns:a16="http://schemas.microsoft.com/office/drawing/2014/main" id="{877F8A4F-5A53-40D6-82FA-63A6512E478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43599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0C12-9AB1-43A9-B778-F7D556B96D74}"/>
              </a:ext>
            </a:extLst>
          </p:cNvPr>
          <p:cNvSpPr>
            <a:spLocks noGrp="1"/>
          </p:cNvSpPr>
          <p:nvPr>
            <p:ph type="title"/>
          </p:nvPr>
        </p:nvSpPr>
        <p:spPr/>
        <p:txBody>
          <a:bodyPr/>
          <a:lstStyle/>
          <a:p>
            <a:r>
              <a:rPr lang="en-US"/>
              <a:t>Facebook Own Posts Table | Chili's Malaysia - 25 of 25</a:t>
            </a:r>
          </a:p>
        </p:txBody>
      </p:sp>
      <p:graphicFrame>
        <p:nvGraphicFramePr>
          <p:cNvPr id="5" name="Table Placeholder 4">
            <a:extLst>
              <a:ext uri="{FF2B5EF4-FFF2-40B4-BE49-F238E27FC236}">
                <a16:creationId xmlns:a16="http://schemas.microsoft.com/office/drawing/2014/main" id="{F2D9BCA1-7CBA-426D-B5EF-3BA16FB8E773}"/>
              </a:ext>
            </a:extLst>
          </p:cNvPr>
          <p:cNvGraphicFramePr>
            <a:graphicFrameLocks noGrp="1"/>
          </p:cNvGraphicFramePr>
          <p:nvPr>
            <p:ph type="tbl" sz="quarter" idx="13"/>
            <p:extLst>
              <p:ext uri="{D42A27DB-BD31-4B8C-83A1-F6EECF244321}">
                <p14:modId xmlns:p14="http://schemas.microsoft.com/office/powerpoint/2010/main" val="1206206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10038038"/>
                    </a:ext>
                  </a:extLst>
                </a:gridCol>
                <a:gridCol w="905256">
                  <a:extLst>
                    <a:ext uri="{9D8B030D-6E8A-4147-A177-3AD203B41FA5}">
                      <a16:colId xmlns:a16="http://schemas.microsoft.com/office/drawing/2014/main" val="814815390"/>
                    </a:ext>
                  </a:extLst>
                </a:gridCol>
                <a:gridCol w="658368">
                  <a:extLst>
                    <a:ext uri="{9D8B030D-6E8A-4147-A177-3AD203B41FA5}">
                      <a16:colId xmlns:a16="http://schemas.microsoft.com/office/drawing/2014/main" val="1636258645"/>
                    </a:ext>
                  </a:extLst>
                </a:gridCol>
                <a:gridCol w="329184">
                  <a:extLst>
                    <a:ext uri="{9D8B030D-6E8A-4147-A177-3AD203B41FA5}">
                      <a16:colId xmlns:a16="http://schemas.microsoft.com/office/drawing/2014/main" val="4262576932"/>
                    </a:ext>
                  </a:extLst>
                </a:gridCol>
                <a:gridCol w="329184">
                  <a:extLst>
                    <a:ext uri="{9D8B030D-6E8A-4147-A177-3AD203B41FA5}">
                      <a16:colId xmlns:a16="http://schemas.microsoft.com/office/drawing/2014/main" val="331479785"/>
                    </a:ext>
                  </a:extLst>
                </a:gridCol>
                <a:gridCol w="329184">
                  <a:extLst>
                    <a:ext uri="{9D8B030D-6E8A-4147-A177-3AD203B41FA5}">
                      <a16:colId xmlns:a16="http://schemas.microsoft.com/office/drawing/2014/main" val="3760925694"/>
                    </a:ext>
                  </a:extLst>
                </a:gridCol>
                <a:gridCol w="329184">
                  <a:extLst>
                    <a:ext uri="{9D8B030D-6E8A-4147-A177-3AD203B41FA5}">
                      <a16:colId xmlns:a16="http://schemas.microsoft.com/office/drawing/2014/main" val="1142422312"/>
                    </a:ext>
                  </a:extLst>
                </a:gridCol>
                <a:gridCol w="329184">
                  <a:extLst>
                    <a:ext uri="{9D8B030D-6E8A-4147-A177-3AD203B41FA5}">
                      <a16:colId xmlns:a16="http://schemas.microsoft.com/office/drawing/2014/main" val="550544582"/>
                    </a:ext>
                  </a:extLst>
                </a:gridCol>
                <a:gridCol w="329184">
                  <a:extLst>
                    <a:ext uri="{9D8B030D-6E8A-4147-A177-3AD203B41FA5}">
                      <a16:colId xmlns:a16="http://schemas.microsoft.com/office/drawing/2014/main" val="1542486202"/>
                    </a:ext>
                  </a:extLst>
                </a:gridCol>
                <a:gridCol w="329184">
                  <a:extLst>
                    <a:ext uri="{9D8B030D-6E8A-4147-A177-3AD203B41FA5}">
                      <a16:colId xmlns:a16="http://schemas.microsoft.com/office/drawing/2014/main" val="3463977592"/>
                    </a:ext>
                  </a:extLst>
                </a:gridCol>
                <a:gridCol w="329184">
                  <a:extLst>
                    <a:ext uri="{9D8B030D-6E8A-4147-A177-3AD203B41FA5}">
                      <a16:colId xmlns:a16="http://schemas.microsoft.com/office/drawing/2014/main" val="59330563"/>
                    </a:ext>
                  </a:extLst>
                </a:gridCol>
                <a:gridCol w="329184">
                  <a:extLst>
                    <a:ext uri="{9D8B030D-6E8A-4147-A177-3AD203B41FA5}">
                      <a16:colId xmlns:a16="http://schemas.microsoft.com/office/drawing/2014/main" val="4237352186"/>
                    </a:ext>
                  </a:extLst>
                </a:gridCol>
                <a:gridCol w="329184">
                  <a:extLst>
                    <a:ext uri="{9D8B030D-6E8A-4147-A177-3AD203B41FA5}">
                      <a16:colId xmlns:a16="http://schemas.microsoft.com/office/drawing/2014/main" val="3082957461"/>
                    </a:ext>
                  </a:extLst>
                </a:gridCol>
                <a:gridCol w="329184">
                  <a:extLst>
                    <a:ext uri="{9D8B030D-6E8A-4147-A177-3AD203B41FA5}">
                      <a16:colId xmlns:a16="http://schemas.microsoft.com/office/drawing/2014/main" val="3129508321"/>
                    </a:ext>
                  </a:extLst>
                </a:gridCol>
                <a:gridCol w="329184">
                  <a:extLst>
                    <a:ext uri="{9D8B030D-6E8A-4147-A177-3AD203B41FA5}">
                      <a16:colId xmlns:a16="http://schemas.microsoft.com/office/drawing/2014/main" val="4282204368"/>
                    </a:ext>
                  </a:extLst>
                </a:gridCol>
                <a:gridCol w="329184">
                  <a:extLst>
                    <a:ext uri="{9D8B030D-6E8A-4147-A177-3AD203B41FA5}">
                      <a16:colId xmlns:a16="http://schemas.microsoft.com/office/drawing/2014/main" val="3409838141"/>
                    </a:ext>
                  </a:extLst>
                </a:gridCol>
                <a:gridCol w="329184">
                  <a:extLst>
                    <a:ext uri="{9D8B030D-6E8A-4147-A177-3AD203B41FA5}">
                      <a16:colId xmlns:a16="http://schemas.microsoft.com/office/drawing/2014/main" val="921074279"/>
                    </a:ext>
                  </a:extLst>
                </a:gridCol>
                <a:gridCol w="329184">
                  <a:extLst>
                    <a:ext uri="{9D8B030D-6E8A-4147-A177-3AD203B41FA5}">
                      <a16:colId xmlns:a16="http://schemas.microsoft.com/office/drawing/2014/main" val="1242104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538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- 2017-12-08 16:57:53 </a:t>
                      </a:r>
                      <a:r>
                        <a:rPr kumimoji="0" lang="en-US" sz="1000" b="0" i="0" u="none" strike="noStrike" kern="1200" cap="none" spc="0" normalizeH="0" baseline="0" noProof="0">
                          <a:ln>
                            <a:noFill/>
                          </a:ln>
                          <a:solidFill>
                            <a:prstClr val="black"/>
                          </a:solidFill>
                          <a:effectLst/>
                          <a:uLnTx/>
                          <a:uFillTx/>
                          <a:latin typeface="+mn-lt"/>
                          <a:ea typeface="+mn-ea"/>
                          <a:cs typeface="+mn-cs"/>
                        </a:rPr>
                        <a:t> 
 *drum rolls*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[WE HAVE A WINNER] Congratulations @wuikathy for winning the Art of The Burger Photo Contest! As for the rest who participated, thank you for all the wonderful pictures submitted :D You may head on to our album (http://bit.ly/2knk2s7) to check out the caricatures!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https://scontent.xx.fbcdn.net/v/t1.0-9/24900187_1564764513591282_8124874624632865285_n.png?oh=52015f3b5a7607b875421a6625e5fdb8&amp;oe=5AD04FE7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6544038"/>
                  </a:ext>
                </a:extLst>
              </a:tr>
            </a:tbl>
          </a:graphicData>
        </a:graphic>
      </p:graphicFrame>
      <p:sp>
        <p:nvSpPr>
          <p:cNvPr id="4" name="Text Placeholder 3">
            <a:extLst>
              <a:ext uri="{FF2B5EF4-FFF2-40B4-BE49-F238E27FC236}">
                <a16:creationId xmlns:a16="http://schemas.microsoft.com/office/drawing/2014/main" id="{53F15212-721E-40ED-8475-2334CB5B5CE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660479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E582F-E4FE-4B99-9689-18D59BE9BA6E}"/>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FB423095-2601-43FA-9A14-3EE5A74904E4}"/>
              </a:ext>
            </a:extLst>
          </p:cNvPr>
          <p:cNvGraphicFramePr>
            <a:graphicFrameLocks noGrp="1"/>
          </p:cNvGraphicFramePr>
          <p:nvPr>
            <p:ph type="chart" sz="quarter" idx="13"/>
            <p:extLst>
              <p:ext uri="{D42A27DB-BD31-4B8C-83A1-F6EECF244321}">
                <p14:modId xmlns:p14="http://schemas.microsoft.com/office/powerpoint/2010/main" val="2145899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8F0F38-315D-49C4-A6BA-62B725C7D68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40E6A12-D0A3-4FFC-941F-14B935EF57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119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E73EB-D3FE-4B88-B123-659785DAFB4D}"/>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AB20172F-DF6E-4BA8-BD0C-157989271981}"/>
              </a:ext>
            </a:extLst>
          </p:cNvPr>
          <p:cNvGraphicFramePr>
            <a:graphicFrameLocks noGrp="1"/>
          </p:cNvGraphicFramePr>
          <p:nvPr>
            <p:ph type="chart" sz="quarter" idx="13"/>
            <p:extLst>
              <p:ext uri="{D42A27DB-BD31-4B8C-83A1-F6EECF244321}">
                <p14:modId xmlns:p14="http://schemas.microsoft.com/office/powerpoint/2010/main" val="3763141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05F4D1-3F9E-4BDC-825E-732B4F58C0C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64ACA76-3C71-48E5-8ACF-A473C1CAF9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4124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2580</Words>
  <Application>Microsoft Office PowerPoint</Application>
  <PresentationFormat>On-screen Show (4:3)</PresentationFormat>
  <Paragraphs>1108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2019</vt:lpstr>
      <vt:lpstr>Facebook Key Metrics Table | Chili's Malaysia</vt:lpstr>
      <vt:lpstr>Facebook Fans Change by Like/Unlike Source | Chili's Malaysia</vt:lpstr>
      <vt:lpstr>Facebook Average Interactions Per Post | Chili's Malaysia</vt:lpstr>
      <vt:lpstr>Facebook Fan Demographics | Chili's Malaysia</vt:lpstr>
      <vt:lpstr>Facebook Interaction Rate By Post Type | Chili's Malaysia</vt:lpstr>
      <vt:lpstr>Facebook Fans By City Table | Chili's Malaysia - 1 of 3</vt:lpstr>
      <vt:lpstr>Facebook Fans By City Table | Chili's Malaysia - 2 of 3</vt:lpstr>
      <vt:lpstr>Facebook Fans By City Table | Chili's Malaysia - 3 of 3</vt:lpstr>
      <vt:lpstr>Facebook Own Posts Table | Chili's Malaysia - 1 of 25</vt:lpstr>
      <vt:lpstr>Facebook Own Posts Table | Chili's Malaysia - 2 of 25</vt:lpstr>
      <vt:lpstr>Facebook Own Posts Table | Chili's Malaysia - 3 of 25</vt:lpstr>
      <vt:lpstr>Facebook Own Posts Table | Chili's Malaysia - 4 of 25</vt:lpstr>
      <vt:lpstr>Facebook Own Posts Table | Chili's Malaysia - 5 of 25</vt:lpstr>
      <vt:lpstr>Facebook Own Posts Table | Chili's Malaysia - 6 of 25</vt:lpstr>
      <vt:lpstr>Facebook Own Posts Table | Chili's Malaysia - 7 of 25</vt:lpstr>
      <vt:lpstr>Facebook Own Posts Table | Chili's Malaysia - 8 of 25</vt:lpstr>
      <vt:lpstr>Facebook Own Posts Table | Chili's Malaysia - 9 of 25</vt:lpstr>
      <vt:lpstr>Facebook Own Posts Table | Chili's Malaysia - 10 of 25</vt:lpstr>
      <vt:lpstr>Facebook Own Posts Table | Chili's Malaysia - 11 of 25</vt:lpstr>
      <vt:lpstr>Facebook Own Posts Table | Chili's Malaysia - 12 of 25</vt:lpstr>
      <vt:lpstr>Facebook Own Posts Table | Chili's Malaysia - 13 of 25</vt:lpstr>
      <vt:lpstr>Facebook Own Posts Table | Chili's Malaysia - 14 of 25</vt:lpstr>
      <vt:lpstr>Facebook Own Posts Table | Chili's Malaysia - 15 of 25</vt:lpstr>
      <vt:lpstr>Facebook Own Posts Table | Chili's Malaysia - 16 of 25</vt:lpstr>
      <vt:lpstr>Facebook Own Posts Table | Chili's Malaysia - 17 of 25</vt:lpstr>
      <vt:lpstr>Facebook Own Posts Table | Chili's Malaysia - 18 of 25</vt:lpstr>
      <vt:lpstr>Facebook Own Posts Table | Chili's Malaysia - 19 of 25</vt:lpstr>
      <vt:lpstr>Facebook Own Posts Table | Chili's Malaysia - 20 of 25</vt:lpstr>
      <vt:lpstr>Facebook Own Posts Table | Chili's Malaysia - 21 of 25</vt:lpstr>
      <vt:lpstr>Facebook Own Posts Table | Chili's Malaysia - 22 of 25</vt:lpstr>
      <vt:lpstr>Facebook Own Posts Table | Chili's Malaysia - 23 of 25</vt:lpstr>
      <vt:lpstr>Facebook Own Posts Table | Chili's Malaysia - 24 of 25</vt:lpstr>
      <vt:lpstr>Facebook Own Posts Table | Chili's Malaysia - 25 of 25</vt:lpstr>
      <vt:lpstr>Facebook Interactions Distribution | Chili's Malaysia</vt:lpstr>
      <vt:lpstr>Facebook Reach | Chili's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2019-07-23T01:00:02Z</dcterms:created>
  <dcterms:modified xsi:type="dcterms:W3CDTF">2019-07-23T01:01:50Z</dcterms:modified>
</cp:coreProperties>
</file>