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Ads</c:v>
                </c:pt>
                <c:pt idx="1">
                  <c:v>Restored Likes from Reactivated Accounts</c:v>
                </c:pt>
                <c:pt idx="2">
                  <c:v>Your Page</c:v>
                </c:pt>
                <c:pt idx="3">
                  <c:v>News Feed</c:v>
                </c:pt>
                <c:pt idx="4">
                  <c:v>Search</c:v>
                </c:pt>
                <c:pt idx="5">
                  <c:v>Other</c:v>
                </c:pt>
                <c:pt idx="6">
                  <c:v>Unlikes from Page, Posts, or News Feed</c:v>
                </c:pt>
                <c:pt idx="7">
                  <c:v>Suspicious Account Removals</c:v>
                </c:pt>
                <c:pt idx="8">
                  <c:v>Deactivated or Memorialized Account Removals</c:v>
                </c:pt>
              </c:strCache>
            </c:strRef>
          </c:cat>
          <c:val>
            <c:numRef>
              <c:f>Sheet1!$B$2:$B$10</c:f>
              <c:numCache>
                <c:formatCode>General</c:formatCode>
                <c:ptCount val="9"/>
                <c:pt idx="0">
                  <c:v>316</c:v>
                </c:pt>
                <c:pt idx="1">
                  <c:v>245</c:v>
                </c:pt>
                <c:pt idx="2">
                  <c:v>131</c:v>
                </c:pt>
                <c:pt idx="3">
                  <c:v>32</c:v>
                </c:pt>
                <c:pt idx="4">
                  <c:v>24</c:v>
                </c:pt>
                <c:pt idx="5">
                  <c:v>14</c:v>
                </c:pt>
                <c:pt idx="6">
                  <c:v>-78</c:v>
                </c:pt>
                <c:pt idx="7">
                  <c:v>-197</c:v>
                </c:pt>
                <c:pt idx="8">
                  <c:v>-391</c:v>
                </c:pt>
              </c:numCache>
            </c:numRef>
          </c:val>
          <c:extLst>
            <c:ext xmlns:c16="http://schemas.microsoft.com/office/drawing/2014/chart" uri="{C3380CC4-5D6E-409C-BE32-E72D297353CC}">
              <c16:uniqueId val="{00000000-3A61-482C-A3ED-9D042D28FE5F}"/>
            </c:ext>
          </c:extLst>
        </c:ser>
        <c:dLbls>
          <c:showLegendKey val="0"/>
          <c:showVal val="0"/>
          <c:showCatName val="0"/>
          <c:showSerName val="0"/>
          <c:showPercent val="0"/>
          <c:showBubbleSize val="0"/>
        </c:dLbls>
        <c:gapWidth val="219"/>
        <c:overlap val="-27"/>
        <c:axId val="298218368"/>
        <c:axId val="298219024"/>
      </c:barChart>
      <c:catAx>
        <c:axId val="29821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19024"/>
        <c:crosses val="autoZero"/>
        <c:auto val="1"/>
        <c:lblAlgn val="ctr"/>
        <c:lblOffset val="100"/>
        <c:noMultiLvlLbl val="0"/>
      </c:catAx>
      <c:valAx>
        <c:axId val="29821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1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34</c:v>
                </c:pt>
                <c:pt idx="1">
                  <c:v>25</c:v>
                </c:pt>
                <c:pt idx="2">
                  <c:v>0</c:v>
                </c:pt>
                <c:pt idx="3">
                  <c:v>0</c:v>
                </c:pt>
                <c:pt idx="4">
                  <c:v>0</c:v>
                </c:pt>
                <c:pt idx="5">
                  <c:v>0</c:v>
                </c:pt>
                <c:pt idx="6">
                  <c:v>9951</c:v>
                </c:pt>
                <c:pt idx="7">
                  <c:v>0</c:v>
                </c:pt>
                <c:pt idx="8">
                  <c:v>36</c:v>
                </c:pt>
                <c:pt idx="9">
                  <c:v>554</c:v>
                </c:pt>
                <c:pt idx="10">
                  <c:v>59</c:v>
                </c:pt>
                <c:pt idx="11">
                  <c:v>0</c:v>
                </c:pt>
                <c:pt idx="12">
                  <c:v>0</c:v>
                </c:pt>
                <c:pt idx="13">
                  <c:v>0</c:v>
                </c:pt>
                <c:pt idx="14">
                  <c:v>345</c:v>
                </c:pt>
                <c:pt idx="15">
                  <c:v>0</c:v>
                </c:pt>
                <c:pt idx="16">
                  <c:v>0</c:v>
                </c:pt>
                <c:pt idx="17">
                  <c:v>0</c:v>
                </c:pt>
                <c:pt idx="18">
                  <c:v>195</c:v>
                </c:pt>
                <c:pt idx="19">
                  <c:v>0</c:v>
                </c:pt>
                <c:pt idx="20">
                  <c:v>0</c:v>
                </c:pt>
                <c:pt idx="21">
                  <c:v>68</c:v>
                </c:pt>
                <c:pt idx="22">
                  <c:v>11</c:v>
                </c:pt>
                <c:pt idx="23">
                  <c:v>864</c:v>
                </c:pt>
                <c:pt idx="24">
                  <c:v>465</c:v>
                </c:pt>
                <c:pt idx="25">
                  <c:v>0</c:v>
                </c:pt>
                <c:pt idx="26">
                  <c:v>16</c:v>
                </c:pt>
                <c:pt idx="27">
                  <c:v>239</c:v>
                </c:pt>
                <c:pt idx="28">
                  <c:v>212</c:v>
                </c:pt>
                <c:pt idx="29">
                  <c:v>0</c:v>
                </c:pt>
              </c:numCache>
            </c:numRef>
          </c:val>
          <c:smooth val="0"/>
          <c:extLst>
            <c:ext xmlns:c16="http://schemas.microsoft.com/office/drawing/2014/chart" uri="{C3380CC4-5D6E-409C-BE32-E72D297353CC}">
              <c16:uniqueId val="{00000000-965A-458D-8F5C-4DEA8ED9B731}"/>
            </c:ext>
          </c:extLst>
        </c:ser>
        <c:dLbls>
          <c:showLegendKey val="0"/>
          <c:showVal val="0"/>
          <c:showCatName val="0"/>
          <c:showSerName val="0"/>
          <c:showPercent val="0"/>
          <c:showBubbleSize val="0"/>
        </c:dLbls>
        <c:smooth val="0"/>
        <c:axId val="291948656"/>
        <c:axId val="291946360"/>
      </c:lineChart>
      <c:dateAx>
        <c:axId val="291948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46360"/>
        <c:crosses val="autoZero"/>
        <c:auto val="1"/>
        <c:lblOffset val="100"/>
        <c:baseTimeUnit val="days"/>
      </c:dateAx>
      <c:valAx>
        <c:axId val="29194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4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3364</c:v>
                </c:pt>
                <c:pt idx="1">
                  <c:v>44248</c:v>
                </c:pt>
                <c:pt idx="2">
                  <c:v>42633</c:v>
                </c:pt>
                <c:pt idx="3">
                  <c:v>15897</c:v>
                </c:pt>
                <c:pt idx="4">
                  <c:v>3712</c:v>
                </c:pt>
                <c:pt idx="5">
                  <c:v>128</c:v>
                </c:pt>
                <c:pt idx="6">
                  <c:v>242</c:v>
                </c:pt>
              </c:numCache>
            </c:numRef>
          </c:val>
          <c:extLst>
            <c:ext xmlns:c16="http://schemas.microsoft.com/office/drawing/2014/chart" uri="{C3380CC4-5D6E-409C-BE32-E72D297353CC}">
              <c16:uniqueId val="{00000000-D7F1-4B0C-B88F-F5835A14F3D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5440</c:v>
                </c:pt>
                <c:pt idx="1">
                  <c:v>65248</c:v>
                </c:pt>
                <c:pt idx="2">
                  <c:v>59009</c:v>
                </c:pt>
                <c:pt idx="3">
                  <c:v>25482</c:v>
                </c:pt>
                <c:pt idx="4">
                  <c:v>6279</c:v>
                </c:pt>
                <c:pt idx="5">
                  <c:v>146</c:v>
                </c:pt>
                <c:pt idx="6">
                  <c:v>280</c:v>
                </c:pt>
              </c:numCache>
            </c:numRef>
          </c:val>
          <c:extLst>
            <c:ext xmlns:c16="http://schemas.microsoft.com/office/drawing/2014/chart" uri="{C3380CC4-5D6E-409C-BE32-E72D297353CC}">
              <c16:uniqueId val="{00000001-D7F1-4B0C-B88F-F5835A14F3D1}"/>
            </c:ext>
          </c:extLst>
        </c:ser>
        <c:dLbls>
          <c:showLegendKey val="0"/>
          <c:showVal val="0"/>
          <c:showCatName val="0"/>
          <c:showSerName val="0"/>
          <c:showPercent val="0"/>
          <c:showBubbleSize val="0"/>
        </c:dLbls>
        <c:gapWidth val="219"/>
        <c:overlap val="-27"/>
        <c:axId val="301140160"/>
        <c:axId val="301137536"/>
      </c:barChart>
      <c:catAx>
        <c:axId val="30114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37536"/>
        <c:crosses val="autoZero"/>
        <c:auto val="1"/>
        <c:lblAlgn val="ctr"/>
        <c:lblOffset val="100"/>
        <c:noMultiLvlLbl val="0"/>
      </c:catAx>
      <c:valAx>
        <c:axId val="30113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4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Chili's Malaysia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0.25047372874143098</c:v>
                </c:pt>
                <c:pt idx="1">
                  <c:v>4.9515347652746497E-3</c:v>
                </c:pt>
              </c:numCache>
            </c:numRef>
          </c:val>
          <c:extLst>
            <c:ext xmlns:c16="http://schemas.microsoft.com/office/drawing/2014/chart" uri="{C3380CC4-5D6E-409C-BE32-E72D297353CC}">
              <c16:uniqueId val="{00000000-345C-4304-8CB0-3B39F967A740}"/>
            </c:ext>
          </c:extLst>
        </c:ser>
        <c:dLbls>
          <c:showLegendKey val="0"/>
          <c:showVal val="0"/>
          <c:showCatName val="0"/>
          <c:showSerName val="0"/>
          <c:showPercent val="0"/>
          <c:showBubbleSize val="0"/>
        </c:dLbls>
        <c:gapWidth val="219"/>
        <c:overlap val="-27"/>
        <c:axId val="301140816"/>
        <c:axId val="301137208"/>
      </c:barChart>
      <c:catAx>
        <c:axId val="30114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37208"/>
        <c:crosses val="autoZero"/>
        <c:auto val="1"/>
        <c:lblAlgn val="ctr"/>
        <c:lblOffset val="100"/>
        <c:noMultiLvlLbl val="0"/>
      </c:catAx>
      <c:valAx>
        <c:axId val="30113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4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Chili's Malaysia</c:v>
                </c:pt>
              </c:strCache>
            </c:strRef>
          </c:cat>
          <c:val>
            <c:numRef>
              <c:f>Sheet1!$B$2</c:f>
              <c:numCache>
                <c:formatCode>General</c:formatCode>
                <c:ptCount val="1"/>
                <c:pt idx="0">
                  <c:v>15208</c:v>
                </c:pt>
              </c:numCache>
            </c:numRef>
          </c:val>
          <c:extLst>
            <c:ext xmlns:c16="http://schemas.microsoft.com/office/drawing/2014/chart" uri="{C3380CC4-5D6E-409C-BE32-E72D297353CC}">
              <c16:uniqueId val="{00000000-C8A7-41E7-AE9E-4090E195CDD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Chili's Malaysia</c:v>
                </c:pt>
              </c:strCache>
            </c:strRef>
          </c:cat>
          <c:val>
            <c:numRef>
              <c:f>Sheet1!$C$2</c:f>
              <c:numCache>
                <c:formatCode>General</c:formatCode>
                <c:ptCount val="1"/>
                <c:pt idx="0">
                  <c:v>146</c:v>
                </c:pt>
              </c:numCache>
            </c:numRef>
          </c:val>
          <c:extLst>
            <c:ext xmlns:c16="http://schemas.microsoft.com/office/drawing/2014/chart" uri="{C3380CC4-5D6E-409C-BE32-E72D297353CC}">
              <c16:uniqueId val="{00000001-C8A7-41E7-AE9E-4090E195CDD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Chili's Malaysia</c:v>
                </c:pt>
              </c:strCache>
            </c:strRef>
          </c:cat>
          <c:val>
            <c:numRef>
              <c:f>Sheet1!$D$2</c:f>
              <c:numCache>
                <c:formatCode>General</c:formatCode>
                <c:ptCount val="1"/>
                <c:pt idx="0">
                  <c:v>6</c:v>
                </c:pt>
              </c:numCache>
            </c:numRef>
          </c:val>
          <c:extLst>
            <c:ext xmlns:c16="http://schemas.microsoft.com/office/drawing/2014/chart" uri="{C3380CC4-5D6E-409C-BE32-E72D297353CC}">
              <c16:uniqueId val="{00000002-C8A7-41E7-AE9E-4090E195CDD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Chili's Malaysia</c:v>
                </c:pt>
              </c:strCache>
            </c:strRef>
          </c:cat>
          <c:val>
            <c:numRef>
              <c:f>Sheet1!$E$2</c:f>
              <c:numCache>
                <c:formatCode>General</c:formatCode>
                <c:ptCount val="1"/>
                <c:pt idx="0">
                  <c:v>73</c:v>
                </c:pt>
              </c:numCache>
            </c:numRef>
          </c:val>
          <c:extLst>
            <c:ext xmlns:c16="http://schemas.microsoft.com/office/drawing/2014/chart" uri="{C3380CC4-5D6E-409C-BE32-E72D297353CC}">
              <c16:uniqueId val="{00000003-C8A7-41E7-AE9E-4090E195CDD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Chili's Malaysia</c:v>
                </c:pt>
              </c:strCache>
            </c:strRef>
          </c:cat>
          <c:val>
            <c:numRef>
              <c:f>Sheet1!$F$2</c:f>
              <c:numCache>
                <c:formatCode>General</c:formatCode>
                <c:ptCount val="1"/>
                <c:pt idx="0">
                  <c:v>4</c:v>
                </c:pt>
              </c:numCache>
            </c:numRef>
          </c:val>
          <c:extLst>
            <c:ext xmlns:c16="http://schemas.microsoft.com/office/drawing/2014/chart" uri="{C3380CC4-5D6E-409C-BE32-E72D297353CC}">
              <c16:uniqueId val="{00000004-C8A7-41E7-AE9E-4090E195CDD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Chili's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C8A7-41E7-AE9E-4090E195CDD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Chili's Malaysia</c:v>
                </c:pt>
              </c:strCache>
            </c:strRef>
          </c:cat>
          <c:val>
            <c:numRef>
              <c:f>Sheet1!$H$2</c:f>
              <c:numCache>
                <c:formatCode>General</c:formatCode>
                <c:ptCount val="1"/>
                <c:pt idx="0">
                  <c:v>202</c:v>
                </c:pt>
              </c:numCache>
            </c:numRef>
          </c:val>
          <c:extLst>
            <c:ext xmlns:c16="http://schemas.microsoft.com/office/drawing/2014/chart" uri="{C3380CC4-5D6E-409C-BE32-E72D297353CC}">
              <c16:uniqueId val="{00000006-C8A7-41E7-AE9E-4090E195CDD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Chili's Malaysia</c:v>
                </c:pt>
              </c:strCache>
            </c:strRef>
          </c:cat>
          <c:val>
            <c:numRef>
              <c:f>Sheet1!$I$2</c:f>
              <c:numCache>
                <c:formatCode>General</c:formatCode>
                <c:ptCount val="1"/>
                <c:pt idx="0">
                  <c:v>94</c:v>
                </c:pt>
              </c:numCache>
            </c:numRef>
          </c:val>
          <c:extLst>
            <c:ext xmlns:c16="http://schemas.microsoft.com/office/drawing/2014/chart" uri="{C3380CC4-5D6E-409C-BE32-E72D297353CC}">
              <c16:uniqueId val="{00000007-C8A7-41E7-AE9E-4090E195CDDD}"/>
            </c:ext>
          </c:extLst>
        </c:ser>
        <c:dLbls>
          <c:showLegendKey val="0"/>
          <c:showVal val="0"/>
          <c:showCatName val="0"/>
          <c:showSerName val="0"/>
          <c:showPercent val="0"/>
          <c:showBubbleSize val="0"/>
        </c:dLbls>
        <c:gapWidth val="150"/>
        <c:overlap val="100"/>
        <c:axId val="462084392"/>
        <c:axId val="462080784"/>
      </c:barChart>
      <c:catAx>
        <c:axId val="46208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80784"/>
        <c:crosses val="autoZero"/>
        <c:auto val="1"/>
        <c:lblAlgn val="ctr"/>
        <c:lblOffset val="100"/>
        <c:noMultiLvlLbl val="0"/>
      </c:catAx>
      <c:valAx>
        <c:axId val="462080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8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4283</c:v>
                </c:pt>
                <c:pt idx="1">
                  <c:v>5049</c:v>
                </c:pt>
                <c:pt idx="2">
                  <c:v>5402</c:v>
                </c:pt>
                <c:pt idx="3">
                  <c:v>6283</c:v>
                </c:pt>
                <c:pt idx="4">
                  <c:v>19767</c:v>
                </c:pt>
                <c:pt idx="5">
                  <c:v>13353</c:v>
                </c:pt>
                <c:pt idx="6">
                  <c:v>7172</c:v>
                </c:pt>
                <c:pt idx="7">
                  <c:v>11282</c:v>
                </c:pt>
                <c:pt idx="8">
                  <c:v>11177</c:v>
                </c:pt>
                <c:pt idx="9">
                  <c:v>15957</c:v>
                </c:pt>
                <c:pt idx="10">
                  <c:v>15703</c:v>
                </c:pt>
                <c:pt idx="11">
                  <c:v>15377</c:v>
                </c:pt>
                <c:pt idx="12">
                  <c:v>15411</c:v>
                </c:pt>
                <c:pt idx="13">
                  <c:v>15881</c:v>
                </c:pt>
                <c:pt idx="14">
                  <c:v>17352</c:v>
                </c:pt>
                <c:pt idx="15">
                  <c:v>34969</c:v>
                </c:pt>
                <c:pt idx="16">
                  <c:v>15607</c:v>
                </c:pt>
                <c:pt idx="17">
                  <c:v>13496</c:v>
                </c:pt>
                <c:pt idx="18">
                  <c:v>16162</c:v>
                </c:pt>
                <c:pt idx="19">
                  <c:v>12580</c:v>
                </c:pt>
                <c:pt idx="20">
                  <c:v>2082</c:v>
                </c:pt>
                <c:pt idx="21">
                  <c:v>1424</c:v>
                </c:pt>
                <c:pt idx="22">
                  <c:v>8241</c:v>
                </c:pt>
                <c:pt idx="23">
                  <c:v>6609</c:v>
                </c:pt>
                <c:pt idx="24">
                  <c:v>10590</c:v>
                </c:pt>
                <c:pt idx="25">
                  <c:v>10078</c:v>
                </c:pt>
                <c:pt idx="26">
                  <c:v>3067</c:v>
                </c:pt>
                <c:pt idx="27">
                  <c:v>7504</c:v>
                </c:pt>
                <c:pt idx="28">
                  <c:v>9166</c:v>
                </c:pt>
                <c:pt idx="29">
                  <c:v>9259</c:v>
                </c:pt>
              </c:numCache>
            </c:numRef>
          </c:val>
          <c:smooth val="0"/>
          <c:extLst>
            <c:ext xmlns:c16="http://schemas.microsoft.com/office/drawing/2014/chart" uri="{C3380CC4-5D6E-409C-BE32-E72D297353CC}">
              <c16:uniqueId val="{00000000-6E79-4099-BB80-C5F0012DC30C}"/>
            </c:ext>
          </c:extLst>
        </c:ser>
        <c:dLbls>
          <c:showLegendKey val="0"/>
          <c:showVal val="0"/>
          <c:showCatName val="0"/>
          <c:showSerName val="0"/>
          <c:showPercent val="0"/>
          <c:showBubbleSize val="0"/>
        </c:dLbls>
        <c:smooth val="0"/>
        <c:axId val="462092592"/>
        <c:axId val="462089640"/>
      </c:lineChart>
      <c:dateAx>
        <c:axId val="46209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89640"/>
        <c:crosses val="autoZero"/>
        <c:auto val="1"/>
        <c:lblOffset val="100"/>
        <c:baseTimeUnit val="days"/>
      </c:dateAx>
      <c:valAx>
        <c:axId val="46208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09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F7A3C-A3B3-4253-8FC0-116045B66F2C}"/>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8A66E4F9-693C-4332-BEBA-D73C01922523}"/>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229963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1CD20-1DE0-4CD9-AA17-188D5503F624}"/>
              </a:ext>
            </a:extLst>
          </p:cNvPr>
          <p:cNvSpPr>
            <a:spLocks noGrp="1"/>
          </p:cNvSpPr>
          <p:nvPr>
            <p:ph type="title"/>
          </p:nvPr>
        </p:nvSpPr>
        <p:spPr/>
        <p:txBody>
          <a:bodyPr/>
          <a:lstStyle/>
          <a:p>
            <a:r>
              <a:rPr lang="en-US"/>
              <a:t>Facebook Key Metrics Table | Chili's Malaysia</a:t>
            </a:r>
          </a:p>
        </p:txBody>
      </p:sp>
      <p:graphicFrame>
        <p:nvGraphicFramePr>
          <p:cNvPr id="5" name="Table Placeholder 4">
            <a:extLst>
              <a:ext uri="{FF2B5EF4-FFF2-40B4-BE49-F238E27FC236}">
                <a16:creationId xmlns:a16="http://schemas.microsoft.com/office/drawing/2014/main" id="{75012206-4564-4C30-BEF8-EEDEF0375222}"/>
              </a:ext>
            </a:extLst>
          </p:cNvPr>
          <p:cNvGraphicFramePr>
            <a:graphicFrameLocks noGrp="1"/>
          </p:cNvGraphicFramePr>
          <p:nvPr>
            <p:ph type="tbl" sz="quarter" idx="13"/>
            <p:extLst>
              <p:ext uri="{D42A27DB-BD31-4B8C-83A1-F6EECF244321}">
                <p14:modId xmlns:p14="http://schemas.microsoft.com/office/powerpoint/2010/main" val="784226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298286883"/>
                    </a:ext>
                  </a:extLst>
                </a:gridCol>
                <a:gridCol w="411480">
                  <a:extLst>
                    <a:ext uri="{9D8B030D-6E8A-4147-A177-3AD203B41FA5}">
                      <a16:colId xmlns:a16="http://schemas.microsoft.com/office/drawing/2014/main" val="312987292"/>
                    </a:ext>
                  </a:extLst>
                </a:gridCol>
                <a:gridCol w="304495">
                  <a:extLst>
                    <a:ext uri="{9D8B030D-6E8A-4147-A177-3AD203B41FA5}">
                      <a16:colId xmlns:a16="http://schemas.microsoft.com/office/drawing/2014/main" val="2723627865"/>
                    </a:ext>
                  </a:extLst>
                </a:gridCol>
                <a:gridCol w="304495">
                  <a:extLst>
                    <a:ext uri="{9D8B030D-6E8A-4147-A177-3AD203B41FA5}">
                      <a16:colId xmlns:a16="http://schemas.microsoft.com/office/drawing/2014/main" val="2782028499"/>
                    </a:ext>
                  </a:extLst>
                </a:gridCol>
                <a:gridCol w="304495">
                  <a:extLst>
                    <a:ext uri="{9D8B030D-6E8A-4147-A177-3AD203B41FA5}">
                      <a16:colId xmlns:a16="http://schemas.microsoft.com/office/drawing/2014/main" val="1641266415"/>
                    </a:ext>
                  </a:extLst>
                </a:gridCol>
                <a:gridCol w="304495">
                  <a:extLst>
                    <a:ext uri="{9D8B030D-6E8A-4147-A177-3AD203B41FA5}">
                      <a16:colId xmlns:a16="http://schemas.microsoft.com/office/drawing/2014/main" val="478000929"/>
                    </a:ext>
                  </a:extLst>
                </a:gridCol>
                <a:gridCol w="304495">
                  <a:extLst>
                    <a:ext uri="{9D8B030D-6E8A-4147-A177-3AD203B41FA5}">
                      <a16:colId xmlns:a16="http://schemas.microsoft.com/office/drawing/2014/main" val="3026124818"/>
                    </a:ext>
                  </a:extLst>
                </a:gridCol>
                <a:gridCol w="304495">
                  <a:extLst>
                    <a:ext uri="{9D8B030D-6E8A-4147-A177-3AD203B41FA5}">
                      <a16:colId xmlns:a16="http://schemas.microsoft.com/office/drawing/2014/main" val="1981540831"/>
                    </a:ext>
                  </a:extLst>
                </a:gridCol>
                <a:gridCol w="304495">
                  <a:extLst>
                    <a:ext uri="{9D8B030D-6E8A-4147-A177-3AD203B41FA5}">
                      <a16:colId xmlns:a16="http://schemas.microsoft.com/office/drawing/2014/main" val="3907828515"/>
                    </a:ext>
                  </a:extLst>
                </a:gridCol>
                <a:gridCol w="304495">
                  <a:extLst>
                    <a:ext uri="{9D8B030D-6E8A-4147-A177-3AD203B41FA5}">
                      <a16:colId xmlns:a16="http://schemas.microsoft.com/office/drawing/2014/main" val="852884247"/>
                    </a:ext>
                  </a:extLst>
                </a:gridCol>
                <a:gridCol w="304495">
                  <a:extLst>
                    <a:ext uri="{9D8B030D-6E8A-4147-A177-3AD203B41FA5}">
                      <a16:colId xmlns:a16="http://schemas.microsoft.com/office/drawing/2014/main" val="1789045579"/>
                    </a:ext>
                  </a:extLst>
                </a:gridCol>
                <a:gridCol w="304495">
                  <a:extLst>
                    <a:ext uri="{9D8B030D-6E8A-4147-A177-3AD203B41FA5}">
                      <a16:colId xmlns:a16="http://schemas.microsoft.com/office/drawing/2014/main" val="455970012"/>
                    </a:ext>
                  </a:extLst>
                </a:gridCol>
                <a:gridCol w="304495">
                  <a:extLst>
                    <a:ext uri="{9D8B030D-6E8A-4147-A177-3AD203B41FA5}">
                      <a16:colId xmlns:a16="http://schemas.microsoft.com/office/drawing/2014/main" val="875252558"/>
                    </a:ext>
                  </a:extLst>
                </a:gridCol>
                <a:gridCol w="304495">
                  <a:extLst>
                    <a:ext uri="{9D8B030D-6E8A-4147-A177-3AD203B41FA5}">
                      <a16:colId xmlns:a16="http://schemas.microsoft.com/office/drawing/2014/main" val="2651976392"/>
                    </a:ext>
                  </a:extLst>
                </a:gridCol>
                <a:gridCol w="304495">
                  <a:extLst>
                    <a:ext uri="{9D8B030D-6E8A-4147-A177-3AD203B41FA5}">
                      <a16:colId xmlns:a16="http://schemas.microsoft.com/office/drawing/2014/main" val="1537789310"/>
                    </a:ext>
                  </a:extLst>
                </a:gridCol>
                <a:gridCol w="304495">
                  <a:extLst>
                    <a:ext uri="{9D8B030D-6E8A-4147-A177-3AD203B41FA5}">
                      <a16:colId xmlns:a16="http://schemas.microsoft.com/office/drawing/2014/main" val="672405544"/>
                    </a:ext>
                  </a:extLst>
                </a:gridCol>
                <a:gridCol w="304495">
                  <a:extLst>
                    <a:ext uri="{9D8B030D-6E8A-4147-A177-3AD203B41FA5}">
                      <a16:colId xmlns:a16="http://schemas.microsoft.com/office/drawing/2014/main" val="294079995"/>
                    </a:ext>
                  </a:extLst>
                </a:gridCol>
                <a:gridCol w="304495">
                  <a:extLst>
                    <a:ext uri="{9D8B030D-6E8A-4147-A177-3AD203B41FA5}">
                      <a16:colId xmlns:a16="http://schemas.microsoft.com/office/drawing/2014/main" val="493609408"/>
                    </a:ext>
                  </a:extLst>
                </a:gridCol>
                <a:gridCol w="304495">
                  <a:extLst>
                    <a:ext uri="{9D8B030D-6E8A-4147-A177-3AD203B41FA5}">
                      <a16:colId xmlns:a16="http://schemas.microsoft.com/office/drawing/2014/main" val="1732588865"/>
                    </a:ext>
                  </a:extLst>
                </a:gridCol>
                <a:gridCol w="304495">
                  <a:extLst>
                    <a:ext uri="{9D8B030D-6E8A-4147-A177-3AD203B41FA5}">
                      <a16:colId xmlns:a16="http://schemas.microsoft.com/office/drawing/2014/main" val="3540390976"/>
                    </a:ext>
                  </a:extLst>
                </a:gridCol>
                <a:gridCol w="304495">
                  <a:extLst>
                    <a:ext uri="{9D8B030D-6E8A-4147-A177-3AD203B41FA5}">
                      <a16:colId xmlns:a16="http://schemas.microsoft.com/office/drawing/2014/main" val="3312331588"/>
                    </a:ext>
                  </a:extLst>
                </a:gridCol>
                <a:gridCol w="304495">
                  <a:extLst>
                    <a:ext uri="{9D8B030D-6E8A-4147-A177-3AD203B41FA5}">
                      <a16:colId xmlns:a16="http://schemas.microsoft.com/office/drawing/2014/main" val="2831377301"/>
                    </a:ext>
                  </a:extLst>
                </a:gridCol>
                <a:gridCol w="304495">
                  <a:extLst>
                    <a:ext uri="{9D8B030D-6E8A-4147-A177-3AD203B41FA5}">
                      <a16:colId xmlns:a16="http://schemas.microsoft.com/office/drawing/2014/main" val="35158791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88415190"/>
                  </a:ext>
                </a:extLst>
              </a:tr>
              <a:tr h="370840">
                <a:tc>
                  <a:txBody>
                    <a:bodyPr/>
                    <a:lstStyle/>
                    <a:p>
                      <a:r>
                        <a:rPr lang="en-US" sz="1000"/>
                        <a:t>Chili's Malaysia</a:t>
                      </a:r>
                    </a:p>
                  </a:txBody>
                  <a:tcPr/>
                </a:tc>
                <a:tc>
                  <a:txBody>
                    <a:bodyPr/>
                    <a:lstStyle/>
                    <a:p>
                      <a:r>
                        <a:rPr lang="en-US" sz="1000"/>
                        <a:t>272596</a:t>
                      </a:r>
                    </a:p>
                  </a:txBody>
                  <a:tcPr/>
                </a:tc>
                <a:tc>
                  <a:txBody>
                    <a:bodyPr/>
                    <a:lstStyle/>
                    <a:p>
                      <a:r>
                        <a:rPr lang="en-US" sz="1000"/>
                        <a:t>-152</a:t>
                      </a:r>
                    </a:p>
                  </a:txBody>
                  <a:tcPr/>
                </a:tc>
                <a:tc>
                  <a:txBody>
                    <a:bodyPr/>
                    <a:lstStyle/>
                    <a:p>
                      <a:r>
                        <a:rPr lang="en-US" sz="1000"/>
                        <a:t>25</a:t>
                      </a:r>
                    </a:p>
                  </a:txBody>
                  <a:tcPr/>
                </a:tc>
                <a:tc>
                  <a:txBody>
                    <a:bodyPr/>
                    <a:lstStyle/>
                    <a:p>
                      <a:r>
                        <a:rPr lang="en-US" sz="1000"/>
                        <a:t>0</a:t>
                      </a:r>
                    </a:p>
                  </a:txBody>
                  <a:tcPr/>
                </a:tc>
                <a:tc>
                  <a:txBody>
                    <a:bodyPr/>
                    <a:lstStyle/>
                    <a:p>
                      <a:r>
                        <a:rPr lang="en-US" sz="1000"/>
                        <a:t>23</a:t>
                      </a:r>
                    </a:p>
                  </a:txBody>
                  <a:tcPr/>
                </a:tc>
                <a:tc>
                  <a:txBody>
                    <a:bodyPr/>
                    <a:lstStyle/>
                    <a:p>
                      <a:r>
                        <a:rPr lang="en-US" sz="1000"/>
                        <a:t>0</a:t>
                      </a:r>
                    </a:p>
                  </a:txBody>
                  <a:tcPr/>
                </a:tc>
                <a:tc>
                  <a:txBody>
                    <a:bodyPr/>
                    <a:lstStyle/>
                    <a:p>
                      <a:r>
                        <a:rPr lang="en-US" sz="1000"/>
                        <a:t>2</a:t>
                      </a:r>
                    </a:p>
                  </a:txBody>
                  <a:tcPr/>
                </a:tc>
                <a:tc>
                  <a:txBody>
                    <a:bodyPr/>
                    <a:lstStyle/>
                    <a:p>
                      <a:r>
                        <a:rPr lang="en-US" sz="1000"/>
                        <a:t>15438</a:t>
                      </a:r>
                    </a:p>
                  </a:txBody>
                  <a:tcPr/>
                </a:tc>
                <a:tc>
                  <a:txBody>
                    <a:bodyPr/>
                    <a:lstStyle/>
                    <a:p>
                      <a:r>
                        <a:rPr lang="en-US" sz="1000"/>
                        <a:t>1</a:t>
                      </a:r>
                    </a:p>
                  </a:txBody>
                  <a:tcPr/>
                </a:tc>
                <a:tc>
                  <a:txBody>
                    <a:bodyPr/>
                    <a:lstStyle/>
                    <a:p>
                      <a:r>
                        <a:rPr lang="en-US" sz="1000"/>
                        <a:t>15208</a:t>
                      </a:r>
                    </a:p>
                  </a:txBody>
                  <a:tcPr/>
                </a:tc>
                <a:tc>
                  <a:txBody>
                    <a:bodyPr/>
                    <a:lstStyle/>
                    <a:p>
                      <a:r>
                        <a:rPr lang="en-US" sz="1000"/>
                        <a:t>146</a:t>
                      </a:r>
                    </a:p>
                  </a:txBody>
                  <a:tcPr/>
                </a:tc>
                <a:tc>
                  <a:txBody>
                    <a:bodyPr/>
                    <a:lstStyle/>
                    <a:p>
                      <a:r>
                        <a:rPr lang="en-US" sz="1000"/>
                        <a:t>6</a:t>
                      </a:r>
                    </a:p>
                  </a:txBody>
                  <a:tcPr/>
                </a:tc>
                <a:tc>
                  <a:txBody>
                    <a:bodyPr/>
                    <a:lstStyle/>
                    <a:p>
                      <a:r>
                        <a:rPr lang="en-US" sz="1000"/>
                        <a:t>73</a:t>
                      </a:r>
                    </a:p>
                  </a:txBody>
                  <a:tcPr/>
                </a:tc>
                <a:tc>
                  <a:txBody>
                    <a:bodyPr/>
                    <a:lstStyle/>
                    <a:p>
                      <a:r>
                        <a:rPr lang="en-US" sz="1000"/>
                        <a:t>4</a:t>
                      </a:r>
                    </a:p>
                  </a:txBody>
                  <a:tcPr/>
                </a:tc>
                <a:tc>
                  <a:txBody>
                    <a:bodyPr/>
                    <a:lstStyle/>
                    <a:p>
                      <a:r>
                        <a:rPr lang="en-US" sz="1000"/>
                        <a:t>1</a:t>
                      </a:r>
                    </a:p>
                  </a:txBody>
                  <a:tcPr/>
                </a:tc>
                <a:tc>
                  <a:txBody>
                    <a:bodyPr/>
                    <a:lstStyle/>
                    <a:p>
                      <a:r>
                        <a:rPr lang="en-US" sz="1000"/>
                        <a:t>202</a:t>
                      </a:r>
                    </a:p>
                  </a:txBody>
                  <a:tcPr/>
                </a:tc>
                <a:tc>
                  <a:txBody>
                    <a:bodyPr/>
                    <a:lstStyle/>
                    <a:p>
                      <a:r>
                        <a:rPr lang="en-US" sz="1000"/>
                        <a:t>94</a:t>
                      </a:r>
                    </a:p>
                  </a:txBody>
                  <a:tcPr/>
                </a:tc>
                <a:tc>
                  <a:txBody>
                    <a:bodyPr/>
                    <a:lstStyle/>
                    <a:p>
                      <a:r>
                        <a:rPr lang="en-US" sz="1000"/>
                        <a:t>15734</a:t>
                      </a:r>
                    </a:p>
                  </a:txBody>
                  <a:tcPr/>
                </a:tc>
                <a:tc>
                  <a:txBody>
                    <a:bodyPr/>
                    <a:lstStyle/>
                    <a:p>
                      <a:r>
                        <a:rPr lang="en-US" sz="1000"/>
                        <a:t>0</a:t>
                      </a:r>
                    </a:p>
                  </a:txBody>
                  <a:tcPr/>
                </a:tc>
                <a:tc>
                  <a:txBody>
                    <a:bodyPr/>
                    <a:lstStyle/>
                    <a:p>
                      <a:r>
                        <a:rPr lang="en-US" sz="1000"/>
                        <a:t>0</a:t>
                      </a:r>
                    </a:p>
                  </a:txBody>
                  <a:tcPr/>
                </a:tc>
                <a:tc>
                  <a:txBody>
                    <a:bodyPr/>
                    <a:lstStyle/>
                    <a:p>
                      <a:r>
                        <a:rPr lang="en-US" sz="1000"/>
                        <a:t>0.2308 %</a:t>
                      </a:r>
                    </a:p>
                  </a:txBody>
                  <a:tcPr/>
                </a:tc>
                <a:tc>
                  <a:txBody>
                    <a:bodyPr/>
                    <a:lstStyle/>
                    <a:p>
                      <a:r>
                        <a:rPr lang="en-US" sz="1000"/>
                        <a:t>0.0 %</a:t>
                      </a:r>
                    </a:p>
                  </a:txBody>
                  <a:tcPr/>
                </a:tc>
                <a:extLst>
                  <a:ext uri="{0D108BD9-81ED-4DB2-BD59-A6C34878D82A}">
                    <a16:rowId xmlns:a16="http://schemas.microsoft.com/office/drawing/2014/main" val="898479925"/>
                  </a:ext>
                </a:extLst>
              </a:tr>
            </a:tbl>
          </a:graphicData>
        </a:graphic>
      </p:graphicFrame>
      <p:sp>
        <p:nvSpPr>
          <p:cNvPr id="4" name="Text Placeholder 3">
            <a:extLst>
              <a:ext uri="{FF2B5EF4-FFF2-40B4-BE49-F238E27FC236}">
                <a16:creationId xmlns:a16="http://schemas.microsoft.com/office/drawing/2014/main" id="{8CE82E9F-C75D-4FAE-918F-762D61CF976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63651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0A847-3950-428E-B397-34117E835B9C}"/>
              </a:ext>
            </a:extLst>
          </p:cNvPr>
          <p:cNvSpPr>
            <a:spLocks noGrp="1"/>
          </p:cNvSpPr>
          <p:nvPr>
            <p:ph type="title"/>
          </p:nvPr>
        </p:nvSpPr>
        <p:spPr/>
        <p:txBody>
          <a:bodyPr/>
          <a:lstStyle/>
          <a:p>
            <a:r>
              <a:rPr lang="en-US"/>
              <a:t>Facebook Fans Change by Like/Unlike Source | Chili's Malaysia</a:t>
            </a:r>
          </a:p>
        </p:txBody>
      </p:sp>
      <p:graphicFrame>
        <p:nvGraphicFramePr>
          <p:cNvPr id="6" name="Chart Placeholder 5">
            <a:extLst>
              <a:ext uri="{FF2B5EF4-FFF2-40B4-BE49-F238E27FC236}">
                <a16:creationId xmlns:a16="http://schemas.microsoft.com/office/drawing/2014/main" id="{0AF0D1C8-5D6A-4C58-95AC-0C7B29E324DF}"/>
              </a:ext>
            </a:extLst>
          </p:cNvPr>
          <p:cNvGraphicFramePr>
            <a:graphicFrameLocks noGrp="1"/>
          </p:cNvGraphicFramePr>
          <p:nvPr>
            <p:ph type="chart" sz="quarter" idx="13"/>
            <p:extLst>
              <p:ext uri="{D42A27DB-BD31-4B8C-83A1-F6EECF244321}">
                <p14:modId xmlns:p14="http://schemas.microsoft.com/office/powerpoint/2010/main" val="1469557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442B75-EA50-4CEA-A94F-4E9AE0F427D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15B886B-AE84-4EC0-AE44-85AFFF3ED2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0421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4EA4E-A9F5-4697-90CC-133D09D9AF88}"/>
              </a:ext>
            </a:extLst>
          </p:cNvPr>
          <p:cNvSpPr>
            <a:spLocks noGrp="1"/>
          </p:cNvSpPr>
          <p:nvPr>
            <p:ph type="title"/>
          </p:nvPr>
        </p:nvSpPr>
        <p:spPr/>
        <p:txBody>
          <a:bodyPr/>
          <a:lstStyle/>
          <a:p>
            <a:r>
              <a:rPr lang="en-US"/>
              <a:t>Facebook Average Interactions Per Post | Chili's Malaysia</a:t>
            </a:r>
          </a:p>
        </p:txBody>
      </p:sp>
      <p:graphicFrame>
        <p:nvGraphicFramePr>
          <p:cNvPr id="6" name="Chart Placeholder 5">
            <a:extLst>
              <a:ext uri="{FF2B5EF4-FFF2-40B4-BE49-F238E27FC236}">
                <a16:creationId xmlns:a16="http://schemas.microsoft.com/office/drawing/2014/main" id="{FB42649B-102F-467F-8BB4-6F565FD2A54B}"/>
              </a:ext>
            </a:extLst>
          </p:cNvPr>
          <p:cNvGraphicFramePr>
            <a:graphicFrameLocks noGrp="1"/>
          </p:cNvGraphicFramePr>
          <p:nvPr>
            <p:ph type="chart" sz="quarter" idx="13"/>
            <p:extLst>
              <p:ext uri="{D42A27DB-BD31-4B8C-83A1-F6EECF244321}">
                <p14:modId xmlns:p14="http://schemas.microsoft.com/office/powerpoint/2010/main" val="350949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3ABFA3-B9C0-4555-A073-31B7886C361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939BDE5-5379-42B6-9878-7E39822B86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7341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9242B-C7C7-480D-B55B-6B7270A6A4B3}"/>
              </a:ext>
            </a:extLst>
          </p:cNvPr>
          <p:cNvSpPr>
            <a:spLocks noGrp="1"/>
          </p:cNvSpPr>
          <p:nvPr>
            <p:ph type="title"/>
          </p:nvPr>
        </p:nvSpPr>
        <p:spPr/>
        <p:txBody>
          <a:bodyPr/>
          <a:lstStyle/>
          <a:p>
            <a:r>
              <a:rPr lang="en-US"/>
              <a:t>Facebook Fan Demographics | Chili's Malaysia</a:t>
            </a:r>
          </a:p>
        </p:txBody>
      </p:sp>
      <p:graphicFrame>
        <p:nvGraphicFramePr>
          <p:cNvPr id="6" name="Chart Placeholder 5">
            <a:extLst>
              <a:ext uri="{FF2B5EF4-FFF2-40B4-BE49-F238E27FC236}">
                <a16:creationId xmlns:a16="http://schemas.microsoft.com/office/drawing/2014/main" id="{D91E38A1-AE5E-4795-975E-01F61B95F110}"/>
              </a:ext>
            </a:extLst>
          </p:cNvPr>
          <p:cNvGraphicFramePr>
            <a:graphicFrameLocks noGrp="1"/>
          </p:cNvGraphicFramePr>
          <p:nvPr>
            <p:ph type="chart" sz="quarter" idx="13"/>
            <p:extLst>
              <p:ext uri="{D42A27DB-BD31-4B8C-83A1-F6EECF244321}">
                <p14:modId xmlns:p14="http://schemas.microsoft.com/office/powerpoint/2010/main" val="3395214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DD9E20-4EAD-4493-A124-2A5FEBE8CE9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F3408BC-D68C-4704-8689-7FA281E18F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8635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50714-E7EC-4CA4-A0E6-6F0C821481F5}"/>
              </a:ext>
            </a:extLst>
          </p:cNvPr>
          <p:cNvSpPr>
            <a:spLocks noGrp="1"/>
          </p:cNvSpPr>
          <p:nvPr>
            <p:ph type="title"/>
          </p:nvPr>
        </p:nvSpPr>
        <p:spPr/>
        <p:txBody>
          <a:bodyPr/>
          <a:lstStyle/>
          <a:p>
            <a:r>
              <a:rPr lang="en-US"/>
              <a:t>Facebook Interaction Rate By Post Type | Chili's Malaysia</a:t>
            </a:r>
          </a:p>
        </p:txBody>
      </p:sp>
      <p:graphicFrame>
        <p:nvGraphicFramePr>
          <p:cNvPr id="6" name="Chart Placeholder 5">
            <a:extLst>
              <a:ext uri="{FF2B5EF4-FFF2-40B4-BE49-F238E27FC236}">
                <a16:creationId xmlns:a16="http://schemas.microsoft.com/office/drawing/2014/main" id="{5F02561E-2E3A-433E-BBC0-64AB7DB8B1C9}"/>
              </a:ext>
            </a:extLst>
          </p:cNvPr>
          <p:cNvGraphicFramePr>
            <a:graphicFrameLocks noGrp="1"/>
          </p:cNvGraphicFramePr>
          <p:nvPr>
            <p:ph type="chart" sz="quarter" idx="13"/>
            <p:extLst>
              <p:ext uri="{D42A27DB-BD31-4B8C-83A1-F6EECF244321}">
                <p14:modId xmlns:p14="http://schemas.microsoft.com/office/powerpoint/2010/main" val="2556425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D0A7AD-E126-487F-84DD-579B39F9E95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58BC354-AC7D-42B6-98B1-1F5C78A83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2921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AF410-DD2D-485D-9ADD-44230F6019F7}"/>
              </a:ext>
            </a:extLst>
          </p:cNvPr>
          <p:cNvSpPr>
            <a:spLocks noGrp="1"/>
          </p:cNvSpPr>
          <p:nvPr>
            <p:ph type="title"/>
          </p:nvPr>
        </p:nvSpPr>
        <p:spPr/>
        <p:txBody>
          <a:bodyPr/>
          <a:lstStyle/>
          <a:p>
            <a:r>
              <a:rPr lang="en-US"/>
              <a:t>Facebook Fans By City Table | Chili's Malaysia - 1 of 3</a:t>
            </a:r>
          </a:p>
        </p:txBody>
      </p:sp>
      <p:graphicFrame>
        <p:nvGraphicFramePr>
          <p:cNvPr id="5" name="Table Placeholder 4">
            <a:extLst>
              <a:ext uri="{FF2B5EF4-FFF2-40B4-BE49-F238E27FC236}">
                <a16:creationId xmlns:a16="http://schemas.microsoft.com/office/drawing/2014/main" id="{9D2E1732-0C80-4DED-8226-0BABD512B4CF}"/>
              </a:ext>
            </a:extLst>
          </p:cNvPr>
          <p:cNvGraphicFramePr>
            <a:graphicFrameLocks noGrp="1"/>
          </p:cNvGraphicFramePr>
          <p:nvPr>
            <p:ph type="tbl" sz="quarter" idx="13"/>
            <p:extLst>
              <p:ext uri="{D42A27DB-BD31-4B8C-83A1-F6EECF244321}">
                <p14:modId xmlns:p14="http://schemas.microsoft.com/office/powerpoint/2010/main" val="2624779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58207443"/>
                    </a:ext>
                  </a:extLst>
                </a:gridCol>
                <a:gridCol w="1645920">
                  <a:extLst>
                    <a:ext uri="{9D8B030D-6E8A-4147-A177-3AD203B41FA5}">
                      <a16:colId xmlns:a16="http://schemas.microsoft.com/office/drawing/2014/main" val="2018056049"/>
                    </a:ext>
                  </a:extLst>
                </a:gridCol>
                <a:gridCol w="1645920">
                  <a:extLst>
                    <a:ext uri="{9D8B030D-6E8A-4147-A177-3AD203B41FA5}">
                      <a16:colId xmlns:a16="http://schemas.microsoft.com/office/drawing/2014/main" val="832715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62040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22.9 %</a:t>
                      </a:r>
                    </a:p>
                  </a:txBody>
                  <a:tcPr/>
                </a:tc>
                <a:extLst>
                  <a:ext uri="{0D108BD9-81ED-4DB2-BD59-A6C34878D82A}">
                    <a16:rowId xmlns:a16="http://schemas.microsoft.com/office/drawing/2014/main" val="3762892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a:t>
                      </a:r>
                    </a:p>
                  </a:txBody>
                  <a:tcPr/>
                </a:tc>
                <a:extLst>
                  <a:ext uri="{0D108BD9-81ED-4DB2-BD59-A6C34878D82A}">
                    <a16:rowId xmlns:a16="http://schemas.microsoft.com/office/drawing/2014/main" val="2811724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extLst>
                  <a:ext uri="{0D108BD9-81ED-4DB2-BD59-A6C34878D82A}">
                    <a16:rowId xmlns:a16="http://schemas.microsoft.com/office/drawing/2014/main" val="416455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extLst>
                  <a:ext uri="{0D108BD9-81ED-4DB2-BD59-A6C34878D82A}">
                    <a16:rowId xmlns:a16="http://schemas.microsoft.com/office/drawing/2014/main" val="39697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277278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448480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06823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84536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69069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16966523"/>
                  </a:ext>
                </a:extLst>
              </a:tr>
            </a:tbl>
          </a:graphicData>
        </a:graphic>
      </p:graphicFrame>
      <p:sp>
        <p:nvSpPr>
          <p:cNvPr id="4" name="Text Placeholder 3">
            <a:extLst>
              <a:ext uri="{FF2B5EF4-FFF2-40B4-BE49-F238E27FC236}">
                <a16:creationId xmlns:a16="http://schemas.microsoft.com/office/drawing/2014/main" id="{2B48A6BA-85DF-4AA0-8954-D29CF7033FB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57593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9C54D-4EC2-4899-8897-7A7E5B9BA743}"/>
              </a:ext>
            </a:extLst>
          </p:cNvPr>
          <p:cNvSpPr>
            <a:spLocks noGrp="1"/>
          </p:cNvSpPr>
          <p:nvPr>
            <p:ph type="title"/>
          </p:nvPr>
        </p:nvSpPr>
        <p:spPr/>
        <p:txBody>
          <a:bodyPr/>
          <a:lstStyle/>
          <a:p>
            <a:r>
              <a:rPr lang="en-US"/>
              <a:t>Facebook Fans By City Table | Chili's Malaysia - 2 of 3</a:t>
            </a:r>
          </a:p>
        </p:txBody>
      </p:sp>
      <p:graphicFrame>
        <p:nvGraphicFramePr>
          <p:cNvPr id="5" name="Table Placeholder 4">
            <a:extLst>
              <a:ext uri="{FF2B5EF4-FFF2-40B4-BE49-F238E27FC236}">
                <a16:creationId xmlns:a16="http://schemas.microsoft.com/office/drawing/2014/main" id="{FE33B5BE-60EF-4C1B-AA0B-E8A9D8EC5889}"/>
              </a:ext>
            </a:extLst>
          </p:cNvPr>
          <p:cNvGraphicFramePr>
            <a:graphicFrameLocks noGrp="1"/>
          </p:cNvGraphicFramePr>
          <p:nvPr>
            <p:ph type="tbl" sz="quarter" idx="13"/>
            <p:extLst>
              <p:ext uri="{D42A27DB-BD31-4B8C-83A1-F6EECF244321}">
                <p14:modId xmlns:p14="http://schemas.microsoft.com/office/powerpoint/2010/main" val="4063895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33024077"/>
                    </a:ext>
                  </a:extLst>
                </a:gridCol>
                <a:gridCol w="1645920">
                  <a:extLst>
                    <a:ext uri="{9D8B030D-6E8A-4147-A177-3AD203B41FA5}">
                      <a16:colId xmlns:a16="http://schemas.microsoft.com/office/drawing/2014/main" val="3198913573"/>
                    </a:ext>
                  </a:extLst>
                </a:gridCol>
                <a:gridCol w="1645920">
                  <a:extLst>
                    <a:ext uri="{9D8B030D-6E8A-4147-A177-3AD203B41FA5}">
                      <a16:colId xmlns:a16="http://schemas.microsoft.com/office/drawing/2014/main" val="727699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2987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56060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225108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55218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40650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3622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14496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50950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59670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3684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34450471"/>
                  </a:ext>
                </a:extLst>
              </a:tr>
            </a:tbl>
          </a:graphicData>
        </a:graphic>
      </p:graphicFrame>
      <p:sp>
        <p:nvSpPr>
          <p:cNvPr id="4" name="Text Placeholder 3">
            <a:extLst>
              <a:ext uri="{FF2B5EF4-FFF2-40B4-BE49-F238E27FC236}">
                <a16:creationId xmlns:a16="http://schemas.microsoft.com/office/drawing/2014/main" id="{AC980B35-3A4F-45CB-BE94-3124A65D46C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18203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49563-A8BC-41C4-8D26-4AB51368A93F}"/>
              </a:ext>
            </a:extLst>
          </p:cNvPr>
          <p:cNvSpPr>
            <a:spLocks noGrp="1"/>
          </p:cNvSpPr>
          <p:nvPr>
            <p:ph type="title"/>
          </p:nvPr>
        </p:nvSpPr>
        <p:spPr/>
        <p:txBody>
          <a:bodyPr/>
          <a:lstStyle/>
          <a:p>
            <a:r>
              <a:rPr lang="en-US"/>
              <a:t>Facebook Fans By City Table | Chili's Malaysia - 3 of 3</a:t>
            </a:r>
          </a:p>
        </p:txBody>
      </p:sp>
      <p:graphicFrame>
        <p:nvGraphicFramePr>
          <p:cNvPr id="5" name="Table Placeholder 4">
            <a:extLst>
              <a:ext uri="{FF2B5EF4-FFF2-40B4-BE49-F238E27FC236}">
                <a16:creationId xmlns:a16="http://schemas.microsoft.com/office/drawing/2014/main" id="{35B06B90-8689-425F-A828-90E318B3EBEE}"/>
              </a:ext>
            </a:extLst>
          </p:cNvPr>
          <p:cNvGraphicFramePr>
            <a:graphicFrameLocks noGrp="1"/>
          </p:cNvGraphicFramePr>
          <p:nvPr>
            <p:ph type="tbl" sz="quarter" idx="13"/>
            <p:extLst>
              <p:ext uri="{D42A27DB-BD31-4B8C-83A1-F6EECF244321}">
                <p14:modId xmlns:p14="http://schemas.microsoft.com/office/powerpoint/2010/main" val="3757722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81039804"/>
                    </a:ext>
                  </a:extLst>
                </a:gridCol>
                <a:gridCol w="1645920">
                  <a:extLst>
                    <a:ext uri="{9D8B030D-6E8A-4147-A177-3AD203B41FA5}">
                      <a16:colId xmlns:a16="http://schemas.microsoft.com/office/drawing/2014/main" val="1543764381"/>
                    </a:ext>
                  </a:extLst>
                </a:gridCol>
                <a:gridCol w="1645920">
                  <a:extLst>
                    <a:ext uri="{9D8B030D-6E8A-4147-A177-3AD203B41FA5}">
                      <a16:colId xmlns:a16="http://schemas.microsoft.com/office/drawing/2014/main" val="1569318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94075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67985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85819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334588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623656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501297940"/>
                  </a:ext>
                </a:extLst>
              </a:tr>
            </a:tbl>
          </a:graphicData>
        </a:graphic>
      </p:graphicFrame>
      <p:sp>
        <p:nvSpPr>
          <p:cNvPr id="4" name="Text Placeholder 3">
            <a:extLst>
              <a:ext uri="{FF2B5EF4-FFF2-40B4-BE49-F238E27FC236}">
                <a16:creationId xmlns:a16="http://schemas.microsoft.com/office/drawing/2014/main" id="{70810C96-DAA6-44F8-A858-04ABFCAFCDD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03226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D0481-F529-4E88-AA07-C99A012AB1A4}"/>
              </a:ext>
            </a:extLst>
          </p:cNvPr>
          <p:cNvSpPr>
            <a:spLocks noGrp="1"/>
          </p:cNvSpPr>
          <p:nvPr>
            <p:ph type="title"/>
          </p:nvPr>
        </p:nvSpPr>
        <p:spPr/>
        <p:txBody>
          <a:bodyPr/>
          <a:lstStyle/>
          <a:p>
            <a:r>
              <a:rPr lang="en-US"/>
              <a:t>Facebook Own Posts Table | Chili's Malaysia - 1 of 25</a:t>
            </a:r>
          </a:p>
        </p:txBody>
      </p:sp>
      <p:graphicFrame>
        <p:nvGraphicFramePr>
          <p:cNvPr id="5" name="Table Placeholder 4">
            <a:extLst>
              <a:ext uri="{FF2B5EF4-FFF2-40B4-BE49-F238E27FC236}">
                <a16:creationId xmlns:a16="http://schemas.microsoft.com/office/drawing/2014/main" id="{C40B07B9-5ADE-4E47-A415-BA6AE0EA0F75}"/>
              </a:ext>
            </a:extLst>
          </p:cNvPr>
          <p:cNvGraphicFramePr>
            <a:graphicFrameLocks noGrp="1"/>
          </p:cNvGraphicFramePr>
          <p:nvPr>
            <p:ph type="tbl" sz="quarter" idx="13"/>
            <p:extLst>
              <p:ext uri="{D42A27DB-BD31-4B8C-83A1-F6EECF244321}">
                <p14:modId xmlns:p14="http://schemas.microsoft.com/office/powerpoint/2010/main" val="2715300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04300445"/>
                    </a:ext>
                  </a:extLst>
                </a:gridCol>
                <a:gridCol w="905256">
                  <a:extLst>
                    <a:ext uri="{9D8B030D-6E8A-4147-A177-3AD203B41FA5}">
                      <a16:colId xmlns:a16="http://schemas.microsoft.com/office/drawing/2014/main" val="2023688639"/>
                    </a:ext>
                  </a:extLst>
                </a:gridCol>
                <a:gridCol w="658368">
                  <a:extLst>
                    <a:ext uri="{9D8B030D-6E8A-4147-A177-3AD203B41FA5}">
                      <a16:colId xmlns:a16="http://schemas.microsoft.com/office/drawing/2014/main" val="1124406147"/>
                    </a:ext>
                  </a:extLst>
                </a:gridCol>
                <a:gridCol w="329184">
                  <a:extLst>
                    <a:ext uri="{9D8B030D-6E8A-4147-A177-3AD203B41FA5}">
                      <a16:colId xmlns:a16="http://schemas.microsoft.com/office/drawing/2014/main" val="3714095586"/>
                    </a:ext>
                  </a:extLst>
                </a:gridCol>
                <a:gridCol w="329184">
                  <a:extLst>
                    <a:ext uri="{9D8B030D-6E8A-4147-A177-3AD203B41FA5}">
                      <a16:colId xmlns:a16="http://schemas.microsoft.com/office/drawing/2014/main" val="284902278"/>
                    </a:ext>
                  </a:extLst>
                </a:gridCol>
                <a:gridCol w="329184">
                  <a:extLst>
                    <a:ext uri="{9D8B030D-6E8A-4147-A177-3AD203B41FA5}">
                      <a16:colId xmlns:a16="http://schemas.microsoft.com/office/drawing/2014/main" val="189350460"/>
                    </a:ext>
                  </a:extLst>
                </a:gridCol>
                <a:gridCol w="329184">
                  <a:extLst>
                    <a:ext uri="{9D8B030D-6E8A-4147-A177-3AD203B41FA5}">
                      <a16:colId xmlns:a16="http://schemas.microsoft.com/office/drawing/2014/main" val="4193454378"/>
                    </a:ext>
                  </a:extLst>
                </a:gridCol>
                <a:gridCol w="329184">
                  <a:extLst>
                    <a:ext uri="{9D8B030D-6E8A-4147-A177-3AD203B41FA5}">
                      <a16:colId xmlns:a16="http://schemas.microsoft.com/office/drawing/2014/main" val="2509565243"/>
                    </a:ext>
                  </a:extLst>
                </a:gridCol>
                <a:gridCol w="329184">
                  <a:extLst>
                    <a:ext uri="{9D8B030D-6E8A-4147-A177-3AD203B41FA5}">
                      <a16:colId xmlns:a16="http://schemas.microsoft.com/office/drawing/2014/main" val="3792779149"/>
                    </a:ext>
                  </a:extLst>
                </a:gridCol>
                <a:gridCol w="329184">
                  <a:extLst>
                    <a:ext uri="{9D8B030D-6E8A-4147-A177-3AD203B41FA5}">
                      <a16:colId xmlns:a16="http://schemas.microsoft.com/office/drawing/2014/main" val="1199462912"/>
                    </a:ext>
                  </a:extLst>
                </a:gridCol>
                <a:gridCol w="329184">
                  <a:extLst>
                    <a:ext uri="{9D8B030D-6E8A-4147-A177-3AD203B41FA5}">
                      <a16:colId xmlns:a16="http://schemas.microsoft.com/office/drawing/2014/main" val="81370806"/>
                    </a:ext>
                  </a:extLst>
                </a:gridCol>
                <a:gridCol w="329184">
                  <a:extLst>
                    <a:ext uri="{9D8B030D-6E8A-4147-A177-3AD203B41FA5}">
                      <a16:colId xmlns:a16="http://schemas.microsoft.com/office/drawing/2014/main" val="2834120692"/>
                    </a:ext>
                  </a:extLst>
                </a:gridCol>
                <a:gridCol w="329184">
                  <a:extLst>
                    <a:ext uri="{9D8B030D-6E8A-4147-A177-3AD203B41FA5}">
                      <a16:colId xmlns:a16="http://schemas.microsoft.com/office/drawing/2014/main" val="3113485549"/>
                    </a:ext>
                  </a:extLst>
                </a:gridCol>
                <a:gridCol w="329184">
                  <a:extLst>
                    <a:ext uri="{9D8B030D-6E8A-4147-A177-3AD203B41FA5}">
                      <a16:colId xmlns:a16="http://schemas.microsoft.com/office/drawing/2014/main" val="2723455145"/>
                    </a:ext>
                  </a:extLst>
                </a:gridCol>
                <a:gridCol w="329184">
                  <a:extLst>
                    <a:ext uri="{9D8B030D-6E8A-4147-A177-3AD203B41FA5}">
                      <a16:colId xmlns:a16="http://schemas.microsoft.com/office/drawing/2014/main" val="1229612210"/>
                    </a:ext>
                  </a:extLst>
                </a:gridCol>
                <a:gridCol w="329184">
                  <a:extLst>
                    <a:ext uri="{9D8B030D-6E8A-4147-A177-3AD203B41FA5}">
                      <a16:colId xmlns:a16="http://schemas.microsoft.com/office/drawing/2014/main" val="3191560378"/>
                    </a:ext>
                  </a:extLst>
                </a:gridCol>
                <a:gridCol w="329184">
                  <a:extLst>
                    <a:ext uri="{9D8B030D-6E8A-4147-A177-3AD203B41FA5}">
                      <a16:colId xmlns:a16="http://schemas.microsoft.com/office/drawing/2014/main" val="3435636887"/>
                    </a:ext>
                  </a:extLst>
                </a:gridCol>
                <a:gridCol w="329184">
                  <a:extLst>
                    <a:ext uri="{9D8B030D-6E8A-4147-A177-3AD203B41FA5}">
                      <a16:colId xmlns:a16="http://schemas.microsoft.com/office/drawing/2014/main" val="129971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4241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- 2017-11-29 11:45:00 </a:t>
                      </a:r>
                      <a:r>
                        <a:rPr kumimoji="0" lang="en-US" sz="1000" b="0" i="0" u="none" strike="noStrike" kern="1200" cap="none" spc="0" normalizeH="0" baseline="0" noProof="0">
                          <a:ln>
                            <a:noFill/>
                          </a:ln>
                          <a:solidFill>
                            <a:prstClr val="black"/>
                          </a:solidFill>
                          <a:effectLst/>
                          <a:uLnTx/>
                          <a:uFillTx/>
                          <a:latin typeface="+mn-lt"/>
                          <a:ea typeface="+mn-ea"/>
                          <a:cs typeface="+mn-cs"/>
                        </a:rPr>
                        <a:t> 
 Good Vibes, Great Food. Get over the mid week hump day with some quality chili’s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https://scontent.xx.fbcdn.net/v/t1.0-9/24059035_1554975377903529_3313690354115486121_n.png?oh=2b4c9c25888f16a1d8a875fd0fb2099a&amp;oe=5AC3C8D6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3889479"/>
                  </a:ext>
                </a:extLst>
              </a:tr>
            </a:tbl>
          </a:graphicData>
        </a:graphic>
      </p:graphicFrame>
      <p:sp>
        <p:nvSpPr>
          <p:cNvPr id="4" name="Text Placeholder 3">
            <a:extLst>
              <a:ext uri="{FF2B5EF4-FFF2-40B4-BE49-F238E27FC236}">
                <a16:creationId xmlns:a16="http://schemas.microsoft.com/office/drawing/2014/main" id="{470C32FF-9FD4-4BB9-83E9-B5F5C56908C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47337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BDAE2-4E5F-408F-A650-FC0E388BFC6C}"/>
              </a:ext>
            </a:extLst>
          </p:cNvPr>
          <p:cNvSpPr>
            <a:spLocks noGrp="1"/>
          </p:cNvSpPr>
          <p:nvPr>
            <p:ph type="title"/>
          </p:nvPr>
        </p:nvSpPr>
        <p:spPr/>
        <p:txBody>
          <a:bodyPr/>
          <a:lstStyle/>
          <a:p>
            <a:r>
              <a:rPr lang="en-US"/>
              <a:t>Facebook Own Posts Table | Chili's Malaysia - 2 of 25</a:t>
            </a:r>
          </a:p>
        </p:txBody>
      </p:sp>
      <p:graphicFrame>
        <p:nvGraphicFramePr>
          <p:cNvPr id="5" name="Table Placeholder 4">
            <a:extLst>
              <a:ext uri="{FF2B5EF4-FFF2-40B4-BE49-F238E27FC236}">
                <a16:creationId xmlns:a16="http://schemas.microsoft.com/office/drawing/2014/main" id="{3C5E3269-ADD4-4E86-A772-8CDBDF0B9536}"/>
              </a:ext>
            </a:extLst>
          </p:cNvPr>
          <p:cNvGraphicFramePr>
            <a:graphicFrameLocks noGrp="1"/>
          </p:cNvGraphicFramePr>
          <p:nvPr>
            <p:ph type="tbl" sz="quarter" idx="13"/>
            <p:extLst>
              <p:ext uri="{D42A27DB-BD31-4B8C-83A1-F6EECF244321}">
                <p14:modId xmlns:p14="http://schemas.microsoft.com/office/powerpoint/2010/main" val="218245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64271372"/>
                    </a:ext>
                  </a:extLst>
                </a:gridCol>
                <a:gridCol w="905256">
                  <a:extLst>
                    <a:ext uri="{9D8B030D-6E8A-4147-A177-3AD203B41FA5}">
                      <a16:colId xmlns:a16="http://schemas.microsoft.com/office/drawing/2014/main" val="3614420541"/>
                    </a:ext>
                  </a:extLst>
                </a:gridCol>
                <a:gridCol w="658368">
                  <a:extLst>
                    <a:ext uri="{9D8B030D-6E8A-4147-A177-3AD203B41FA5}">
                      <a16:colId xmlns:a16="http://schemas.microsoft.com/office/drawing/2014/main" val="2975604284"/>
                    </a:ext>
                  </a:extLst>
                </a:gridCol>
                <a:gridCol w="329184">
                  <a:extLst>
                    <a:ext uri="{9D8B030D-6E8A-4147-A177-3AD203B41FA5}">
                      <a16:colId xmlns:a16="http://schemas.microsoft.com/office/drawing/2014/main" val="1291665776"/>
                    </a:ext>
                  </a:extLst>
                </a:gridCol>
                <a:gridCol w="329184">
                  <a:extLst>
                    <a:ext uri="{9D8B030D-6E8A-4147-A177-3AD203B41FA5}">
                      <a16:colId xmlns:a16="http://schemas.microsoft.com/office/drawing/2014/main" val="2556962363"/>
                    </a:ext>
                  </a:extLst>
                </a:gridCol>
                <a:gridCol w="329184">
                  <a:extLst>
                    <a:ext uri="{9D8B030D-6E8A-4147-A177-3AD203B41FA5}">
                      <a16:colId xmlns:a16="http://schemas.microsoft.com/office/drawing/2014/main" val="2455302897"/>
                    </a:ext>
                  </a:extLst>
                </a:gridCol>
                <a:gridCol w="329184">
                  <a:extLst>
                    <a:ext uri="{9D8B030D-6E8A-4147-A177-3AD203B41FA5}">
                      <a16:colId xmlns:a16="http://schemas.microsoft.com/office/drawing/2014/main" val="1334201411"/>
                    </a:ext>
                  </a:extLst>
                </a:gridCol>
                <a:gridCol w="329184">
                  <a:extLst>
                    <a:ext uri="{9D8B030D-6E8A-4147-A177-3AD203B41FA5}">
                      <a16:colId xmlns:a16="http://schemas.microsoft.com/office/drawing/2014/main" val="3812809397"/>
                    </a:ext>
                  </a:extLst>
                </a:gridCol>
                <a:gridCol w="329184">
                  <a:extLst>
                    <a:ext uri="{9D8B030D-6E8A-4147-A177-3AD203B41FA5}">
                      <a16:colId xmlns:a16="http://schemas.microsoft.com/office/drawing/2014/main" val="1088852220"/>
                    </a:ext>
                  </a:extLst>
                </a:gridCol>
                <a:gridCol w="329184">
                  <a:extLst>
                    <a:ext uri="{9D8B030D-6E8A-4147-A177-3AD203B41FA5}">
                      <a16:colId xmlns:a16="http://schemas.microsoft.com/office/drawing/2014/main" val="3197213306"/>
                    </a:ext>
                  </a:extLst>
                </a:gridCol>
                <a:gridCol w="329184">
                  <a:extLst>
                    <a:ext uri="{9D8B030D-6E8A-4147-A177-3AD203B41FA5}">
                      <a16:colId xmlns:a16="http://schemas.microsoft.com/office/drawing/2014/main" val="2109055715"/>
                    </a:ext>
                  </a:extLst>
                </a:gridCol>
                <a:gridCol w="329184">
                  <a:extLst>
                    <a:ext uri="{9D8B030D-6E8A-4147-A177-3AD203B41FA5}">
                      <a16:colId xmlns:a16="http://schemas.microsoft.com/office/drawing/2014/main" val="2439934491"/>
                    </a:ext>
                  </a:extLst>
                </a:gridCol>
                <a:gridCol w="329184">
                  <a:extLst>
                    <a:ext uri="{9D8B030D-6E8A-4147-A177-3AD203B41FA5}">
                      <a16:colId xmlns:a16="http://schemas.microsoft.com/office/drawing/2014/main" val="1154046685"/>
                    </a:ext>
                  </a:extLst>
                </a:gridCol>
                <a:gridCol w="329184">
                  <a:extLst>
                    <a:ext uri="{9D8B030D-6E8A-4147-A177-3AD203B41FA5}">
                      <a16:colId xmlns:a16="http://schemas.microsoft.com/office/drawing/2014/main" val="712225961"/>
                    </a:ext>
                  </a:extLst>
                </a:gridCol>
                <a:gridCol w="329184">
                  <a:extLst>
                    <a:ext uri="{9D8B030D-6E8A-4147-A177-3AD203B41FA5}">
                      <a16:colId xmlns:a16="http://schemas.microsoft.com/office/drawing/2014/main" val="4074004555"/>
                    </a:ext>
                  </a:extLst>
                </a:gridCol>
                <a:gridCol w="329184">
                  <a:extLst>
                    <a:ext uri="{9D8B030D-6E8A-4147-A177-3AD203B41FA5}">
                      <a16:colId xmlns:a16="http://schemas.microsoft.com/office/drawing/2014/main" val="1634387017"/>
                    </a:ext>
                  </a:extLst>
                </a:gridCol>
                <a:gridCol w="329184">
                  <a:extLst>
                    <a:ext uri="{9D8B030D-6E8A-4147-A177-3AD203B41FA5}">
                      <a16:colId xmlns:a16="http://schemas.microsoft.com/office/drawing/2014/main" val="2082340748"/>
                    </a:ext>
                  </a:extLst>
                </a:gridCol>
                <a:gridCol w="329184">
                  <a:extLst>
                    <a:ext uri="{9D8B030D-6E8A-4147-A177-3AD203B41FA5}">
                      <a16:colId xmlns:a16="http://schemas.microsoft.com/office/drawing/2014/main" val="347090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0673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- 2017-11-29 09:11:38 </a:t>
                      </a:r>
                      <a:r>
                        <a:rPr kumimoji="0" lang="en-US" sz="1000" b="0" i="0" u="none" strike="noStrike" kern="1200" cap="none" spc="0" normalizeH="0" baseline="0" noProof="0">
                          <a:ln>
                            <a:noFill/>
                          </a:ln>
                          <a:solidFill>
                            <a:prstClr val="black"/>
                          </a:solidFill>
                          <a:effectLst/>
                          <a:uLnTx/>
                          <a:uFillTx/>
                          <a:latin typeface="+mn-lt"/>
                          <a:ea typeface="+mn-ea"/>
                          <a:cs typeface="+mn-cs"/>
                        </a:rPr>
                        <a:t> 
 Thanks for being our guest at Chili's and for trying our Art of The Burger Menu! More caricatures to be uploaded soon! Stay tuned!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https://scontent.xx.fbcdn.net/v/t1.0-9/24059057_1555439881190412_275648110589317425_n.jpg?oh=48b80517a39de1c2b3c364a25cc3f6de&amp;oe=5AB57265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4712481"/>
                  </a:ext>
                </a:extLst>
              </a:tr>
            </a:tbl>
          </a:graphicData>
        </a:graphic>
      </p:graphicFrame>
      <p:sp>
        <p:nvSpPr>
          <p:cNvPr id="4" name="Text Placeholder 3">
            <a:extLst>
              <a:ext uri="{FF2B5EF4-FFF2-40B4-BE49-F238E27FC236}">
                <a16:creationId xmlns:a16="http://schemas.microsoft.com/office/drawing/2014/main" id="{461EF931-1048-4291-A731-500D0E519A8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098987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FA3F7-2285-485E-8C3B-E7E97454B3E9}"/>
              </a:ext>
            </a:extLst>
          </p:cNvPr>
          <p:cNvSpPr>
            <a:spLocks noGrp="1"/>
          </p:cNvSpPr>
          <p:nvPr>
            <p:ph type="title"/>
          </p:nvPr>
        </p:nvSpPr>
        <p:spPr/>
        <p:txBody>
          <a:bodyPr/>
          <a:lstStyle/>
          <a:p>
            <a:r>
              <a:rPr lang="en-US"/>
              <a:t>Facebook Own Posts Table | Chili's Malaysia - 3 of 25</a:t>
            </a:r>
          </a:p>
        </p:txBody>
      </p:sp>
      <p:graphicFrame>
        <p:nvGraphicFramePr>
          <p:cNvPr id="5" name="Table Placeholder 4">
            <a:extLst>
              <a:ext uri="{FF2B5EF4-FFF2-40B4-BE49-F238E27FC236}">
                <a16:creationId xmlns:a16="http://schemas.microsoft.com/office/drawing/2014/main" id="{9AF64FED-F173-4759-AE8A-D27721235005}"/>
              </a:ext>
            </a:extLst>
          </p:cNvPr>
          <p:cNvGraphicFramePr>
            <a:graphicFrameLocks noGrp="1"/>
          </p:cNvGraphicFramePr>
          <p:nvPr>
            <p:ph type="tbl" sz="quarter" idx="13"/>
            <p:extLst>
              <p:ext uri="{D42A27DB-BD31-4B8C-83A1-F6EECF244321}">
                <p14:modId xmlns:p14="http://schemas.microsoft.com/office/powerpoint/2010/main" val="368272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12229208"/>
                    </a:ext>
                  </a:extLst>
                </a:gridCol>
                <a:gridCol w="905256">
                  <a:extLst>
                    <a:ext uri="{9D8B030D-6E8A-4147-A177-3AD203B41FA5}">
                      <a16:colId xmlns:a16="http://schemas.microsoft.com/office/drawing/2014/main" val="980933138"/>
                    </a:ext>
                  </a:extLst>
                </a:gridCol>
                <a:gridCol w="658368">
                  <a:extLst>
                    <a:ext uri="{9D8B030D-6E8A-4147-A177-3AD203B41FA5}">
                      <a16:colId xmlns:a16="http://schemas.microsoft.com/office/drawing/2014/main" val="357801177"/>
                    </a:ext>
                  </a:extLst>
                </a:gridCol>
                <a:gridCol w="329184">
                  <a:extLst>
                    <a:ext uri="{9D8B030D-6E8A-4147-A177-3AD203B41FA5}">
                      <a16:colId xmlns:a16="http://schemas.microsoft.com/office/drawing/2014/main" val="2545473088"/>
                    </a:ext>
                  </a:extLst>
                </a:gridCol>
                <a:gridCol w="329184">
                  <a:extLst>
                    <a:ext uri="{9D8B030D-6E8A-4147-A177-3AD203B41FA5}">
                      <a16:colId xmlns:a16="http://schemas.microsoft.com/office/drawing/2014/main" val="903085057"/>
                    </a:ext>
                  </a:extLst>
                </a:gridCol>
                <a:gridCol w="329184">
                  <a:extLst>
                    <a:ext uri="{9D8B030D-6E8A-4147-A177-3AD203B41FA5}">
                      <a16:colId xmlns:a16="http://schemas.microsoft.com/office/drawing/2014/main" val="1495175553"/>
                    </a:ext>
                  </a:extLst>
                </a:gridCol>
                <a:gridCol w="329184">
                  <a:extLst>
                    <a:ext uri="{9D8B030D-6E8A-4147-A177-3AD203B41FA5}">
                      <a16:colId xmlns:a16="http://schemas.microsoft.com/office/drawing/2014/main" val="3648393927"/>
                    </a:ext>
                  </a:extLst>
                </a:gridCol>
                <a:gridCol w="329184">
                  <a:extLst>
                    <a:ext uri="{9D8B030D-6E8A-4147-A177-3AD203B41FA5}">
                      <a16:colId xmlns:a16="http://schemas.microsoft.com/office/drawing/2014/main" val="363017294"/>
                    </a:ext>
                  </a:extLst>
                </a:gridCol>
                <a:gridCol w="329184">
                  <a:extLst>
                    <a:ext uri="{9D8B030D-6E8A-4147-A177-3AD203B41FA5}">
                      <a16:colId xmlns:a16="http://schemas.microsoft.com/office/drawing/2014/main" val="1003829725"/>
                    </a:ext>
                  </a:extLst>
                </a:gridCol>
                <a:gridCol w="329184">
                  <a:extLst>
                    <a:ext uri="{9D8B030D-6E8A-4147-A177-3AD203B41FA5}">
                      <a16:colId xmlns:a16="http://schemas.microsoft.com/office/drawing/2014/main" val="1653935947"/>
                    </a:ext>
                  </a:extLst>
                </a:gridCol>
                <a:gridCol w="329184">
                  <a:extLst>
                    <a:ext uri="{9D8B030D-6E8A-4147-A177-3AD203B41FA5}">
                      <a16:colId xmlns:a16="http://schemas.microsoft.com/office/drawing/2014/main" val="1418530213"/>
                    </a:ext>
                  </a:extLst>
                </a:gridCol>
                <a:gridCol w="329184">
                  <a:extLst>
                    <a:ext uri="{9D8B030D-6E8A-4147-A177-3AD203B41FA5}">
                      <a16:colId xmlns:a16="http://schemas.microsoft.com/office/drawing/2014/main" val="1538116577"/>
                    </a:ext>
                  </a:extLst>
                </a:gridCol>
                <a:gridCol w="329184">
                  <a:extLst>
                    <a:ext uri="{9D8B030D-6E8A-4147-A177-3AD203B41FA5}">
                      <a16:colId xmlns:a16="http://schemas.microsoft.com/office/drawing/2014/main" val="2552363723"/>
                    </a:ext>
                  </a:extLst>
                </a:gridCol>
                <a:gridCol w="329184">
                  <a:extLst>
                    <a:ext uri="{9D8B030D-6E8A-4147-A177-3AD203B41FA5}">
                      <a16:colId xmlns:a16="http://schemas.microsoft.com/office/drawing/2014/main" val="3172876680"/>
                    </a:ext>
                  </a:extLst>
                </a:gridCol>
                <a:gridCol w="329184">
                  <a:extLst>
                    <a:ext uri="{9D8B030D-6E8A-4147-A177-3AD203B41FA5}">
                      <a16:colId xmlns:a16="http://schemas.microsoft.com/office/drawing/2014/main" val="2088598417"/>
                    </a:ext>
                  </a:extLst>
                </a:gridCol>
                <a:gridCol w="329184">
                  <a:extLst>
                    <a:ext uri="{9D8B030D-6E8A-4147-A177-3AD203B41FA5}">
                      <a16:colId xmlns:a16="http://schemas.microsoft.com/office/drawing/2014/main" val="1137370257"/>
                    </a:ext>
                  </a:extLst>
                </a:gridCol>
                <a:gridCol w="329184">
                  <a:extLst>
                    <a:ext uri="{9D8B030D-6E8A-4147-A177-3AD203B41FA5}">
                      <a16:colId xmlns:a16="http://schemas.microsoft.com/office/drawing/2014/main" val="2170917715"/>
                    </a:ext>
                  </a:extLst>
                </a:gridCol>
                <a:gridCol w="329184">
                  <a:extLst>
                    <a:ext uri="{9D8B030D-6E8A-4147-A177-3AD203B41FA5}">
                      <a16:colId xmlns:a16="http://schemas.microsoft.com/office/drawing/2014/main" val="3304855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8498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- 2017-11-28 14:11:30 </a:t>
                      </a:r>
                      <a:r>
                        <a:rPr kumimoji="0" lang="en-US" sz="1000" b="0" i="0" u="none" strike="noStrike" kern="1200" cap="none" spc="0" normalizeH="0" baseline="0" noProof="0">
                          <a:ln>
                            <a:noFill/>
                          </a:ln>
                          <a:solidFill>
                            <a:prstClr val="black"/>
                          </a:solidFill>
                          <a:effectLst/>
                          <a:uLnTx/>
                          <a:uFillTx/>
                          <a:latin typeface="+mn-lt"/>
                          <a:ea typeface="+mn-ea"/>
                          <a:cs typeface="+mn-cs"/>
                        </a:rPr>
                        <a:t> 
 Thanks for celebrating your birthday at Chili's Bangsar! Here's a compilation of all our lovely Bangsar Birthday Babies. *More caricatures to be uploaded soon.
If it's your birthday in November, don't miss out the opportunity to get a free caricature. Dine at Chili's Bangsar before 30 Nov and PM us your 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https://scontent.xx.fbcdn.net/v/t1.0-9/24059259_1554383147962752_6437495636471010715_n.jpg?oh=28b8b3f46a2e91e275f4a2e12a8e5ee1&amp;oe=5ACA314F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8791729"/>
                  </a:ext>
                </a:extLst>
              </a:tr>
            </a:tbl>
          </a:graphicData>
        </a:graphic>
      </p:graphicFrame>
      <p:sp>
        <p:nvSpPr>
          <p:cNvPr id="4" name="Text Placeholder 3">
            <a:extLst>
              <a:ext uri="{FF2B5EF4-FFF2-40B4-BE49-F238E27FC236}">
                <a16:creationId xmlns:a16="http://schemas.microsoft.com/office/drawing/2014/main" id="{65094490-13CF-48DF-8C3C-340E92C3FDD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99149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F17A2-C904-4C6F-BE3A-215F97D47E5F}"/>
              </a:ext>
            </a:extLst>
          </p:cNvPr>
          <p:cNvSpPr>
            <a:spLocks noGrp="1"/>
          </p:cNvSpPr>
          <p:nvPr>
            <p:ph type="title"/>
          </p:nvPr>
        </p:nvSpPr>
        <p:spPr/>
        <p:txBody>
          <a:bodyPr/>
          <a:lstStyle/>
          <a:p>
            <a:r>
              <a:rPr lang="en-US"/>
              <a:t>Facebook Own Posts Table | Chili's Malaysia - 4 of 25</a:t>
            </a:r>
          </a:p>
        </p:txBody>
      </p:sp>
      <p:graphicFrame>
        <p:nvGraphicFramePr>
          <p:cNvPr id="5" name="Table Placeholder 4">
            <a:extLst>
              <a:ext uri="{FF2B5EF4-FFF2-40B4-BE49-F238E27FC236}">
                <a16:creationId xmlns:a16="http://schemas.microsoft.com/office/drawing/2014/main" id="{A92DF25C-03F2-4F7D-88CF-8DE642970F8C}"/>
              </a:ext>
            </a:extLst>
          </p:cNvPr>
          <p:cNvGraphicFramePr>
            <a:graphicFrameLocks noGrp="1"/>
          </p:cNvGraphicFramePr>
          <p:nvPr>
            <p:ph type="tbl" sz="quarter" idx="13"/>
            <p:extLst>
              <p:ext uri="{D42A27DB-BD31-4B8C-83A1-F6EECF244321}">
                <p14:modId xmlns:p14="http://schemas.microsoft.com/office/powerpoint/2010/main" val="401955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08430551"/>
                    </a:ext>
                  </a:extLst>
                </a:gridCol>
                <a:gridCol w="905256">
                  <a:extLst>
                    <a:ext uri="{9D8B030D-6E8A-4147-A177-3AD203B41FA5}">
                      <a16:colId xmlns:a16="http://schemas.microsoft.com/office/drawing/2014/main" val="588699979"/>
                    </a:ext>
                  </a:extLst>
                </a:gridCol>
                <a:gridCol w="658368">
                  <a:extLst>
                    <a:ext uri="{9D8B030D-6E8A-4147-A177-3AD203B41FA5}">
                      <a16:colId xmlns:a16="http://schemas.microsoft.com/office/drawing/2014/main" val="780410848"/>
                    </a:ext>
                  </a:extLst>
                </a:gridCol>
                <a:gridCol w="329184">
                  <a:extLst>
                    <a:ext uri="{9D8B030D-6E8A-4147-A177-3AD203B41FA5}">
                      <a16:colId xmlns:a16="http://schemas.microsoft.com/office/drawing/2014/main" val="2603675284"/>
                    </a:ext>
                  </a:extLst>
                </a:gridCol>
                <a:gridCol w="329184">
                  <a:extLst>
                    <a:ext uri="{9D8B030D-6E8A-4147-A177-3AD203B41FA5}">
                      <a16:colId xmlns:a16="http://schemas.microsoft.com/office/drawing/2014/main" val="2596618940"/>
                    </a:ext>
                  </a:extLst>
                </a:gridCol>
                <a:gridCol w="329184">
                  <a:extLst>
                    <a:ext uri="{9D8B030D-6E8A-4147-A177-3AD203B41FA5}">
                      <a16:colId xmlns:a16="http://schemas.microsoft.com/office/drawing/2014/main" val="4183019202"/>
                    </a:ext>
                  </a:extLst>
                </a:gridCol>
                <a:gridCol w="329184">
                  <a:extLst>
                    <a:ext uri="{9D8B030D-6E8A-4147-A177-3AD203B41FA5}">
                      <a16:colId xmlns:a16="http://schemas.microsoft.com/office/drawing/2014/main" val="2998977805"/>
                    </a:ext>
                  </a:extLst>
                </a:gridCol>
                <a:gridCol w="329184">
                  <a:extLst>
                    <a:ext uri="{9D8B030D-6E8A-4147-A177-3AD203B41FA5}">
                      <a16:colId xmlns:a16="http://schemas.microsoft.com/office/drawing/2014/main" val="3695180797"/>
                    </a:ext>
                  </a:extLst>
                </a:gridCol>
                <a:gridCol w="329184">
                  <a:extLst>
                    <a:ext uri="{9D8B030D-6E8A-4147-A177-3AD203B41FA5}">
                      <a16:colId xmlns:a16="http://schemas.microsoft.com/office/drawing/2014/main" val="1446417220"/>
                    </a:ext>
                  </a:extLst>
                </a:gridCol>
                <a:gridCol w="329184">
                  <a:extLst>
                    <a:ext uri="{9D8B030D-6E8A-4147-A177-3AD203B41FA5}">
                      <a16:colId xmlns:a16="http://schemas.microsoft.com/office/drawing/2014/main" val="1394289848"/>
                    </a:ext>
                  </a:extLst>
                </a:gridCol>
                <a:gridCol w="329184">
                  <a:extLst>
                    <a:ext uri="{9D8B030D-6E8A-4147-A177-3AD203B41FA5}">
                      <a16:colId xmlns:a16="http://schemas.microsoft.com/office/drawing/2014/main" val="3687056433"/>
                    </a:ext>
                  </a:extLst>
                </a:gridCol>
                <a:gridCol w="329184">
                  <a:extLst>
                    <a:ext uri="{9D8B030D-6E8A-4147-A177-3AD203B41FA5}">
                      <a16:colId xmlns:a16="http://schemas.microsoft.com/office/drawing/2014/main" val="685618100"/>
                    </a:ext>
                  </a:extLst>
                </a:gridCol>
                <a:gridCol w="329184">
                  <a:extLst>
                    <a:ext uri="{9D8B030D-6E8A-4147-A177-3AD203B41FA5}">
                      <a16:colId xmlns:a16="http://schemas.microsoft.com/office/drawing/2014/main" val="2638355556"/>
                    </a:ext>
                  </a:extLst>
                </a:gridCol>
                <a:gridCol w="329184">
                  <a:extLst>
                    <a:ext uri="{9D8B030D-6E8A-4147-A177-3AD203B41FA5}">
                      <a16:colId xmlns:a16="http://schemas.microsoft.com/office/drawing/2014/main" val="3103903376"/>
                    </a:ext>
                  </a:extLst>
                </a:gridCol>
                <a:gridCol w="329184">
                  <a:extLst>
                    <a:ext uri="{9D8B030D-6E8A-4147-A177-3AD203B41FA5}">
                      <a16:colId xmlns:a16="http://schemas.microsoft.com/office/drawing/2014/main" val="1516945570"/>
                    </a:ext>
                  </a:extLst>
                </a:gridCol>
                <a:gridCol w="329184">
                  <a:extLst>
                    <a:ext uri="{9D8B030D-6E8A-4147-A177-3AD203B41FA5}">
                      <a16:colId xmlns:a16="http://schemas.microsoft.com/office/drawing/2014/main" val="2604487931"/>
                    </a:ext>
                  </a:extLst>
                </a:gridCol>
                <a:gridCol w="329184">
                  <a:extLst>
                    <a:ext uri="{9D8B030D-6E8A-4147-A177-3AD203B41FA5}">
                      <a16:colId xmlns:a16="http://schemas.microsoft.com/office/drawing/2014/main" val="955842569"/>
                    </a:ext>
                  </a:extLst>
                </a:gridCol>
                <a:gridCol w="329184">
                  <a:extLst>
                    <a:ext uri="{9D8B030D-6E8A-4147-A177-3AD203B41FA5}">
                      <a16:colId xmlns:a16="http://schemas.microsoft.com/office/drawing/2014/main" val="3836048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858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- 2017-11-28 13:53:39 </a:t>
                      </a:r>
                      <a:r>
                        <a:rPr kumimoji="0" lang="en-US" sz="1000" b="0" i="0" u="none" strike="noStrike" kern="1200" cap="none" spc="0" normalizeH="0" baseline="0" noProof="0">
                          <a:ln>
                            <a:noFill/>
                          </a:ln>
                          <a:solidFill>
                            <a:prstClr val="black"/>
                          </a:solidFill>
                          <a:effectLst/>
                          <a:uLnTx/>
                          <a:uFillTx/>
                          <a:latin typeface="+mn-lt"/>
                          <a:ea typeface="+mn-ea"/>
                          <a:cs typeface="+mn-cs"/>
                        </a:rPr>
                        <a:t> 
 Thanks for being our guest at Chili's and for trying our Art of The Burger Menu! More caricatures to be uploaded soon! Stay tuned!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https://scontent.xx.fbcdn.net/v/t1.0-9/23916059_1554356527965414_3341210876896264983_n.png?oh=e7c40b3c6ed67f46ff069dc64286f6b1&amp;oe=5AB84938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0274915"/>
                  </a:ext>
                </a:extLst>
              </a:tr>
            </a:tbl>
          </a:graphicData>
        </a:graphic>
      </p:graphicFrame>
      <p:sp>
        <p:nvSpPr>
          <p:cNvPr id="4" name="Text Placeholder 3">
            <a:extLst>
              <a:ext uri="{FF2B5EF4-FFF2-40B4-BE49-F238E27FC236}">
                <a16:creationId xmlns:a16="http://schemas.microsoft.com/office/drawing/2014/main" id="{1A8952D0-8115-46EE-B53B-0DCCC5C9A6C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89923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4D6F8-4033-49E0-A9C5-46030F47C0A6}"/>
              </a:ext>
            </a:extLst>
          </p:cNvPr>
          <p:cNvSpPr>
            <a:spLocks noGrp="1"/>
          </p:cNvSpPr>
          <p:nvPr>
            <p:ph type="title"/>
          </p:nvPr>
        </p:nvSpPr>
        <p:spPr/>
        <p:txBody>
          <a:bodyPr/>
          <a:lstStyle/>
          <a:p>
            <a:r>
              <a:rPr lang="en-US"/>
              <a:t>Facebook Own Posts Table | Chili's Malaysia - 5 of 25</a:t>
            </a:r>
          </a:p>
        </p:txBody>
      </p:sp>
      <p:graphicFrame>
        <p:nvGraphicFramePr>
          <p:cNvPr id="5" name="Table Placeholder 4">
            <a:extLst>
              <a:ext uri="{FF2B5EF4-FFF2-40B4-BE49-F238E27FC236}">
                <a16:creationId xmlns:a16="http://schemas.microsoft.com/office/drawing/2014/main" id="{FE886EA8-2A56-4357-9AF4-62C57C708CDE}"/>
              </a:ext>
            </a:extLst>
          </p:cNvPr>
          <p:cNvGraphicFramePr>
            <a:graphicFrameLocks noGrp="1"/>
          </p:cNvGraphicFramePr>
          <p:nvPr>
            <p:ph type="tbl" sz="quarter" idx="13"/>
            <p:extLst>
              <p:ext uri="{D42A27DB-BD31-4B8C-83A1-F6EECF244321}">
                <p14:modId xmlns:p14="http://schemas.microsoft.com/office/powerpoint/2010/main" val="1109690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19963900"/>
                    </a:ext>
                  </a:extLst>
                </a:gridCol>
                <a:gridCol w="905256">
                  <a:extLst>
                    <a:ext uri="{9D8B030D-6E8A-4147-A177-3AD203B41FA5}">
                      <a16:colId xmlns:a16="http://schemas.microsoft.com/office/drawing/2014/main" val="2891315066"/>
                    </a:ext>
                  </a:extLst>
                </a:gridCol>
                <a:gridCol w="658368">
                  <a:extLst>
                    <a:ext uri="{9D8B030D-6E8A-4147-A177-3AD203B41FA5}">
                      <a16:colId xmlns:a16="http://schemas.microsoft.com/office/drawing/2014/main" val="1826183828"/>
                    </a:ext>
                  </a:extLst>
                </a:gridCol>
                <a:gridCol w="329184">
                  <a:extLst>
                    <a:ext uri="{9D8B030D-6E8A-4147-A177-3AD203B41FA5}">
                      <a16:colId xmlns:a16="http://schemas.microsoft.com/office/drawing/2014/main" val="2272355690"/>
                    </a:ext>
                  </a:extLst>
                </a:gridCol>
                <a:gridCol w="329184">
                  <a:extLst>
                    <a:ext uri="{9D8B030D-6E8A-4147-A177-3AD203B41FA5}">
                      <a16:colId xmlns:a16="http://schemas.microsoft.com/office/drawing/2014/main" val="673747703"/>
                    </a:ext>
                  </a:extLst>
                </a:gridCol>
                <a:gridCol w="329184">
                  <a:extLst>
                    <a:ext uri="{9D8B030D-6E8A-4147-A177-3AD203B41FA5}">
                      <a16:colId xmlns:a16="http://schemas.microsoft.com/office/drawing/2014/main" val="2536745028"/>
                    </a:ext>
                  </a:extLst>
                </a:gridCol>
                <a:gridCol w="329184">
                  <a:extLst>
                    <a:ext uri="{9D8B030D-6E8A-4147-A177-3AD203B41FA5}">
                      <a16:colId xmlns:a16="http://schemas.microsoft.com/office/drawing/2014/main" val="3554019105"/>
                    </a:ext>
                  </a:extLst>
                </a:gridCol>
                <a:gridCol w="329184">
                  <a:extLst>
                    <a:ext uri="{9D8B030D-6E8A-4147-A177-3AD203B41FA5}">
                      <a16:colId xmlns:a16="http://schemas.microsoft.com/office/drawing/2014/main" val="233969552"/>
                    </a:ext>
                  </a:extLst>
                </a:gridCol>
                <a:gridCol w="329184">
                  <a:extLst>
                    <a:ext uri="{9D8B030D-6E8A-4147-A177-3AD203B41FA5}">
                      <a16:colId xmlns:a16="http://schemas.microsoft.com/office/drawing/2014/main" val="609263732"/>
                    </a:ext>
                  </a:extLst>
                </a:gridCol>
                <a:gridCol w="329184">
                  <a:extLst>
                    <a:ext uri="{9D8B030D-6E8A-4147-A177-3AD203B41FA5}">
                      <a16:colId xmlns:a16="http://schemas.microsoft.com/office/drawing/2014/main" val="1413777568"/>
                    </a:ext>
                  </a:extLst>
                </a:gridCol>
                <a:gridCol w="329184">
                  <a:extLst>
                    <a:ext uri="{9D8B030D-6E8A-4147-A177-3AD203B41FA5}">
                      <a16:colId xmlns:a16="http://schemas.microsoft.com/office/drawing/2014/main" val="618855302"/>
                    </a:ext>
                  </a:extLst>
                </a:gridCol>
                <a:gridCol w="329184">
                  <a:extLst>
                    <a:ext uri="{9D8B030D-6E8A-4147-A177-3AD203B41FA5}">
                      <a16:colId xmlns:a16="http://schemas.microsoft.com/office/drawing/2014/main" val="136958738"/>
                    </a:ext>
                  </a:extLst>
                </a:gridCol>
                <a:gridCol w="329184">
                  <a:extLst>
                    <a:ext uri="{9D8B030D-6E8A-4147-A177-3AD203B41FA5}">
                      <a16:colId xmlns:a16="http://schemas.microsoft.com/office/drawing/2014/main" val="3702735111"/>
                    </a:ext>
                  </a:extLst>
                </a:gridCol>
                <a:gridCol w="329184">
                  <a:extLst>
                    <a:ext uri="{9D8B030D-6E8A-4147-A177-3AD203B41FA5}">
                      <a16:colId xmlns:a16="http://schemas.microsoft.com/office/drawing/2014/main" val="599038870"/>
                    </a:ext>
                  </a:extLst>
                </a:gridCol>
                <a:gridCol w="329184">
                  <a:extLst>
                    <a:ext uri="{9D8B030D-6E8A-4147-A177-3AD203B41FA5}">
                      <a16:colId xmlns:a16="http://schemas.microsoft.com/office/drawing/2014/main" val="23310273"/>
                    </a:ext>
                  </a:extLst>
                </a:gridCol>
                <a:gridCol w="329184">
                  <a:extLst>
                    <a:ext uri="{9D8B030D-6E8A-4147-A177-3AD203B41FA5}">
                      <a16:colId xmlns:a16="http://schemas.microsoft.com/office/drawing/2014/main" val="818531798"/>
                    </a:ext>
                  </a:extLst>
                </a:gridCol>
                <a:gridCol w="329184">
                  <a:extLst>
                    <a:ext uri="{9D8B030D-6E8A-4147-A177-3AD203B41FA5}">
                      <a16:colId xmlns:a16="http://schemas.microsoft.com/office/drawing/2014/main" val="1585574906"/>
                    </a:ext>
                  </a:extLst>
                </a:gridCol>
                <a:gridCol w="329184">
                  <a:extLst>
                    <a:ext uri="{9D8B030D-6E8A-4147-A177-3AD203B41FA5}">
                      <a16:colId xmlns:a16="http://schemas.microsoft.com/office/drawing/2014/main" val="2004095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55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- 2017-11-28 10:26:53 </a:t>
                      </a:r>
                      <a:r>
                        <a:rPr kumimoji="0" lang="en-US" sz="1000" b="0" i="0" u="none" strike="noStrike" kern="1200" cap="none" spc="0" normalizeH="0" baseline="0" noProof="0">
                          <a:ln>
                            <a:noFill/>
                          </a:ln>
                          <a:solidFill>
                            <a:prstClr val="black"/>
                          </a:solidFill>
                          <a:effectLst/>
                          <a:uLnTx/>
                          <a:uFillTx/>
                          <a:latin typeface="+mn-lt"/>
                          <a:ea typeface="+mn-ea"/>
                          <a:cs typeface="+mn-cs"/>
                        </a:rPr>
                        <a:t> 
 Have an egg-cellent appetizer, when you combine Southwestern Eggrolls with Saucy Avocado Ranch Dressing.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https://scontent.xx.fbcdn.net/v/t1.0-9/24068060_1554158884651845_1665452362912830376_n.png?oh=ef9cf797696b0c57a9a6faa39965c8a9&amp;oe=5AB10B92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6338227"/>
                  </a:ext>
                </a:extLst>
              </a:tr>
            </a:tbl>
          </a:graphicData>
        </a:graphic>
      </p:graphicFrame>
      <p:sp>
        <p:nvSpPr>
          <p:cNvPr id="4" name="Text Placeholder 3">
            <a:extLst>
              <a:ext uri="{FF2B5EF4-FFF2-40B4-BE49-F238E27FC236}">
                <a16:creationId xmlns:a16="http://schemas.microsoft.com/office/drawing/2014/main" id="{9ED38452-703C-40B5-B2F5-EC9DFF921B7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04226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AA71-4868-42B2-BE2C-7035FE402726}"/>
              </a:ext>
            </a:extLst>
          </p:cNvPr>
          <p:cNvSpPr>
            <a:spLocks noGrp="1"/>
          </p:cNvSpPr>
          <p:nvPr>
            <p:ph type="title"/>
          </p:nvPr>
        </p:nvSpPr>
        <p:spPr/>
        <p:txBody>
          <a:bodyPr/>
          <a:lstStyle/>
          <a:p>
            <a:r>
              <a:rPr lang="en-US"/>
              <a:t>Facebook Own Posts Table | Chili's Malaysia - 6 of 25</a:t>
            </a:r>
          </a:p>
        </p:txBody>
      </p:sp>
      <p:graphicFrame>
        <p:nvGraphicFramePr>
          <p:cNvPr id="5" name="Table Placeholder 4">
            <a:extLst>
              <a:ext uri="{FF2B5EF4-FFF2-40B4-BE49-F238E27FC236}">
                <a16:creationId xmlns:a16="http://schemas.microsoft.com/office/drawing/2014/main" id="{F9643A56-5CE5-458D-B4EC-7B34EC90AC97}"/>
              </a:ext>
            </a:extLst>
          </p:cNvPr>
          <p:cNvGraphicFramePr>
            <a:graphicFrameLocks noGrp="1"/>
          </p:cNvGraphicFramePr>
          <p:nvPr>
            <p:ph type="tbl" sz="quarter" idx="13"/>
            <p:extLst>
              <p:ext uri="{D42A27DB-BD31-4B8C-83A1-F6EECF244321}">
                <p14:modId xmlns:p14="http://schemas.microsoft.com/office/powerpoint/2010/main" val="1998796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69546945"/>
                    </a:ext>
                  </a:extLst>
                </a:gridCol>
                <a:gridCol w="905256">
                  <a:extLst>
                    <a:ext uri="{9D8B030D-6E8A-4147-A177-3AD203B41FA5}">
                      <a16:colId xmlns:a16="http://schemas.microsoft.com/office/drawing/2014/main" val="2284081929"/>
                    </a:ext>
                  </a:extLst>
                </a:gridCol>
                <a:gridCol w="658368">
                  <a:extLst>
                    <a:ext uri="{9D8B030D-6E8A-4147-A177-3AD203B41FA5}">
                      <a16:colId xmlns:a16="http://schemas.microsoft.com/office/drawing/2014/main" val="4037649384"/>
                    </a:ext>
                  </a:extLst>
                </a:gridCol>
                <a:gridCol w="329184">
                  <a:extLst>
                    <a:ext uri="{9D8B030D-6E8A-4147-A177-3AD203B41FA5}">
                      <a16:colId xmlns:a16="http://schemas.microsoft.com/office/drawing/2014/main" val="4009975681"/>
                    </a:ext>
                  </a:extLst>
                </a:gridCol>
                <a:gridCol w="329184">
                  <a:extLst>
                    <a:ext uri="{9D8B030D-6E8A-4147-A177-3AD203B41FA5}">
                      <a16:colId xmlns:a16="http://schemas.microsoft.com/office/drawing/2014/main" val="76664584"/>
                    </a:ext>
                  </a:extLst>
                </a:gridCol>
                <a:gridCol w="329184">
                  <a:extLst>
                    <a:ext uri="{9D8B030D-6E8A-4147-A177-3AD203B41FA5}">
                      <a16:colId xmlns:a16="http://schemas.microsoft.com/office/drawing/2014/main" val="3781616388"/>
                    </a:ext>
                  </a:extLst>
                </a:gridCol>
                <a:gridCol w="329184">
                  <a:extLst>
                    <a:ext uri="{9D8B030D-6E8A-4147-A177-3AD203B41FA5}">
                      <a16:colId xmlns:a16="http://schemas.microsoft.com/office/drawing/2014/main" val="2724380080"/>
                    </a:ext>
                  </a:extLst>
                </a:gridCol>
                <a:gridCol w="329184">
                  <a:extLst>
                    <a:ext uri="{9D8B030D-6E8A-4147-A177-3AD203B41FA5}">
                      <a16:colId xmlns:a16="http://schemas.microsoft.com/office/drawing/2014/main" val="3165154098"/>
                    </a:ext>
                  </a:extLst>
                </a:gridCol>
                <a:gridCol w="329184">
                  <a:extLst>
                    <a:ext uri="{9D8B030D-6E8A-4147-A177-3AD203B41FA5}">
                      <a16:colId xmlns:a16="http://schemas.microsoft.com/office/drawing/2014/main" val="553037027"/>
                    </a:ext>
                  </a:extLst>
                </a:gridCol>
                <a:gridCol w="329184">
                  <a:extLst>
                    <a:ext uri="{9D8B030D-6E8A-4147-A177-3AD203B41FA5}">
                      <a16:colId xmlns:a16="http://schemas.microsoft.com/office/drawing/2014/main" val="1891997584"/>
                    </a:ext>
                  </a:extLst>
                </a:gridCol>
                <a:gridCol w="329184">
                  <a:extLst>
                    <a:ext uri="{9D8B030D-6E8A-4147-A177-3AD203B41FA5}">
                      <a16:colId xmlns:a16="http://schemas.microsoft.com/office/drawing/2014/main" val="3725293126"/>
                    </a:ext>
                  </a:extLst>
                </a:gridCol>
                <a:gridCol w="329184">
                  <a:extLst>
                    <a:ext uri="{9D8B030D-6E8A-4147-A177-3AD203B41FA5}">
                      <a16:colId xmlns:a16="http://schemas.microsoft.com/office/drawing/2014/main" val="1803642226"/>
                    </a:ext>
                  </a:extLst>
                </a:gridCol>
                <a:gridCol w="329184">
                  <a:extLst>
                    <a:ext uri="{9D8B030D-6E8A-4147-A177-3AD203B41FA5}">
                      <a16:colId xmlns:a16="http://schemas.microsoft.com/office/drawing/2014/main" val="1690650932"/>
                    </a:ext>
                  </a:extLst>
                </a:gridCol>
                <a:gridCol w="329184">
                  <a:extLst>
                    <a:ext uri="{9D8B030D-6E8A-4147-A177-3AD203B41FA5}">
                      <a16:colId xmlns:a16="http://schemas.microsoft.com/office/drawing/2014/main" val="3958395134"/>
                    </a:ext>
                  </a:extLst>
                </a:gridCol>
                <a:gridCol w="329184">
                  <a:extLst>
                    <a:ext uri="{9D8B030D-6E8A-4147-A177-3AD203B41FA5}">
                      <a16:colId xmlns:a16="http://schemas.microsoft.com/office/drawing/2014/main" val="1171960067"/>
                    </a:ext>
                  </a:extLst>
                </a:gridCol>
                <a:gridCol w="329184">
                  <a:extLst>
                    <a:ext uri="{9D8B030D-6E8A-4147-A177-3AD203B41FA5}">
                      <a16:colId xmlns:a16="http://schemas.microsoft.com/office/drawing/2014/main" val="1546566447"/>
                    </a:ext>
                  </a:extLst>
                </a:gridCol>
                <a:gridCol w="329184">
                  <a:extLst>
                    <a:ext uri="{9D8B030D-6E8A-4147-A177-3AD203B41FA5}">
                      <a16:colId xmlns:a16="http://schemas.microsoft.com/office/drawing/2014/main" val="1570860659"/>
                    </a:ext>
                  </a:extLst>
                </a:gridCol>
                <a:gridCol w="329184">
                  <a:extLst>
                    <a:ext uri="{9D8B030D-6E8A-4147-A177-3AD203B41FA5}">
                      <a16:colId xmlns:a16="http://schemas.microsoft.com/office/drawing/2014/main" val="473257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055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- 2017-11-27 16:30:18 </a:t>
                      </a:r>
                      <a:r>
                        <a:rPr kumimoji="0" lang="en-US" sz="1000" b="0" i="0" u="none" strike="noStrike" kern="1200" cap="none" spc="0" normalizeH="0" baseline="0" noProof="0">
                          <a:ln>
                            <a:noFill/>
                          </a:ln>
                          <a:solidFill>
                            <a:prstClr val="black"/>
                          </a:solidFill>
                          <a:effectLst/>
                          <a:uLnTx/>
                          <a:uFillTx/>
                          <a:latin typeface="+mn-lt"/>
                          <a:ea typeface="+mn-ea"/>
                          <a:cs typeface="+mn-cs"/>
                        </a:rPr>
                        <a:t> 
 It’s that time of the year again... That time when you make use of the “Kids Dine For Free” policy at Chili’s.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https://scontent.xx.fbcdn.net/v/t15.0-10/23900852_1553452028055864_9183828105456779264_n.jpg?oh=7297d31e6cb69f3ebafadda55a34b034&amp;oe=5A9ECC66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485364"/>
                  </a:ext>
                </a:extLst>
              </a:tr>
            </a:tbl>
          </a:graphicData>
        </a:graphic>
      </p:graphicFrame>
      <p:sp>
        <p:nvSpPr>
          <p:cNvPr id="4" name="Text Placeholder 3">
            <a:extLst>
              <a:ext uri="{FF2B5EF4-FFF2-40B4-BE49-F238E27FC236}">
                <a16:creationId xmlns:a16="http://schemas.microsoft.com/office/drawing/2014/main" id="{AEA9A27E-62C0-40BF-B66B-00B0558315D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1421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FEFB6-FADB-4197-BC83-A31AD3DE0226}"/>
              </a:ext>
            </a:extLst>
          </p:cNvPr>
          <p:cNvSpPr>
            <a:spLocks noGrp="1"/>
          </p:cNvSpPr>
          <p:nvPr>
            <p:ph type="title"/>
          </p:nvPr>
        </p:nvSpPr>
        <p:spPr/>
        <p:txBody>
          <a:bodyPr/>
          <a:lstStyle/>
          <a:p>
            <a:r>
              <a:rPr lang="en-US"/>
              <a:t>Facebook Own Posts Table | Chili's Malaysia - 7 of 25</a:t>
            </a:r>
          </a:p>
        </p:txBody>
      </p:sp>
      <p:graphicFrame>
        <p:nvGraphicFramePr>
          <p:cNvPr id="5" name="Table Placeholder 4">
            <a:extLst>
              <a:ext uri="{FF2B5EF4-FFF2-40B4-BE49-F238E27FC236}">
                <a16:creationId xmlns:a16="http://schemas.microsoft.com/office/drawing/2014/main" id="{F8375AFC-E9A4-4C6A-9D68-15553DD753CB}"/>
              </a:ext>
            </a:extLst>
          </p:cNvPr>
          <p:cNvGraphicFramePr>
            <a:graphicFrameLocks noGrp="1"/>
          </p:cNvGraphicFramePr>
          <p:nvPr>
            <p:ph type="tbl" sz="quarter" idx="13"/>
            <p:extLst>
              <p:ext uri="{D42A27DB-BD31-4B8C-83A1-F6EECF244321}">
                <p14:modId xmlns:p14="http://schemas.microsoft.com/office/powerpoint/2010/main" val="4035362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86393279"/>
                    </a:ext>
                  </a:extLst>
                </a:gridCol>
                <a:gridCol w="905256">
                  <a:extLst>
                    <a:ext uri="{9D8B030D-6E8A-4147-A177-3AD203B41FA5}">
                      <a16:colId xmlns:a16="http://schemas.microsoft.com/office/drawing/2014/main" val="2004836004"/>
                    </a:ext>
                  </a:extLst>
                </a:gridCol>
                <a:gridCol w="658368">
                  <a:extLst>
                    <a:ext uri="{9D8B030D-6E8A-4147-A177-3AD203B41FA5}">
                      <a16:colId xmlns:a16="http://schemas.microsoft.com/office/drawing/2014/main" val="3699411921"/>
                    </a:ext>
                  </a:extLst>
                </a:gridCol>
                <a:gridCol w="329184">
                  <a:extLst>
                    <a:ext uri="{9D8B030D-6E8A-4147-A177-3AD203B41FA5}">
                      <a16:colId xmlns:a16="http://schemas.microsoft.com/office/drawing/2014/main" val="3472586809"/>
                    </a:ext>
                  </a:extLst>
                </a:gridCol>
                <a:gridCol w="329184">
                  <a:extLst>
                    <a:ext uri="{9D8B030D-6E8A-4147-A177-3AD203B41FA5}">
                      <a16:colId xmlns:a16="http://schemas.microsoft.com/office/drawing/2014/main" val="1048283386"/>
                    </a:ext>
                  </a:extLst>
                </a:gridCol>
                <a:gridCol w="329184">
                  <a:extLst>
                    <a:ext uri="{9D8B030D-6E8A-4147-A177-3AD203B41FA5}">
                      <a16:colId xmlns:a16="http://schemas.microsoft.com/office/drawing/2014/main" val="3073585976"/>
                    </a:ext>
                  </a:extLst>
                </a:gridCol>
                <a:gridCol w="329184">
                  <a:extLst>
                    <a:ext uri="{9D8B030D-6E8A-4147-A177-3AD203B41FA5}">
                      <a16:colId xmlns:a16="http://schemas.microsoft.com/office/drawing/2014/main" val="4095546441"/>
                    </a:ext>
                  </a:extLst>
                </a:gridCol>
                <a:gridCol w="329184">
                  <a:extLst>
                    <a:ext uri="{9D8B030D-6E8A-4147-A177-3AD203B41FA5}">
                      <a16:colId xmlns:a16="http://schemas.microsoft.com/office/drawing/2014/main" val="3377541254"/>
                    </a:ext>
                  </a:extLst>
                </a:gridCol>
                <a:gridCol w="329184">
                  <a:extLst>
                    <a:ext uri="{9D8B030D-6E8A-4147-A177-3AD203B41FA5}">
                      <a16:colId xmlns:a16="http://schemas.microsoft.com/office/drawing/2014/main" val="2074182661"/>
                    </a:ext>
                  </a:extLst>
                </a:gridCol>
                <a:gridCol w="329184">
                  <a:extLst>
                    <a:ext uri="{9D8B030D-6E8A-4147-A177-3AD203B41FA5}">
                      <a16:colId xmlns:a16="http://schemas.microsoft.com/office/drawing/2014/main" val="2713079098"/>
                    </a:ext>
                  </a:extLst>
                </a:gridCol>
                <a:gridCol w="329184">
                  <a:extLst>
                    <a:ext uri="{9D8B030D-6E8A-4147-A177-3AD203B41FA5}">
                      <a16:colId xmlns:a16="http://schemas.microsoft.com/office/drawing/2014/main" val="38976402"/>
                    </a:ext>
                  </a:extLst>
                </a:gridCol>
                <a:gridCol w="329184">
                  <a:extLst>
                    <a:ext uri="{9D8B030D-6E8A-4147-A177-3AD203B41FA5}">
                      <a16:colId xmlns:a16="http://schemas.microsoft.com/office/drawing/2014/main" val="377128996"/>
                    </a:ext>
                  </a:extLst>
                </a:gridCol>
                <a:gridCol w="329184">
                  <a:extLst>
                    <a:ext uri="{9D8B030D-6E8A-4147-A177-3AD203B41FA5}">
                      <a16:colId xmlns:a16="http://schemas.microsoft.com/office/drawing/2014/main" val="551286044"/>
                    </a:ext>
                  </a:extLst>
                </a:gridCol>
                <a:gridCol w="329184">
                  <a:extLst>
                    <a:ext uri="{9D8B030D-6E8A-4147-A177-3AD203B41FA5}">
                      <a16:colId xmlns:a16="http://schemas.microsoft.com/office/drawing/2014/main" val="3432032460"/>
                    </a:ext>
                  </a:extLst>
                </a:gridCol>
                <a:gridCol w="329184">
                  <a:extLst>
                    <a:ext uri="{9D8B030D-6E8A-4147-A177-3AD203B41FA5}">
                      <a16:colId xmlns:a16="http://schemas.microsoft.com/office/drawing/2014/main" val="1560117901"/>
                    </a:ext>
                  </a:extLst>
                </a:gridCol>
                <a:gridCol w="329184">
                  <a:extLst>
                    <a:ext uri="{9D8B030D-6E8A-4147-A177-3AD203B41FA5}">
                      <a16:colId xmlns:a16="http://schemas.microsoft.com/office/drawing/2014/main" val="4092894259"/>
                    </a:ext>
                  </a:extLst>
                </a:gridCol>
                <a:gridCol w="329184">
                  <a:extLst>
                    <a:ext uri="{9D8B030D-6E8A-4147-A177-3AD203B41FA5}">
                      <a16:colId xmlns:a16="http://schemas.microsoft.com/office/drawing/2014/main" val="2510384606"/>
                    </a:ext>
                  </a:extLst>
                </a:gridCol>
                <a:gridCol w="329184">
                  <a:extLst>
                    <a:ext uri="{9D8B030D-6E8A-4147-A177-3AD203B41FA5}">
                      <a16:colId xmlns:a16="http://schemas.microsoft.com/office/drawing/2014/main" val="935174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193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- 2017-11-25 15:39:07 </a:t>
                      </a:r>
                      <a:r>
                        <a:rPr kumimoji="0" lang="en-US" sz="1000" b="0" i="0" u="none" strike="noStrike" kern="1200" cap="none" spc="0" normalizeH="0" baseline="0" noProof="0">
                          <a:ln>
                            <a:noFill/>
                          </a:ln>
                          <a:solidFill>
                            <a:prstClr val="black"/>
                          </a:solidFill>
                          <a:effectLst/>
                          <a:uLnTx/>
                          <a:uFillTx/>
                          <a:latin typeface="+mn-lt"/>
                          <a:ea typeface="+mn-ea"/>
                          <a:cs typeface="+mn-cs"/>
                        </a:rPr>
                        <a:t> 
 At Chili’s we offer bottomless nachos. It’s really “nacho” fault you crave another re-fill.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https://scontent.xx.fbcdn.net/v/t1.0-9/23844549_1551615188239548_2046013243896794501_n.png?oh=674b011b768d97b9134a7fcff5c518c5&amp;oe=5A9B9428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3368479"/>
                  </a:ext>
                </a:extLst>
              </a:tr>
            </a:tbl>
          </a:graphicData>
        </a:graphic>
      </p:graphicFrame>
      <p:sp>
        <p:nvSpPr>
          <p:cNvPr id="4" name="Text Placeholder 3">
            <a:extLst>
              <a:ext uri="{FF2B5EF4-FFF2-40B4-BE49-F238E27FC236}">
                <a16:creationId xmlns:a16="http://schemas.microsoft.com/office/drawing/2014/main" id="{F4DB2F62-94D8-44A0-B2FD-9D24E05AF5F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680190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A46B3-F51C-4055-86D3-5D7310A25619}"/>
              </a:ext>
            </a:extLst>
          </p:cNvPr>
          <p:cNvSpPr>
            <a:spLocks noGrp="1"/>
          </p:cNvSpPr>
          <p:nvPr>
            <p:ph type="title"/>
          </p:nvPr>
        </p:nvSpPr>
        <p:spPr/>
        <p:txBody>
          <a:bodyPr/>
          <a:lstStyle/>
          <a:p>
            <a:r>
              <a:rPr lang="en-US"/>
              <a:t>Facebook Own Posts Table | Chili's Malaysia - 8 of 25</a:t>
            </a:r>
          </a:p>
        </p:txBody>
      </p:sp>
      <p:graphicFrame>
        <p:nvGraphicFramePr>
          <p:cNvPr id="5" name="Table Placeholder 4">
            <a:extLst>
              <a:ext uri="{FF2B5EF4-FFF2-40B4-BE49-F238E27FC236}">
                <a16:creationId xmlns:a16="http://schemas.microsoft.com/office/drawing/2014/main" id="{C1CC8F22-F294-475B-890F-ABA7C1EA8375}"/>
              </a:ext>
            </a:extLst>
          </p:cNvPr>
          <p:cNvGraphicFramePr>
            <a:graphicFrameLocks noGrp="1"/>
          </p:cNvGraphicFramePr>
          <p:nvPr>
            <p:ph type="tbl" sz="quarter" idx="13"/>
            <p:extLst>
              <p:ext uri="{D42A27DB-BD31-4B8C-83A1-F6EECF244321}">
                <p14:modId xmlns:p14="http://schemas.microsoft.com/office/powerpoint/2010/main" val="2146791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75375805"/>
                    </a:ext>
                  </a:extLst>
                </a:gridCol>
                <a:gridCol w="905256">
                  <a:extLst>
                    <a:ext uri="{9D8B030D-6E8A-4147-A177-3AD203B41FA5}">
                      <a16:colId xmlns:a16="http://schemas.microsoft.com/office/drawing/2014/main" val="1853093943"/>
                    </a:ext>
                  </a:extLst>
                </a:gridCol>
                <a:gridCol w="658368">
                  <a:extLst>
                    <a:ext uri="{9D8B030D-6E8A-4147-A177-3AD203B41FA5}">
                      <a16:colId xmlns:a16="http://schemas.microsoft.com/office/drawing/2014/main" val="1207658737"/>
                    </a:ext>
                  </a:extLst>
                </a:gridCol>
                <a:gridCol w="329184">
                  <a:extLst>
                    <a:ext uri="{9D8B030D-6E8A-4147-A177-3AD203B41FA5}">
                      <a16:colId xmlns:a16="http://schemas.microsoft.com/office/drawing/2014/main" val="1802896790"/>
                    </a:ext>
                  </a:extLst>
                </a:gridCol>
                <a:gridCol w="329184">
                  <a:extLst>
                    <a:ext uri="{9D8B030D-6E8A-4147-A177-3AD203B41FA5}">
                      <a16:colId xmlns:a16="http://schemas.microsoft.com/office/drawing/2014/main" val="578465685"/>
                    </a:ext>
                  </a:extLst>
                </a:gridCol>
                <a:gridCol w="329184">
                  <a:extLst>
                    <a:ext uri="{9D8B030D-6E8A-4147-A177-3AD203B41FA5}">
                      <a16:colId xmlns:a16="http://schemas.microsoft.com/office/drawing/2014/main" val="2345427802"/>
                    </a:ext>
                  </a:extLst>
                </a:gridCol>
                <a:gridCol w="329184">
                  <a:extLst>
                    <a:ext uri="{9D8B030D-6E8A-4147-A177-3AD203B41FA5}">
                      <a16:colId xmlns:a16="http://schemas.microsoft.com/office/drawing/2014/main" val="2930404788"/>
                    </a:ext>
                  </a:extLst>
                </a:gridCol>
                <a:gridCol w="329184">
                  <a:extLst>
                    <a:ext uri="{9D8B030D-6E8A-4147-A177-3AD203B41FA5}">
                      <a16:colId xmlns:a16="http://schemas.microsoft.com/office/drawing/2014/main" val="4019861368"/>
                    </a:ext>
                  </a:extLst>
                </a:gridCol>
                <a:gridCol w="329184">
                  <a:extLst>
                    <a:ext uri="{9D8B030D-6E8A-4147-A177-3AD203B41FA5}">
                      <a16:colId xmlns:a16="http://schemas.microsoft.com/office/drawing/2014/main" val="2422182432"/>
                    </a:ext>
                  </a:extLst>
                </a:gridCol>
                <a:gridCol w="329184">
                  <a:extLst>
                    <a:ext uri="{9D8B030D-6E8A-4147-A177-3AD203B41FA5}">
                      <a16:colId xmlns:a16="http://schemas.microsoft.com/office/drawing/2014/main" val="2407089612"/>
                    </a:ext>
                  </a:extLst>
                </a:gridCol>
                <a:gridCol w="329184">
                  <a:extLst>
                    <a:ext uri="{9D8B030D-6E8A-4147-A177-3AD203B41FA5}">
                      <a16:colId xmlns:a16="http://schemas.microsoft.com/office/drawing/2014/main" val="1831090454"/>
                    </a:ext>
                  </a:extLst>
                </a:gridCol>
                <a:gridCol w="329184">
                  <a:extLst>
                    <a:ext uri="{9D8B030D-6E8A-4147-A177-3AD203B41FA5}">
                      <a16:colId xmlns:a16="http://schemas.microsoft.com/office/drawing/2014/main" val="4265113872"/>
                    </a:ext>
                  </a:extLst>
                </a:gridCol>
                <a:gridCol w="329184">
                  <a:extLst>
                    <a:ext uri="{9D8B030D-6E8A-4147-A177-3AD203B41FA5}">
                      <a16:colId xmlns:a16="http://schemas.microsoft.com/office/drawing/2014/main" val="324461874"/>
                    </a:ext>
                  </a:extLst>
                </a:gridCol>
                <a:gridCol w="329184">
                  <a:extLst>
                    <a:ext uri="{9D8B030D-6E8A-4147-A177-3AD203B41FA5}">
                      <a16:colId xmlns:a16="http://schemas.microsoft.com/office/drawing/2014/main" val="1768722163"/>
                    </a:ext>
                  </a:extLst>
                </a:gridCol>
                <a:gridCol w="329184">
                  <a:extLst>
                    <a:ext uri="{9D8B030D-6E8A-4147-A177-3AD203B41FA5}">
                      <a16:colId xmlns:a16="http://schemas.microsoft.com/office/drawing/2014/main" val="1237485795"/>
                    </a:ext>
                  </a:extLst>
                </a:gridCol>
                <a:gridCol w="329184">
                  <a:extLst>
                    <a:ext uri="{9D8B030D-6E8A-4147-A177-3AD203B41FA5}">
                      <a16:colId xmlns:a16="http://schemas.microsoft.com/office/drawing/2014/main" val="2632052883"/>
                    </a:ext>
                  </a:extLst>
                </a:gridCol>
                <a:gridCol w="329184">
                  <a:extLst>
                    <a:ext uri="{9D8B030D-6E8A-4147-A177-3AD203B41FA5}">
                      <a16:colId xmlns:a16="http://schemas.microsoft.com/office/drawing/2014/main" val="1409832888"/>
                    </a:ext>
                  </a:extLst>
                </a:gridCol>
                <a:gridCol w="329184">
                  <a:extLst>
                    <a:ext uri="{9D8B030D-6E8A-4147-A177-3AD203B41FA5}">
                      <a16:colId xmlns:a16="http://schemas.microsoft.com/office/drawing/2014/main" val="985177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5637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- 2017-11-24 11:32:06 </a:t>
                      </a:r>
                      <a:r>
                        <a:rPr kumimoji="0" lang="en-US" sz="1000" b="0" i="0" u="none" strike="noStrike" kern="1200" cap="none" spc="0" normalizeH="0" baseline="0" noProof="0">
                          <a:ln>
                            <a:noFill/>
                          </a:ln>
                          <a:solidFill>
                            <a:prstClr val="black"/>
                          </a:solidFill>
                          <a:effectLst/>
                          <a:uLnTx/>
                          <a:uFillTx/>
                          <a:latin typeface="+mn-lt"/>
                          <a:ea typeface="+mn-ea"/>
                          <a:cs typeface="+mn-cs"/>
                        </a:rPr>
                        <a:t> 
 [NEW Chili’s SMOKE HOUSE Menu!]
Sometimes the best choice is multiple choice. 🔥 Choose a combo of your favorite meats enjoy our limited edition Smokehouse menu!
Browse the menu now: http://bit.ly/chilissmokehouse
Find a Chili’s outlet near you: http://bit.ly/chilisoutlets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https://scontent.xx.fbcdn.net/v/t1.0-9/23795921_1550507645016969_928436909736767293_n.jpg?oh=c7c61681c5ecb547af17c3873bd826ed&amp;oe=5B23E499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3707723"/>
                  </a:ext>
                </a:extLst>
              </a:tr>
            </a:tbl>
          </a:graphicData>
        </a:graphic>
      </p:graphicFrame>
      <p:sp>
        <p:nvSpPr>
          <p:cNvPr id="4" name="Text Placeholder 3">
            <a:extLst>
              <a:ext uri="{FF2B5EF4-FFF2-40B4-BE49-F238E27FC236}">
                <a16:creationId xmlns:a16="http://schemas.microsoft.com/office/drawing/2014/main" id="{871932B8-5016-41F3-ABC4-3E74469BAAC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49371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12E59-326C-48F8-8E34-1ADEF41DA6F3}"/>
              </a:ext>
            </a:extLst>
          </p:cNvPr>
          <p:cNvSpPr>
            <a:spLocks noGrp="1"/>
          </p:cNvSpPr>
          <p:nvPr>
            <p:ph type="title"/>
          </p:nvPr>
        </p:nvSpPr>
        <p:spPr/>
        <p:txBody>
          <a:bodyPr/>
          <a:lstStyle/>
          <a:p>
            <a:r>
              <a:rPr lang="en-US"/>
              <a:t>Facebook Own Posts Table | Chili's Malaysia - 9 of 25</a:t>
            </a:r>
          </a:p>
        </p:txBody>
      </p:sp>
      <p:graphicFrame>
        <p:nvGraphicFramePr>
          <p:cNvPr id="5" name="Table Placeholder 4">
            <a:extLst>
              <a:ext uri="{FF2B5EF4-FFF2-40B4-BE49-F238E27FC236}">
                <a16:creationId xmlns:a16="http://schemas.microsoft.com/office/drawing/2014/main" id="{089023CB-85D6-4D48-BBB2-11588483CE29}"/>
              </a:ext>
            </a:extLst>
          </p:cNvPr>
          <p:cNvGraphicFramePr>
            <a:graphicFrameLocks noGrp="1"/>
          </p:cNvGraphicFramePr>
          <p:nvPr>
            <p:ph type="tbl" sz="quarter" idx="13"/>
            <p:extLst>
              <p:ext uri="{D42A27DB-BD31-4B8C-83A1-F6EECF244321}">
                <p14:modId xmlns:p14="http://schemas.microsoft.com/office/powerpoint/2010/main" val="2653562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01227226"/>
                    </a:ext>
                  </a:extLst>
                </a:gridCol>
                <a:gridCol w="905256">
                  <a:extLst>
                    <a:ext uri="{9D8B030D-6E8A-4147-A177-3AD203B41FA5}">
                      <a16:colId xmlns:a16="http://schemas.microsoft.com/office/drawing/2014/main" val="2199930052"/>
                    </a:ext>
                  </a:extLst>
                </a:gridCol>
                <a:gridCol w="658368">
                  <a:extLst>
                    <a:ext uri="{9D8B030D-6E8A-4147-A177-3AD203B41FA5}">
                      <a16:colId xmlns:a16="http://schemas.microsoft.com/office/drawing/2014/main" val="3796921436"/>
                    </a:ext>
                  </a:extLst>
                </a:gridCol>
                <a:gridCol w="329184">
                  <a:extLst>
                    <a:ext uri="{9D8B030D-6E8A-4147-A177-3AD203B41FA5}">
                      <a16:colId xmlns:a16="http://schemas.microsoft.com/office/drawing/2014/main" val="3490124048"/>
                    </a:ext>
                  </a:extLst>
                </a:gridCol>
                <a:gridCol w="329184">
                  <a:extLst>
                    <a:ext uri="{9D8B030D-6E8A-4147-A177-3AD203B41FA5}">
                      <a16:colId xmlns:a16="http://schemas.microsoft.com/office/drawing/2014/main" val="332072072"/>
                    </a:ext>
                  </a:extLst>
                </a:gridCol>
                <a:gridCol w="329184">
                  <a:extLst>
                    <a:ext uri="{9D8B030D-6E8A-4147-A177-3AD203B41FA5}">
                      <a16:colId xmlns:a16="http://schemas.microsoft.com/office/drawing/2014/main" val="612474921"/>
                    </a:ext>
                  </a:extLst>
                </a:gridCol>
                <a:gridCol w="329184">
                  <a:extLst>
                    <a:ext uri="{9D8B030D-6E8A-4147-A177-3AD203B41FA5}">
                      <a16:colId xmlns:a16="http://schemas.microsoft.com/office/drawing/2014/main" val="1596136472"/>
                    </a:ext>
                  </a:extLst>
                </a:gridCol>
                <a:gridCol w="329184">
                  <a:extLst>
                    <a:ext uri="{9D8B030D-6E8A-4147-A177-3AD203B41FA5}">
                      <a16:colId xmlns:a16="http://schemas.microsoft.com/office/drawing/2014/main" val="1850905272"/>
                    </a:ext>
                  </a:extLst>
                </a:gridCol>
                <a:gridCol w="329184">
                  <a:extLst>
                    <a:ext uri="{9D8B030D-6E8A-4147-A177-3AD203B41FA5}">
                      <a16:colId xmlns:a16="http://schemas.microsoft.com/office/drawing/2014/main" val="17371243"/>
                    </a:ext>
                  </a:extLst>
                </a:gridCol>
                <a:gridCol w="329184">
                  <a:extLst>
                    <a:ext uri="{9D8B030D-6E8A-4147-A177-3AD203B41FA5}">
                      <a16:colId xmlns:a16="http://schemas.microsoft.com/office/drawing/2014/main" val="3263393987"/>
                    </a:ext>
                  </a:extLst>
                </a:gridCol>
                <a:gridCol w="329184">
                  <a:extLst>
                    <a:ext uri="{9D8B030D-6E8A-4147-A177-3AD203B41FA5}">
                      <a16:colId xmlns:a16="http://schemas.microsoft.com/office/drawing/2014/main" val="3360322303"/>
                    </a:ext>
                  </a:extLst>
                </a:gridCol>
                <a:gridCol w="329184">
                  <a:extLst>
                    <a:ext uri="{9D8B030D-6E8A-4147-A177-3AD203B41FA5}">
                      <a16:colId xmlns:a16="http://schemas.microsoft.com/office/drawing/2014/main" val="2739241538"/>
                    </a:ext>
                  </a:extLst>
                </a:gridCol>
                <a:gridCol w="329184">
                  <a:extLst>
                    <a:ext uri="{9D8B030D-6E8A-4147-A177-3AD203B41FA5}">
                      <a16:colId xmlns:a16="http://schemas.microsoft.com/office/drawing/2014/main" val="3630733214"/>
                    </a:ext>
                  </a:extLst>
                </a:gridCol>
                <a:gridCol w="329184">
                  <a:extLst>
                    <a:ext uri="{9D8B030D-6E8A-4147-A177-3AD203B41FA5}">
                      <a16:colId xmlns:a16="http://schemas.microsoft.com/office/drawing/2014/main" val="3326529974"/>
                    </a:ext>
                  </a:extLst>
                </a:gridCol>
                <a:gridCol w="329184">
                  <a:extLst>
                    <a:ext uri="{9D8B030D-6E8A-4147-A177-3AD203B41FA5}">
                      <a16:colId xmlns:a16="http://schemas.microsoft.com/office/drawing/2014/main" val="1806936528"/>
                    </a:ext>
                  </a:extLst>
                </a:gridCol>
                <a:gridCol w="329184">
                  <a:extLst>
                    <a:ext uri="{9D8B030D-6E8A-4147-A177-3AD203B41FA5}">
                      <a16:colId xmlns:a16="http://schemas.microsoft.com/office/drawing/2014/main" val="1163056236"/>
                    </a:ext>
                  </a:extLst>
                </a:gridCol>
                <a:gridCol w="329184">
                  <a:extLst>
                    <a:ext uri="{9D8B030D-6E8A-4147-A177-3AD203B41FA5}">
                      <a16:colId xmlns:a16="http://schemas.microsoft.com/office/drawing/2014/main" val="3733058393"/>
                    </a:ext>
                  </a:extLst>
                </a:gridCol>
                <a:gridCol w="329184">
                  <a:extLst>
                    <a:ext uri="{9D8B030D-6E8A-4147-A177-3AD203B41FA5}">
                      <a16:colId xmlns:a16="http://schemas.microsoft.com/office/drawing/2014/main" val="542329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469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- 2017-11-23 18:19:31 </a:t>
                      </a:r>
                      <a:r>
                        <a:rPr kumimoji="0" lang="en-US" sz="1000" b="0" i="0" u="none" strike="noStrike" kern="1200" cap="none" spc="0" normalizeH="0" baseline="0" noProof="0">
                          <a:ln>
                            <a:noFill/>
                          </a:ln>
                          <a:solidFill>
                            <a:prstClr val="black"/>
                          </a:solidFill>
                          <a:effectLst/>
                          <a:uLnTx/>
                          <a:uFillTx/>
                          <a:latin typeface="+mn-lt"/>
                          <a:ea typeface="+mn-ea"/>
                          <a:cs typeface="+mn-cs"/>
                        </a:rPr>
                        <a:t> 
 We’ve been smoking our meat in-house over pecan wood for more than 30 years. Taste the smoky difference in our new Smokehouse Menu!
Browse the menu now: http://bit.ly/chilissmokehouse
Find a Chili’s outlet near you: http://bit.ly/chilisoutlets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https://scontent.xx.fbcdn.net/v/t15.0-10/p720x720/23781772_1549767605090973_9164931237196857344_n.jpg?oh=c3565ce41d267e05ece38acf452e8d53&amp;oe=5A95DC98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6957470"/>
                  </a:ext>
                </a:extLst>
              </a:tr>
            </a:tbl>
          </a:graphicData>
        </a:graphic>
      </p:graphicFrame>
      <p:sp>
        <p:nvSpPr>
          <p:cNvPr id="4" name="Text Placeholder 3">
            <a:extLst>
              <a:ext uri="{FF2B5EF4-FFF2-40B4-BE49-F238E27FC236}">
                <a16:creationId xmlns:a16="http://schemas.microsoft.com/office/drawing/2014/main" id="{D2A8DC3D-71EB-4BBE-9C74-9F5A22497C4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90319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A9E1D-09F8-4FE4-87BA-3C26DF550249}"/>
              </a:ext>
            </a:extLst>
          </p:cNvPr>
          <p:cNvSpPr>
            <a:spLocks noGrp="1"/>
          </p:cNvSpPr>
          <p:nvPr>
            <p:ph type="title"/>
          </p:nvPr>
        </p:nvSpPr>
        <p:spPr/>
        <p:txBody>
          <a:bodyPr/>
          <a:lstStyle/>
          <a:p>
            <a:r>
              <a:rPr lang="en-US"/>
              <a:t>Facebook Own Posts Table | Chili's Malaysia - 10 of 25</a:t>
            </a:r>
          </a:p>
        </p:txBody>
      </p:sp>
      <p:graphicFrame>
        <p:nvGraphicFramePr>
          <p:cNvPr id="5" name="Table Placeholder 4">
            <a:extLst>
              <a:ext uri="{FF2B5EF4-FFF2-40B4-BE49-F238E27FC236}">
                <a16:creationId xmlns:a16="http://schemas.microsoft.com/office/drawing/2014/main" id="{094F01DF-1381-4AF6-9727-97585CC18189}"/>
              </a:ext>
            </a:extLst>
          </p:cNvPr>
          <p:cNvGraphicFramePr>
            <a:graphicFrameLocks noGrp="1"/>
          </p:cNvGraphicFramePr>
          <p:nvPr>
            <p:ph type="tbl" sz="quarter" idx="13"/>
            <p:extLst>
              <p:ext uri="{D42A27DB-BD31-4B8C-83A1-F6EECF244321}">
                <p14:modId xmlns:p14="http://schemas.microsoft.com/office/powerpoint/2010/main" val="711498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80932848"/>
                    </a:ext>
                  </a:extLst>
                </a:gridCol>
                <a:gridCol w="905256">
                  <a:extLst>
                    <a:ext uri="{9D8B030D-6E8A-4147-A177-3AD203B41FA5}">
                      <a16:colId xmlns:a16="http://schemas.microsoft.com/office/drawing/2014/main" val="2783247573"/>
                    </a:ext>
                  </a:extLst>
                </a:gridCol>
                <a:gridCol w="658368">
                  <a:extLst>
                    <a:ext uri="{9D8B030D-6E8A-4147-A177-3AD203B41FA5}">
                      <a16:colId xmlns:a16="http://schemas.microsoft.com/office/drawing/2014/main" val="3476551012"/>
                    </a:ext>
                  </a:extLst>
                </a:gridCol>
                <a:gridCol w="329184">
                  <a:extLst>
                    <a:ext uri="{9D8B030D-6E8A-4147-A177-3AD203B41FA5}">
                      <a16:colId xmlns:a16="http://schemas.microsoft.com/office/drawing/2014/main" val="4192524926"/>
                    </a:ext>
                  </a:extLst>
                </a:gridCol>
                <a:gridCol w="329184">
                  <a:extLst>
                    <a:ext uri="{9D8B030D-6E8A-4147-A177-3AD203B41FA5}">
                      <a16:colId xmlns:a16="http://schemas.microsoft.com/office/drawing/2014/main" val="3938757820"/>
                    </a:ext>
                  </a:extLst>
                </a:gridCol>
                <a:gridCol w="329184">
                  <a:extLst>
                    <a:ext uri="{9D8B030D-6E8A-4147-A177-3AD203B41FA5}">
                      <a16:colId xmlns:a16="http://schemas.microsoft.com/office/drawing/2014/main" val="2691200823"/>
                    </a:ext>
                  </a:extLst>
                </a:gridCol>
                <a:gridCol w="329184">
                  <a:extLst>
                    <a:ext uri="{9D8B030D-6E8A-4147-A177-3AD203B41FA5}">
                      <a16:colId xmlns:a16="http://schemas.microsoft.com/office/drawing/2014/main" val="1363123590"/>
                    </a:ext>
                  </a:extLst>
                </a:gridCol>
                <a:gridCol w="329184">
                  <a:extLst>
                    <a:ext uri="{9D8B030D-6E8A-4147-A177-3AD203B41FA5}">
                      <a16:colId xmlns:a16="http://schemas.microsoft.com/office/drawing/2014/main" val="583551203"/>
                    </a:ext>
                  </a:extLst>
                </a:gridCol>
                <a:gridCol w="329184">
                  <a:extLst>
                    <a:ext uri="{9D8B030D-6E8A-4147-A177-3AD203B41FA5}">
                      <a16:colId xmlns:a16="http://schemas.microsoft.com/office/drawing/2014/main" val="3993748474"/>
                    </a:ext>
                  </a:extLst>
                </a:gridCol>
                <a:gridCol w="329184">
                  <a:extLst>
                    <a:ext uri="{9D8B030D-6E8A-4147-A177-3AD203B41FA5}">
                      <a16:colId xmlns:a16="http://schemas.microsoft.com/office/drawing/2014/main" val="1831403214"/>
                    </a:ext>
                  </a:extLst>
                </a:gridCol>
                <a:gridCol w="329184">
                  <a:extLst>
                    <a:ext uri="{9D8B030D-6E8A-4147-A177-3AD203B41FA5}">
                      <a16:colId xmlns:a16="http://schemas.microsoft.com/office/drawing/2014/main" val="3681906198"/>
                    </a:ext>
                  </a:extLst>
                </a:gridCol>
                <a:gridCol w="329184">
                  <a:extLst>
                    <a:ext uri="{9D8B030D-6E8A-4147-A177-3AD203B41FA5}">
                      <a16:colId xmlns:a16="http://schemas.microsoft.com/office/drawing/2014/main" val="1479800475"/>
                    </a:ext>
                  </a:extLst>
                </a:gridCol>
                <a:gridCol w="329184">
                  <a:extLst>
                    <a:ext uri="{9D8B030D-6E8A-4147-A177-3AD203B41FA5}">
                      <a16:colId xmlns:a16="http://schemas.microsoft.com/office/drawing/2014/main" val="3827136349"/>
                    </a:ext>
                  </a:extLst>
                </a:gridCol>
                <a:gridCol w="329184">
                  <a:extLst>
                    <a:ext uri="{9D8B030D-6E8A-4147-A177-3AD203B41FA5}">
                      <a16:colId xmlns:a16="http://schemas.microsoft.com/office/drawing/2014/main" val="608049392"/>
                    </a:ext>
                  </a:extLst>
                </a:gridCol>
                <a:gridCol w="329184">
                  <a:extLst>
                    <a:ext uri="{9D8B030D-6E8A-4147-A177-3AD203B41FA5}">
                      <a16:colId xmlns:a16="http://schemas.microsoft.com/office/drawing/2014/main" val="1588677297"/>
                    </a:ext>
                  </a:extLst>
                </a:gridCol>
                <a:gridCol w="329184">
                  <a:extLst>
                    <a:ext uri="{9D8B030D-6E8A-4147-A177-3AD203B41FA5}">
                      <a16:colId xmlns:a16="http://schemas.microsoft.com/office/drawing/2014/main" val="1536723473"/>
                    </a:ext>
                  </a:extLst>
                </a:gridCol>
                <a:gridCol w="329184">
                  <a:extLst>
                    <a:ext uri="{9D8B030D-6E8A-4147-A177-3AD203B41FA5}">
                      <a16:colId xmlns:a16="http://schemas.microsoft.com/office/drawing/2014/main" val="2656827598"/>
                    </a:ext>
                  </a:extLst>
                </a:gridCol>
                <a:gridCol w="329184">
                  <a:extLst>
                    <a:ext uri="{9D8B030D-6E8A-4147-A177-3AD203B41FA5}">
                      <a16:colId xmlns:a16="http://schemas.microsoft.com/office/drawing/2014/main" val="410906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958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- 2017-11-22 19:08:27 </a:t>
                      </a:r>
                      <a:r>
                        <a:rPr kumimoji="0" lang="en-US" sz="1000" b="0" i="0" u="none" strike="noStrike" kern="1200" cap="none" spc="0" normalizeH="0" baseline="0" noProof="0">
                          <a:ln>
                            <a:noFill/>
                          </a:ln>
                          <a:solidFill>
                            <a:prstClr val="black"/>
                          </a:solidFill>
                          <a:effectLst/>
                          <a:uLnTx/>
                          <a:uFillTx/>
                          <a:latin typeface="+mn-lt"/>
                          <a:ea typeface="+mn-ea"/>
                          <a:cs typeface="+mn-cs"/>
                        </a:rPr>
                        <a:t> 
 Something smoking hot is here! Can you guess the name of our new 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https://scontent.xx.fbcdn.net/v/t1.0-9/23843618_1548821595185574_4020296424828099258_n.png?oh=b7d8a7f495275ad6f0b82a4881e4a94e&amp;oe=5B06ACC2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7367688"/>
                  </a:ext>
                </a:extLst>
              </a:tr>
            </a:tbl>
          </a:graphicData>
        </a:graphic>
      </p:graphicFrame>
      <p:sp>
        <p:nvSpPr>
          <p:cNvPr id="4" name="Text Placeholder 3">
            <a:extLst>
              <a:ext uri="{FF2B5EF4-FFF2-40B4-BE49-F238E27FC236}">
                <a16:creationId xmlns:a16="http://schemas.microsoft.com/office/drawing/2014/main" id="{5129DDD4-1C4B-4BBA-A60A-E429D6340EB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17802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5557B-B368-4DDE-92B8-28EB6BF016C2}"/>
              </a:ext>
            </a:extLst>
          </p:cNvPr>
          <p:cNvSpPr>
            <a:spLocks noGrp="1"/>
          </p:cNvSpPr>
          <p:nvPr>
            <p:ph type="title"/>
          </p:nvPr>
        </p:nvSpPr>
        <p:spPr/>
        <p:txBody>
          <a:bodyPr/>
          <a:lstStyle/>
          <a:p>
            <a:r>
              <a:rPr lang="en-US"/>
              <a:t>Facebook Own Posts Table | Chili's Malaysia - 11 of 25</a:t>
            </a:r>
          </a:p>
        </p:txBody>
      </p:sp>
      <p:graphicFrame>
        <p:nvGraphicFramePr>
          <p:cNvPr id="5" name="Table Placeholder 4">
            <a:extLst>
              <a:ext uri="{FF2B5EF4-FFF2-40B4-BE49-F238E27FC236}">
                <a16:creationId xmlns:a16="http://schemas.microsoft.com/office/drawing/2014/main" id="{526EB69D-E288-4F89-8BE0-C96CD2812F46}"/>
              </a:ext>
            </a:extLst>
          </p:cNvPr>
          <p:cNvGraphicFramePr>
            <a:graphicFrameLocks noGrp="1"/>
          </p:cNvGraphicFramePr>
          <p:nvPr>
            <p:ph type="tbl" sz="quarter" idx="13"/>
            <p:extLst>
              <p:ext uri="{D42A27DB-BD31-4B8C-83A1-F6EECF244321}">
                <p14:modId xmlns:p14="http://schemas.microsoft.com/office/powerpoint/2010/main" val="902551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22680893"/>
                    </a:ext>
                  </a:extLst>
                </a:gridCol>
                <a:gridCol w="905256">
                  <a:extLst>
                    <a:ext uri="{9D8B030D-6E8A-4147-A177-3AD203B41FA5}">
                      <a16:colId xmlns:a16="http://schemas.microsoft.com/office/drawing/2014/main" val="570993069"/>
                    </a:ext>
                  </a:extLst>
                </a:gridCol>
                <a:gridCol w="658368">
                  <a:extLst>
                    <a:ext uri="{9D8B030D-6E8A-4147-A177-3AD203B41FA5}">
                      <a16:colId xmlns:a16="http://schemas.microsoft.com/office/drawing/2014/main" val="777572440"/>
                    </a:ext>
                  </a:extLst>
                </a:gridCol>
                <a:gridCol w="329184">
                  <a:extLst>
                    <a:ext uri="{9D8B030D-6E8A-4147-A177-3AD203B41FA5}">
                      <a16:colId xmlns:a16="http://schemas.microsoft.com/office/drawing/2014/main" val="2218065605"/>
                    </a:ext>
                  </a:extLst>
                </a:gridCol>
                <a:gridCol w="329184">
                  <a:extLst>
                    <a:ext uri="{9D8B030D-6E8A-4147-A177-3AD203B41FA5}">
                      <a16:colId xmlns:a16="http://schemas.microsoft.com/office/drawing/2014/main" val="3247669412"/>
                    </a:ext>
                  </a:extLst>
                </a:gridCol>
                <a:gridCol w="329184">
                  <a:extLst>
                    <a:ext uri="{9D8B030D-6E8A-4147-A177-3AD203B41FA5}">
                      <a16:colId xmlns:a16="http://schemas.microsoft.com/office/drawing/2014/main" val="337206459"/>
                    </a:ext>
                  </a:extLst>
                </a:gridCol>
                <a:gridCol w="329184">
                  <a:extLst>
                    <a:ext uri="{9D8B030D-6E8A-4147-A177-3AD203B41FA5}">
                      <a16:colId xmlns:a16="http://schemas.microsoft.com/office/drawing/2014/main" val="1186167595"/>
                    </a:ext>
                  </a:extLst>
                </a:gridCol>
                <a:gridCol w="329184">
                  <a:extLst>
                    <a:ext uri="{9D8B030D-6E8A-4147-A177-3AD203B41FA5}">
                      <a16:colId xmlns:a16="http://schemas.microsoft.com/office/drawing/2014/main" val="4273245968"/>
                    </a:ext>
                  </a:extLst>
                </a:gridCol>
                <a:gridCol w="329184">
                  <a:extLst>
                    <a:ext uri="{9D8B030D-6E8A-4147-A177-3AD203B41FA5}">
                      <a16:colId xmlns:a16="http://schemas.microsoft.com/office/drawing/2014/main" val="78599602"/>
                    </a:ext>
                  </a:extLst>
                </a:gridCol>
                <a:gridCol w="329184">
                  <a:extLst>
                    <a:ext uri="{9D8B030D-6E8A-4147-A177-3AD203B41FA5}">
                      <a16:colId xmlns:a16="http://schemas.microsoft.com/office/drawing/2014/main" val="2058918497"/>
                    </a:ext>
                  </a:extLst>
                </a:gridCol>
                <a:gridCol w="329184">
                  <a:extLst>
                    <a:ext uri="{9D8B030D-6E8A-4147-A177-3AD203B41FA5}">
                      <a16:colId xmlns:a16="http://schemas.microsoft.com/office/drawing/2014/main" val="3001835824"/>
                    </a:ext>
                  </a:extLst>
                </a:gridCol>
                <a:gridCol w="329184">
                  <a:extLst>
                    <a:ext uri="{9D8B030D-6E8A-4147-A177-3AD203B41FA5}">
                      <a16:colId xmlns:a16="http://schemas.microsoft.com/office/drawing/2014/main" val="310903389"/>
                    </a:ext>
                  </a:extLst>
                </a:gridCol>
                <a:gridCol w="329184">
                  <a:extLst>
                    <a:ext uri="{9D8B030D-6E8A-4147-A177-3AD203B41FA5}">
                      <a16:colId xmlns:a16="http://schemas.microsoft.com/office/drawing/2014/main" val="1053410597"/>
                    </a:ext>
                  </a:extLst>
                </a:gridCol>
                <a:gridCol w="329184">
                  <a:extLst>
                    <a:ext uri="{9D8B030D-6E8A-4147-A177-3AD203B41FA5}">
                      <a16:colId xmlns:a16="http://schemas.microsoft.com/office/drawing/2014/main" val="1593038801"/>
                    </a:ext>
                  </a:extLst>
                </a:gridCol>
                <a:gridCol w="329184">
                  <a:extLst>
                    <a:ext uri="{9D8B030D-6E8A-4147-A177-3AD203B41FA5}">
                      <a16:colId xmlns:a16="http://schemas.microsoft.com/office/drawing/2014/main" val="3725408453"/>
                    </a:ext>
                  </a:extLst>
                </a:gridCol>
                <a:gridCol w="329184">
                  <a:extLst>
                    <a:ext uri="{9D8B030D-6E8A-4147-A177-3AD203B41FA5}">
                      <a16:colId xmlns:a16="http://schemas.microsoft.com/office/drawing/2014/main" val="325099182"/>
                    </a:ext>
                  </a:extLst>
                </a:gridCol>
                <a:gridCol w="329184">
                  <a:extLst>
                    <a:ext uri="{9D8B030D-6E8A-4147-A177-3AD203B41FA5}">
                      <a16:colId xmlns:a16="http://schemas.microsoft.com/office/drawing/2014/main" val="3276660730"/>
                    </a:ext>
                  </a:extLst>
                </a:gridCol>
                <a:gridCol w="329184">
                  <a:extLst>
                    <a:ext uri="{9D8B030D-6E8A-4147-A177-3AD203B41FA5}">
                      <a16:colId xmlns:a16="http://schemas.microsoft.com/office/drawing/2014/main" val="3494954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1752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- 2017-11-19 23:21:22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https://scontent.xx.fbcdn.net/v/t1.0-9/s720x720/10421253_841764825891258_1513447593093422243_n.jpg?oh=a19888d42349e40b9fad6190eb48fecb&amp;oe=5AA75659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2984335"/>
                  </a:ext>
                </a:extLst>
              </a:tr>
            </a:tbl>
          </a:graphicData>
        </a:graphic>
      </p:graphicFrame>
      <p:sp>
        <p:nvSpPr>
          <p:cNvPr id="4" name="Text Placeholder 3">
            <a:extLst>
              <a:ext uri="{FF2B5EF4-FFF2-40B4-BE49-F238E27FC236}">
                <a16:creationId xmlns:a16="http://schemas.microsoft.com/office/drawing/2014/main" id="{234420B8-D0B1-4642-99A2-FA2BE9DCEFB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88002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FC7D3-FE7E-4800-9424-0DF674ECDEAA}"/>
              </a:ext>
            </a:extLst>
          </p:cNvPr>
          <p:cNvSpPr>
            <a:spLocks noGrp="1"/>
          </p:cNvSpPr>
          <p:nvPr>
            <p:ph type="title"/>
          </p:nvPr>
        </p:nvSpPr>
        <p:spPr/>
        <p:txBody>
          <a:bodyPr/>
          <a:lstStyle/>
          <a:p>
            <a:r>
              <a:rPr lang="en-US"/>
              <a:t>Facebook Own Posts Table | Chili's Malaysia - 12 of 25</a:t>
            </a:r>
          </a:p>
        </p:txBody>
      </p:sp>
      <p:graphicFrame>
        <p:nvGraphicFramePr>
          <p:cNvPr id="5" name="Table Placeholder 4">
            <a:extLst>
              <a:ext uri="{FF2B5EF4-FFF2-40B4-BE49-F238E27FC236}">
                <a16:creationId xmlns:a16="http://schemas.microsoft.com/office/drawing/2014/main" id="{25EE480C-04F1-40A8-AB62-AB4F46C5FF8B}"/>
              </a:ext>
            </a:extLst>
          </p:cNvPr>
          <p:cNvGraphicFramePr>
            <a:graphicFrameLocks noGrp="1"/>
          </p:cNvGraphicFramePr>
          <p:nvPr>
            <p:ph type="tbl" sz="quarter" idx="13"/>
            <p:extLst>
              <p:ext uri="{D42A27DB-BD31-4B8C-83A1-F6EECF244321}">
                <p14:modId xmlns:p14="http://schemas.microsoft.com/office/powerpoint/2010/main" val="3267149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50402481"/>
                    </a:ext>
                  </a:extLst>
                </a:gridCol>
                <a:gridCol w="905256">
                  <a:extLst>
                    <a:ext uri="{9D8B030D-6E8A-4147-A177-3AD203B41FA5}">
                      <a16:colId xmlns:a16="http://schemas.microsoft.com/office/drawing/2014/main" val="2693290193"/>
                    </a:ext>
                  </a:extLst>
                </a:gridCol>
                <a:gridCol w="658368">
                  <a:extLst>
                    <a:ext uri="{9D8B030D-6E8A-4147-A177-3AD203B41FA5}">
                      <a16:colId xmlns:a16="http://schemas.microsoft.com/office/drawing/2014/main" val="3167168405"/>
                    </a:ext>
                  </a:extLst>
                </a:gridCol>
                <a:gridCol w="329184">
                  <a:extLst>
                    <a:ext uri="{9D8B030D-6E8A-4147-A177-3AD203B41FA5}">
                      <a16:colId xmlns:a16="http://schemas.microsoft.com/office/drawing/2014/main" val="1807353464"/>
                    </a:ext>
                  </a:extLst>
                </a:gridCol>
                <a:gridCol w="329184">
                  <a:extLst>
                    <a:ext uri="{9D8B030D-6E8A-4147-A177-3AD203B41FA5}">
                      <a16:colId xmlns:a16="http://schemas.microsoft.com/office/drawing/2014/main" val="2712395904"/>
                    </a:ext>
                  </a:extLst>
                </a:gridCol>
                <a:gridCol w="329184">
                  <a:extLst>
                    <a:ext uri="{9D8B030D-6E8A-4147-A177-3AD203B41FA5}">
                      <a16:colId xmlns:a16="http://schemas.microsoft.com/office/drawing/2014/main" val="742856401"/>
                    </a:ext>
                  </a:extLst>
                </a:gridCol>
                <a:gridCol w="329184">
                  <a:extLst>
                    <a:ext uri="{9D8B030D-6E8A-4147-A177-3AD203B41FA5}">
                      <a16:colId xmlns:a16="http://schemas.microsoft.com/office/drawing/2014/main" val="1947257113"/>
                    </a:ext>
                  </a:extLst>
                </a:gridCol>
                <a:gridCol w="329184">
                  <a:extLst>
                    <a:ext uri="{9D8B030D-6E8A-4147-A177-3AD203B41FA5}">
                      <a16:colId xmlns:a16="http://schemas.microsoft.com/office/drawing/2014/main" val="2889125407"/>
                    </a:ext>
                  </a:extLst>
                </a:gridCol>
                <a:gridCol w="329184">
                  <a:extLst>
                    <a:ext uri="{9D8B030D-6E8A-4147-A177-3AD203B41FA5}">
                      <a16:colId xmlns:a16="http://schemas.microsoft.com/office/drawing/2014/main" val="2467764364"/>
                    </a:ext>
                  </a:extLst>
                </a:gridCol>
                <a:gridCol w="329184">
                  <a:extLst>
                    <a:ext uri="{9D8B030D-6E8A-4147-A177-3AD203B41FA5}">
                      <a16:colId xmlns:a16="http://schemas.microsoft.com/office/drawing/2014/main" val="3849657382"/>
                    </a:ext>
                  </a:extLst>
                </a:gridCol>
                <a:gridCol w="329184">
                  <a:extLst>
                    <a:ext uri="{9D8B030D-6E8A-4147-A177-3AD203B41FA5}">
                      <a16:colId xmlns:a16="http://schemas.microsoft.com/office/drawing/2014/main" val="1833431415"/>
                    </a:ext>
                  </a:extLst>
                </a:gridCol>
                <a:gridCol w="329184">
                  <a:extLst>
                    <a:ext uri="{9D8B030D-6E8A-4147-A177-3AD203B41FA5}">
                      <a16:colId xmlns:a16="http://schemas.microsoft.com/office/drawing/2014/main" val="455089489"/>
                    </a:ext>
                  </a:extLst>
                </a:gridCol>
                <a:gridCol w="329184">
                  <a:extLst>
                    <a:ext uri="{9D8B030D-6E8A-4147-A177-3AD203B41FA5}">
                      <a16:colId xmlns:a16="http://schemas.microsoft.com/office/drawing/2014/main" val="1168103540"/>
                    </a:ext>
                  </a:extLst>
                </a:gridCol>
                <a:gridCol w="329184">
                  <a:extLst>
                    <a:ext uri="{9D8B030D-6E8A-4147-A177-3AD203B41FA5}">
                      <a16:colId xmlns:a16="http://schemas.microsoft.com/office/drawing/2014/main" val="1869546779"/>
                    </a:ext>
                  </a:extLst>
                </a:gridCol>
                <a:gridCol w="329184">
                  <a:extLst>
                    <a:ext uri="{9D8B030D-6E8A-4147-A177-3AD203B41FA5}">
                      <a16:colId xmlns:a16="http://schemas.microsoft.com/office/drawing/2014/main" val="2622621393"/>
                    </a:ext>
                  </a:extLst>
                </a:gridCol>
                <a:gridCol w="329184">
                  <a:extLst>
                    <a:ext uri="{9D8B030D-6E8A-4147-A177-3AD203B41FA5}">
                      <a16:colId xmlns:a16="http://schemas.microsoft.com/office/drawing/2014/main" val="720323055"/>
                    </a:ext>
                  </a:extLst>
                </a:gridCol>
                <a:gridCol w="329184">
                  <a:extLst>
                    <a:ext uri="{9D8B030D-6E8A-4147-A177-3AD203B41FA5}">
                      <a16:colId xmlns:a16="http://schemas.microsoft.com/office/drawing/2014/main" val="3835512742"/>
                    </a:ext>
                  </a:extLst>
                </a:gridCol>
                <a:gridCol w="329184">
                  <a:extLst>
                    <a:ext uri="{9D8B030D-6E8A-4147-A177-3AD203B41FA5}">
                      <a16:colId xmlns:a16="http://schemas.microsoft.com/office/drawing/2014/main" val="1212698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277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- 2017-11-19 10:04:45 </a:t>
                      </a:r>
                      <a:r>
                        <a:rPr kumimoji="0" lang="en-US" sz="1000" b="0" i="0" u="none" strike="noStrike" kern="1200" cap="none" spc="0" normalizeH="0" baseline="0" noProof="0">
                          <a:ln>
                            <a:noFill/>
                          </a:ln>
                          <a:solidFill>
                            <a:prstClr val="black"/>
                          </a:solidFill>
                          <a:effectLst/>
                          <a:uLnTx/>
                          <a:uFillTx/>
                          <a:latin typeface="+mn-lt"/>
                          <a:ea typeface="+mn-ea"/>
                          <a:cs typeface="+mn-cs"/>
                        </a:rPr>
                        <a:t> 
 Hello Sunshine! Have you tried our Sunrise Burger? Guarantee it’s worth waking up for! ;) 
Available from our limited edition Art of The Burger Menu which ends this Sunday 19th November 2017! So hurry!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https://scontent.xx.fbcdn.net/v/t1.0-9/23561754_1545670615500672_4783962514258804936_n.png?oh=c33bb4e863752db839e6aa81618b045c&amp;oe=5AFC7F39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739927"/>
                  </a:ext>
                </a:extLst>
              </a:tr>
            </a:tbl>
          </a:graphicData>
        </a:graphic>
      </p:graphicFrame>
      <p:sp>
        <p:nvSpPr>
          <p:cNvPr id="4" name="Text Placeholder 3">
            <a:extLst>
              <a:ext uri="{FF2B5EF4-FFF2-40B4-BE49-F238E27FC236}">
                <a16:creationId xmlns:a16="http://schemas.microsoft.com/office/drawing/2014/main" id="{D365A5F3-8685-4B74-9974-586AA057280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9602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A6A89-6B69-49FE-8994-24BEF19C22DF}"/>
              </a:ext>
            </a:extLst>
          </p:cNvPr>
          <p:cNvSpPr>
            <a:spLocks noGrp="1"/>
          </p:cNvSpPr>
          <p:nvPr>
            <p:ph type="title"/>
          </p:nvPr>
        </p:nvSpPr>
        <p:spPr/>
        <p:txBody>
          <a:bodyPr/>
          <a:lstStyle/>
          <a:p>
            <a:r>
              <a:rPr lang="en-US"/>
              <a:t>Facebook Own Posts Table | Chili's Malaysia - 13 of 25</a:t>
            </a:r>
          </a:p>
        </p:txBody>
      </p:sp>
      <p:graphicFrame>
        <p:nvGraphicFramePr>
          <p:cNvPr id="5" name="Table Placeholder 4">
            <a:extLst>
              <a:ext uri="{FF2B5EF4-FFF2-40B4-BE49-F238E27FC236}">
                <a16:creationId xmlns:a16="http://schemas.microsoft.com/office/drawing/2014/main" id="{7A9CA19B-C9FA-4A20-85B2-421A777A57BE}"/>
              </a:ext>
            </a:extLst>
          </p:cNvPr>
          <p:cNvGraphicFramePr>
            <a:graphicFrameLocks noGrp="1"/>
          </p:cNvGraphicFramePr>
          <p:nvPr>
            <p:ph type="tbl" sz="quarter" idx="13"/>
            <p:extLst>
              <p:ext uri="{D42A27DB-BD31-4B8C-83A1-F6EECF244321}">
                <p14:modId xmlns:p14="http://schemas.microsoft.com/office/powerpoint/2010/main" val="348950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59789060"/>
                    </a:ext>
                  </a:extLst>
                </a:gridCol>
                <a:gridCol w="905256">
                  <a:extLst>
                    <a:ext uri="{9D8B030D-6E8A-4147-A177-3AD203B41FA5}">
                      <a16:colId xmlns:a16="http://schemas.microsoft.com/office/drawing/2014/main" val="3146087049"/>
                    </a:ext>
                  </a:extLst>
                </a:gridCol>
                <a:gridCol w="658368">
                  <a:extLst>
                    <a:ext uri="{9D8B030D-6E8A-4147-A177-3AD203B41FA5}">
                      <a16:colId xmlns:a16="http://schemas.microsoft.com/office/drawing/2014/main" val="2757161351"/>
                    </a:ext>
                  </a:extLst>
                </a:gridCol>
                <a:gridCol w="329184">
                  <a:extLst>
                    <a:ext uri="{9D8B030D-6E8A-4147-A177-3AD203B41FA5}">
                      <a16:colId xmlns:a16="http://schemas.microsoft.com/office/drawing/2014/main" val="525587474"/>
                    </a:ext>
                  </a:extLst>
                </a:gridCol>
                <a:gridCol w="329184">
                  <a:extLst>
                    <a:ext uri="{9D8B030D-6E8A-4147-A177-3AD203B41FA5}">
                      <a16:colId xmlns:a16="http://schemas.microsoft.com/office/drawing/2014/main" val="2930286071"/>
                    </a:ext>
                  </a:extLst>
                </a:gridCol>
                <a:gridCol w="329184">
                  <a:extLst>
                    <a:ext uri="{9D8B030D-6E8A-4147-A177-3AD203B41FA5}">
                      <a16:colId xmlns:a16="http://schemas.microsoft.com/office/drawing/2014/main" val="2777951923"/>
                    </a:ext>
                  </a:extLst>
                </a:gridCol>
                <a:gridCol w="329184">
                  <a:extLst>
                    <a:ext uri="{9D8B030D-6E8A-4147-A177-3AD203B41FA5}">
                      <a16:colId xmlns:a16="http://schemas.microsoft.com/office/drawing/2014/main" val="2181165054"/>
                    </a:ext>
                  </a:extLst>
                </a:gridCol>
                <a:gridCol w="329184">
                  <a:extLst>
                    <a:ext uri="{9D8B030D-6E8A-4147-A177-3AD203B41FA5}">
                      <a16:colId xmlns:a16="http://schemas.microsoft.com/office/drawing/2014/main" val="1400226305"/>
                    </a:ext>
                  </a:extLst>
                </a:gridCol>
                <a:gridCol w="329184">
                  <a:extLst>
                    <a:ext uri="{9D8B030D-6E8A-4147-A177-3AD203B41FA5}">
                      <a16:colId xmlns:a16="http://schemas.microsoft.com/office/drawing/2014/main" val="346449627"/>
                    </a:ext>
                  </a:extLst>
                </a:gridCol>
                <a:gridCol w="329184">
                  <a:extLst>
                    <a:ext uri="{9D8B030D-6E8A-4147-A177-3AD203B41FA5}">
                      <a16:colId xmlns:a16="http://schemas.microsoft.com/office/drawing/2014/main" val="362003594"/>
                    </a:ext>
                  </a:extLst>
                </a:gridCol>
                <a:gridCol w="329184">
                  <a:extLst>
                    <a:ext uri="{9D8B030D-6E8A-4147-A177-3AD203B41FA5}">
                      <a16:colId xmlns:a16="http://schemas.microsoft.com/office/drawing/2014/main" val="2966219801"/>
                    </a:ext>
                  </a:extLst>
                </a:gridCol>
                <a:gridCol w="329184">
                  <a:extLst>
                    <a:ext uri="{9D8B030D-6E8A-4147-A177-3AD203B41FA5}">
                      <a16:colId xmlns:a16="http://schemas.microsoft.com/office/drawing/2014/main" val="1175258895"/>
                    </a:ext>
                  </a:extLst>
                </a:gridCol>
                <a:gridCol w="329184">
                  <a:extLst>
                    <a:ext uri="{9D8B030D-6E8A-4147-A177-3AD203B41FA5}">
                      <a16:colId xmlns:a16="http://schemas.microsoft.com/office/drawing/2014/main" val="3337494651"/>
                    </a:ext>
                  </a:extLst>
                </a:gridCol>
                <a:gridCol w="329184">
                  <a:extLst>
                    <a:ext uri="{9D8B030D-6E8A-4147-A177-3AD203B41FA5}">
                      <a16:colId xmlns:a16="http://schemas.microsoft.com/office/drawing/2014/main" val="3755917612"/>
                    </a:ext>
                  </a:extLst>
                </a:gridCol>
                <a:gridCol w="329184">
                  <a:extLst>
                    <a:ext uri="{9D8B030D-6E8A-4147-A177-3AD203B41FA5}">
                      <a16:colId xmlns:a16="http://schemas.microsoft.com/office/drawing/2014/main" val="235257517"/>
                    </a:ext>
                  </a:extLst>
                </a:gridCol>
                <a:gridCol w="329184">
                  <a:extLst>
                    <a:ext uri="{9D8B030D-6E8A-4147-A177-3AD203B41FA5}">
                      <a16:colId xmlns:a16="http://schemas.microsoft.com/office/drawing/2014/main" val="1874476832"/>
                    </a:ext>
                  </a:extLst>
                </a:gridCol>
                <a:gridCol w="329184">
                  <a:extLst>
                    <a:ext uri="{9D8B030D-6E8A-4147-A177-3AD203B41FA5}">
                      <a16:colId xmlns:a16="http://schemas.microsoft.com/office/drawing/2014/main" val="867981875"/>
                    </a:ext>
                  </a:extLst>
                </a:gridCol>
                <a:gridCol w="329184">
                  <a:extLst>
                    <a:ext uri="{9D8B030D-6E8A-4147-A177-3AD203B41FA5}">
                      <a16:colId xmlns:a16="http://schemas.microsoft.com/office/drawing/2014/main" val="1995243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113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- 2017-11-19 10:03:06 </a:t>
                      </a:r>
                      <a:r>
                        <a:rPr kumimoji="0" lang="en-US" sz="1000" b="0" i="0" u="none" strike="noStrike" kern="1200" cap="none" spc="0" normalizeH="0" baseline="0" noProof="0">
                          <a:ln>
                            <a:noFill/>
                          </a:ln>
                          <a:solidFill>
                            <a:prstClr val="black"/>
                          </a:solidFill>
                          <a:effectLst/>
                          <a:uLnTx/>
                          <a:uFillTx/>
                          <a:latin typeface="+mn-lt"/>
                          <a:ea typeface="+mn-ea"/>
                          <a:cs typeface="+mn-cs"/>
                        </a:rPr>
                        <a:t> 
 “It’s mine! All Mineeeeee…” Go get yours!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https://scontent.xx.fbcdn.net/v/t1.0-9/p720x720/23622520_1545669602167440_7021859145014464219_n.jpg?oh=5943b7810c4b6edd9b0ac1160ad50029&amp;oe=5AEA6C2D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6808133"/>
                  </a:ext>
                </a:extLst>
              </a:tr>
            </a:tbl>
          </a:graphicData>
        </a:graphic>
      </p:graphicFrame>
      <p:sp>
        <p:nvSpPr>
          <p:cNvPr id="4" name="Text Placeholder 3">
            <a:extLst>
              <a:ext uri="{FF2B5EF4-FFF2-40B4-BE49-F238E27FC236}">
                <a16:creationId xmlns:a16="http://schemas.microsoft.com/office/drawing/2014/main" id="{285FE243-39C3-45F2-B89D-C9CBEA48F9C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01802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A2FE6-9E57-43C8-B9C4-9FA11878BFAD}"/>
              </a:ext>
            </a:extLst>
          </p:cNvPr>
          <p:cNvSpPr>
            <a:spLocks noGrp="1"/>
          </p:cNvSpPr>
          <p:nvPr>
            <p:ph type="title"/>
          </p:nvPr>
        </p:nvSpPr>
        <p:spPr/>
        <p:txBody>
          <a:bodyPr/>
          <a:lstStyle/>
          <a:p>
            <a:r>
              <a:rPr lang="en-US"/>
              <a:t>Facebook Own Posts Table | Chili's Malaysia - 14 of 25</a:t>
            </a:r>
          </a:p>
        </p:txBody>
      </p:sp>
      <p:graphicFrame>
        <p:nvGraphicFramePr>
          <p:cNvPr id="5" name="Table Placeholder 4">
            <a:extLst>
              <a:ext uri="{FF2B5EF4-FFF2-40B4-BE49-F238E27FC236}">
                <a16:creationId xmlns:a16="http://schemas.microsoft.com/office/drawing/2014/main" id="{548A1C79-D61F-42D8-9818-131CC159E93A}"/>
              </a:ext>
            </a:extLst>
          </p:cNvPr>
          <p:cNvGraphicFramePr>
            <a:graphicFrameLocks noGrp="1"/>
          </p:cNvGraphicFramePr>
          <p:nvPr>
            <p:ph type="tbl" sz="quarter" idx="13"/>
            <p:extLst>
              <p:ext uri="{D42A27DB-BD31-4B8C-83A1-F6EECF244321}">
                <p14:modId xmlns:p14="http://schemas.microsoft.com/office/powerpoint/2010/main" val="540048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63355738"/>
                    </a:ext>
                  </a:extLst>
                </a:gridCol>
                <a:gridCol w="905256">
                  <a:extLst>
                    <a:ext uri="{9D8B030D-6E8A-4147-A177-3AD203B41FA5}">
                      <a16:colId xmlns:a16="http://schemas.microsoft.com/office/drawing/2014/main" val="3917556991"/>
                    </a:ext>
                  </a:extLst>
                </a:gridCol>
                <a:gridCol w="658368">
                  <a:extLst>
                    <a:ext uri="{9D8B030D-6E8A-4147-A177-3AD203B41FA5}">
                      <a16:colId xmlns:a16="http://schemas.microsoft.com/office/drawing/2014/main" val="1074144510"/>
                    </a:ext>
                  </a:extLst>
                </a:gridCol>
                <a:gridCol w="329184">
                  <a:extLst>
                    <a:ext uri="{9D8B030D-6E8A-4147-A177-3AD203B41FA5}">
                      <a16:colId xmlns:a16="http://schemas.microsoft.com/office/drawing/2014/main" val="2666246758"/>
                    </a:ext>
                  </a:extLst>
                </a:gridCol>
                <a:gridCol w="329184">
                  <a:extLst>
                    <a:ext uri="{9D8B030D-6E8A-4147-A177-3AD203B41FA5}">
                      <a16:colId xmlns:a16="http://schemas.microsoft.com/office/drawing/2014/main" val="460226786"/>
                    </a:ext>
                  </a:extLst>
                </a:gridCol>
                <a:gridCol w="329184">
                  <a:extLst>
                    <a:ext uri="{9D8B030D-6E8A-4147-A177-3AD203B41FA5}">
                      <a16:colId xmlns:a16="http://schemas.microsoft.com/office/drawing/2014/main" val="2223610844"/>
                    </a:ext>
                  </a:extLst>
                </a:gridCol>
                <a:gridCol w="329184">
                  <a:extLst>
                    <a:ext uri="{9D8B030D-6E8A-4147-A177-3AD203B41FA5}">
                      <a16:colId xmlns:a16="http://schemas.microsoft.com/office/drawing/2014/main" val="663107919"/>
                    </a:ext>
                  </a:extLst>
                </a:gridCol>
                <a:gridCol w="329184">
                  <a:extLst>
                    <a:ext uri="{9D8B030D-6E8A-4147-A177-3AD203B41FA5}">
                      <a16:colId xmlns:a16="http://schemas.microsoft.com/office/drawing/2014/main" val="3769229331"/>
                    </a:ext>
                  </a:extLst>
                </a:gridCol>
                <a:gridCol w="329184">
                  <a:extLst>
                    <a:ext uri="{9D8B030D-6E8A-4147-A177-3AD203B41FA5}">
                      <a16:colId xmlns:a16="http://schemas.microsoft.com/office/drawing/2014/main" val="3888604389"/>
                    </a:ext>
                  </a:extLst>
                </a:gridCol>
                <a:gridCol w="329184">
                  <a:extLst>
                    <a:ext uri="{9D8B030D-6E8A-4147-A177-3AD203B41FA5}">
                      <a16:colId xmlns:a16="http://schemas.microsoft.com/office/drawing/2014/main" val="3840873382"/>
                    </a:ext>
                  </a:extLst>
                </a:gridCol>
                <a:gridCol w="329184">
                  <a:extLst>
                    <a:ext uri="{9D8B030D-6E8A-4147-A177-3AD203B41FA5}">
                      <a16:colId xmlns:a16="http://schemas.microsoft.com/office/drawing/2014/main" val="3562166002"/>
                    </a:ext>
                  </a:extLst>
                </a:gridCol>
                <a:gridCol w="329184">
                  <a:extLst>
                    <a:ext uri="{9D8B030D-6E8A-4147-A177-3AD203B41FA5}">
                      <a16:colId xmlns:a16="http://schemas.microsoft.com/office/drawing/2014/main" val="2646626352"/>
                    </a:ext>
                  </a:extLst>
                </a:gridCol>
                <a:gridCol w="329184">
                  <a:extLst>
                    <a:ext uri="{9D8B030D-6E8A-4147-A177-3AD203B41FA5}">
                      <a16:colId xmlns:a16="http://schemas.microsoft.com/office/drawing/2014/main" val="3776387493"/>
                    </a:ext>
                  </a:extLst>
                </a:gridCol>
                <a:gridCol w="329184">
                  <a:extLst>
                    <a:ext uri="{9D8B030D-6E8A-4147-A177-3AD203B41FA5}">
                      <a16:colId xmlns:a16="http://schemas.microsoft.com/office/drawing/2014/main" val="3008122287"/>
                    </a:ext>
                  </a:extLst>
                </a:gridCol>
                <a:gridCol w="329184">
                  <a:extLst>
                    <a:ext uri="{9D8B030D-6E8A-4147-A177-3AD203B41FA5}">
                      <a16:colId xmlns:a16="http://schemas.microsoft.com/office/drawing/2014/main" val="2261527946"/>
                    </a:ext>
                  </a:extLst>
                </a:gridCol>
                <a:gridCol w="329184">
                  <a:extLst>
                    <a:ext uri="{9D8B030D-6E8A-4147-A177-3AD203B41FA5}">
                      <a16:colId xmlns:a16="http://schemas.microsoft.com/office/drawing/2014/main" val="1624167052"/>
                    </a:ext>
                  </a:extLst>
                </a:gridCol>
                <a:gridCol w="329184">
                  <a:extLst>
                    <a:ext uri="{9D8B030D-6E8A-4147-A177-3AD203B41FA5}">
                      <a16:colId xmlns:a16="http://schemas.microsoft.com/office/drawing/2014/main" val="346136146"/>
                    </a:ext>
                  </a:extLst>
                </a:gridCol>
                <a:gridCol w="329184">
                  <a:extLst>
                    <a:ext uri="{9D8B030D-6E8A-4147-A177-3AD203B41FA5}">
                      <a16:colId xmlns:a16="http://schemas.microsoft.com/office/drawing/2014/main" val="2167051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622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- 2017-11-19 10:00:12 </a:t>
                      </a:r>
                      <a:r>
                        <a:rPr kumimoji="0" lang="en-US" sz="1000" b="0" i="0" u="none" strike="noStrike" kern="1200" cap="none" spc="0" normalizeH="0" baseline="0" noProof="0">
                          <a:ln>
                            <a:noFill/>
                          </a:ln>
                          <a:solidFill>
                            <a:prstClr val="black"/>
                          </a:solidFill>
                          <a:effectLst/>
                          <a:uLnTx/>
                          <a:uFillTx/>
                          <a:latin typeface="+mn-lt"/>
                          <a:ea typeface="+mn-ea"/>
                          <a:cs typeface="+mn-cs"/>
                        </a:rPr>
                        <a:t> 
 There’s no bad time for our limited edition Art Of the Burgers menu. Going off our menus this Sunday 19th November 2017!
See the Menu: http://chilis.com.my/art-of-the-burger/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Order now: https://chilis.foodpanda.my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https://scontent.xx.fbcdn.net/v/t1.0-9/s720x720/23621978_1545667938834273_2583674071914426471_n.png?oh=44a94504d7e7f340b99e4585730df1c1&amp;oe=5A9F1C4C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4224836"/>
                  </a:ext>
                </a:extLst>
              </a:tr>
            </a:tbl>
          </a:graphicData>
        </a:graphic>
      </p:graphicFrame>
      <p:sp>
        <p:nvSpPr>
          <p:cNvPr id="4" name="Text Placeholder 3">
            <a:extLst>
              <a:ext uri="{FF2B5EF4-FFF2-40B4-BE49-F238E27FC236}">
                <a16:creationId xmlns:a16="http://schemas.microsoft.com/office/drawing/2014/main" id="{2A26BF7F-2170-482C-A053-0936A5D665D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35219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90FD5-1BB2-48E2-9EDC-E27330A484DF}"/>
              </a:ext>
            </a:extLst>
          </p:cNvPr>
          <p:cNvSpPr>
            <a:spLocks noGrp="1"/>
          </p:cNvSpPr>
          <p:nvPr>
            <p:ph type="title"/>
          </p:nvPr>
        </p:nvSpPr>
        <p:spPr/>
        <p:txBody>
          <a:bodyPr/>
          <a:lstStyle/>
          <a:p>
            <a:r>
              <a:rPr lang="en-US"/>
              <a:t>Facebook Own Posts Table | Chili's Malaysia - 15 of 25</a:t>
            </a:r>
          </a:p>
        </p:txBody>
      </p:sp>
      <p:graphicFrame>
        <p:nvGraphicFramePr>
          <p:cNvPr id="5" name="Table Placeholder 4">
            <a:extLst>
              <a:ext uri="{FF2B5EF4-FFF2-40B4-BE49-F238E27FC236}">
                <a16:creationId xmlns:a16="http://schemas.microsoft.com/office/drawing/2014/main" id="{392D8629-8266-485E-9143-C370FD118F69}"/>
              </a:ext>
            </a:extLst>
          </p:cNvPr>
          <p:cNvGraphicFramePr>
            <a:graphicFrameLocks noGrp="1"/>
          </p:cNvGraphicFramePr>
          <p:nvPr>
            <p:ph type="tbl" sz="quarter" idx="13"/>
            <p:extLst>
              <p:ext uri="{D42A27DB-BD31-4B8C-83A1-F6EECF244321}">
                <p14:modId xmlns:p14="http://schemas.microsoft.com/office/powerpoint/2010/main" val="362014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63551587"/>
                    </a:ext>
                  </a:extLst>
                </a:gridCol>
                <a:gridCol w="905256">
                  <a:extLst>
                    <a:ext uri="{9D8B030D-6E8A-4147-A177-3AD203B41FA5}">
                      <a16:colId xmlns:a16="http://schemas.microsoft.com/office/drawing/2014/main" val="70561235"/>
                    </a:ext>
                  </a:extLst>
                </a:gridCol>
                <a:gridCol w="658368">
                  <a:extLst>
                    <a:ext uri="{9D8B030D-6E8A-4147-A177-3AD203B41FA5}">
                      <a16:colId xmlns:a16="http://schemas.microsoft.com/office/drawing/2014/main" val="3501511449"/>
                    </a:ext>
                  </a:extLst>
                </a:gridCol>
                <a:gridCol w="329184">
                  <a:extLst>
                    <a:ext uri="{9D8B030D-6E8A-4147-A177-3AD203B41FA5}">
                      <a16:colId xmlns:a16="http://schemas.microsoft.com/office/drawing/2014/main" val="3344242824"/>
                    </a:ext>
                  </a:extLst>
                </a:gridCol>
                <a:gridCol w="329184">
                  <a:extLst>
                    <a:ext uri="{9D8B030D-6E8A-4147-A177-3AD203B41FA5}">
                      <a16:colId xmlns:a16="http://schemas.microsoft.com/office/drawing/2014/main" val="3360544723"/>
                    </a:ext>
                  </a:extLst>
                </a:gridCol>
                <a:gridCol w="329184">
                  <a:extLst>
                    <a:ext uri="{9D8B030D-6E8A-4147-A177-3AD203B41FA5}">
                      <a16:colId xmlns:a16="http://schemas.microsoft.com/office/drawing/2014/main" val="2267664353"/>
                    </a:ext>
                  </a:extLst>
                </a:gridCol>
                <a:gridCol w="329184">
                  <a:extLst>
                    <a:ext uri="{9D8B030D-6E8A-4147-A177-3AD203B41FA5}">
                      <a16:colId xmlns:a16="http://schemas.microsoft.com/office/drawing/2014/main" val="2773196614"/>
                    </a:ext>
                  </a:extLst>
                </a:gridCol>
                <a:gridCol w="329184">
                  <a:extLst>
                    <a:ext uri="{9D8B030D-6E8A-4147-A177-3AD203B41FA5}">
                      <a16:colId xmlns:a16="http://schemas.microsoft.com/office/drawing/2014/main" val="3861278145"/>
                    </a:ext>
                  </a:extLst>
                </a:gridCol>
                <a:gridCol w="329184">
                  <a:extLst>
                    <a:ext uri="{9D8B030D-6E8A-4147-A177-3AD203B41FA5}">
                      <a16:colId xmlns:a16="http://schemas.microsoft.com/office/drawing/2014/main" val="2872802185"/>
                    </a:ext>
                  </a:extLst>
                </a:gridCol>
                <a:gridCol w="329184">
                  <a:extLst>
                    <a:ext uri="{9D8B030D-6E8A-4147-A177-3AD203B41FA5}">
                      <a16:colId xmlns:a16="http://schemas.microsoft.com/office/drawing/2014/main" val="3692943045"/>
                    </a:ext>
                  </a:extLst>
                </a:gridCol>
                <a:gridCol w="329184">
                  <a:extLst>
                    <a:ext uri="{9D8B030D-6E8A-4147-A177-3AD203B41FA5}">
                      <a16:colId xmlns:a16="http://schemas.microsoft.com/office/drawing/2014/main" val="2374010070"/>
                    </a:ext>
                  </a:extLst>
                </a:gridCol>
                <a:gridCol w="329184">
                  <a:extLst>
                    <a:ext uri="{9D8B030D-6E8A-4147-A177-3AD203B41FA5}">
                      <a16:colId xmlns:a16="http://schemas.microsoft.com/office/drawing/2014/main" val="2927442540"/>
                    </a:ext>
                  </a:extLst>
                </a:gridCol>
                <a:gridCol w="329184">
                  <a:extLst>
                    <a:ext uri="{9D8B030D-6E8A-4147-A177-3AD203B41FA5}">
                      <a16:colId xmlns:a16="http://schemas.microsoft.com/office/drawing/2014/main" val="2058406272"/>
                    </a:ext>
                  </a:extLst>
                </a:gridCol>
                <a:gridCol w="329184">
                  <a:extLst>
                    <a:ext uri="{9D8B030D-6E8A-4147-A177-3AD203B41FA5}">
                      <a16:colId xmlns:a16="http://schemas.microsoft.com/office/drawing/2014/main" val="2199422105"/>
                    </a:ext>
                  </a:extLst>
                </a:gridCol>
                <a:gridCol w="329184">
                  <a:extLst>
                    <a:ext uri="{9D8B030D-6E8A-4147-A177-3AD203B41FA5}">
                      <a16:colId xmlns:a16="http://schemas.microsoft.com/office/drawing/2014/main" val="2651837801"/>
                    </a:ext>
                  </a:extLst>
                </a:gridCol>
                <a:gridCol w="329184">
                  <a:extLst>
                    <a:ext uri="{9D8B030D-6E8A-4147-A177-3AD203B41FA5}">
                      <a16:colId xmlns:a16="http://schemas.microsoft.com/office/drawing/2014/main" val="2623930391"/>
                    </a:ext>
                  </a:extLst>
                </a:gridCol>
                <a:gridCol w="329184">
                  <a:extLst>
                    <a:ext uri="{9D8B030D-6E8A-4147-A177-3AD203B41FA5}">
                      <a16:colId xmlns:a16="http://schemas.microsoft.com/office/drawing/2014/main" val="2319373452"/>
                    </a:ext>
                  </a:extLst>
                </a:gridCol>
                <a:gridCol w="329184">
                  <a:extLst>
                    <a:ext uri="{9D8B030D-6E8A-4147-A177-3AD203B41FA5}">
                      <a16:colId xmlns:a16="http://schemas.microsoft.com/office/drawing/2014/main" val="1531645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929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- 2017-11-15 12:38:18 </a:t>
                      </a:r>
                      <a:r>
                        <a:rPr kumimoji="0" lang="en-US" sz="1000" b="0" i="0" u="none" strike="noStrike" kern="1200" cap="none" spc="0" normalizeH="0" baseline="0" noProof="0">
                          <a:ln>
                            <a:noFill/>
                          </a:ln>
                          <a:solidFill>
                            <a:prstClr val="black"/>
                          </a:solidFill>
                          <a:effectLst/>
                          <a:uLnTx/>
                          <a:uFillTx/>
                          <a:latin typeface="+mn-lt"/>
                          <a:ea typeface="+mn-ea"/>
                          <a:cs typeface="+mn-cs"/>
                        </a:rPr>
                        <a:t> 
 Hey guys - so today is the day that you have been waiting for? Our newest Chli's outlet at Sunway Velocity Mall is FINALLY OPEN to the public today -15th November 2017. Yay!! So if you haven't decided where to have lunch yet - come on over to Chili's Sunway Velocity today ya? 
We even had our first guests come in already today at noon, and guess what - we are so happy that they were our first guests, their lunch was on the house!! Thank you ladies for being our first guests at our Chili's Sunway Velocity and we hope you enjoy lunch. To the rest of you, see you guys there real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2528713"/>
                  </a:ext>
                </a:extLst>
              </a:tr>
            </a:tbl>
          </a:graphicData>
        </a:graphic>
      </p:graphicFrame>
      <p:sp>
        <p:nvSpPr>
          <p:cNvPr id="4" name="Text Placeholder 3">
            <a:extLst>
              <a:ext uri="{FF2B5EF4-FFF2-40B4-BE49-F238E27FC236}">
                <a16:creationId xmlns:a16="http://schemas.microsoft.com/office/drawing/2014/main" id="{80E8C43A-F648-4ADC-B3B1-6CD2BB2C98C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132630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F3E73-7050-4BB3-BB27-3A9863430388}"/>
              </a:ext>
            </a:extLst>
          </p:cNvPr>
          <p:cNvSpPr>
            <a:spLocks noGrp="1"/>
          </p:cNvSpPr>
          <p:nvPr>
            <p:ph type="title"/>
          </p:nvPr>
        </p:nvSpPr>
        <p:spPr/>
        <p:txBody>
          <a:bodyPr/>
          <a:lstStyle/>
          <a:p>
            <a:r>
              <a:rPr lang="en-US"/>
              <a:t>Facebook Own Posts Table | Chili's Malaysia - 16 of 25</a:t>
            </a:r>
          </a:p>
        </p:txBody>
      </p:sp>
      <p:graphicFrame>
        <p:nvGraphicFramePr>
          <p:cNvPr id="5" name="Table Placeholder 4">
            <a:extLst>
              <a:ext uri="{FF2B5EF4-FFF2-40B4-BE49-F238E27FC236}">
                <a16:creationId xmlns:a16="http://schemas.microsoft.com/office/drawing/2014/main" id="{4B843D68-46F8-4A69-9D08-89D8BA568F70}"/>
              </a:ext>
            </a:extLst>
          </p:cNvPr>
          <p:cNvGraphicFramePr>
            <a:graphicFrameLocks noGrp="1"/>
          </p:cNvGraphicFramePr>
          <p:nvPr>
            <p:ph type="tbl" sz="quarter" idx="13"/>
            <p:extLst>
              <p:ext uri="{D42A27DB-BD31-4B8C-83A1-F6EECF244321}">
                <p14:modId xmlns:p14="http://schemas.microsoft.com/office/powerpoint/2010/main" val="1809127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35071952"/>
                    </a:ext>
                  </a:extLst>
                </a:gridCol>
                <a:gridCol w="905256">
                  <a:extLst>
                    <a:ext uri="{9D8B030D-6E8A-4147-A177-3AD203B41FA5}">
                      <a16:colId xmlns:a16="http://schemas.microsoft.com/office/drawing/2014/main" val="2110816033"/>
                    </a:ext>
                  </a:extLst>
                </a:gridCol>
                <a:gridCol w="658368">
                  <a:extLst>
                    <a:ext uri="{9D8B030D-6E8A-4147-A177-3AD203B41FA5}">
                      <a16:colId xmlns:a16="http://schemas.microsoft.com/office/drawing/2014/main" val="994778600"/>
                    </a:ext>
                  </a:extLst>
                </a:gridCol>
                <a:gridCol w="329184">
                  <a:extLst>
                    <a:ext uri="{9D8B030D-6E8A-4147-A177-3AD203B41FA5}">
                      <a16:colId xmlns:a16="http://schemas.microsoft.com/office/drawing/2014/main" val="2837605544"/>
                    </a:ext>
                  </a:extLst>
                </a:gridCol>
                <a:gridCol w="329184">
                  <a:extLst>
                    <a:ext uri="{9D8B030D-6E8A-4147-A177-3AD203B41FA5}">
                      <a16:colId xmlns:a16="http://schemas.microsoft.com/office/drawing/2014/main" val="2829168725"/>
                    </a:ext>
                  </a:extLst>
                </a:gridCol>
                <a:gridCol w="329184">
                  <a:extLst>
                    <a:ext uri="{9D8B030D-6E8A-4147-A177-3AD203B41FA5}">
                      <a16:colId xmlns:a16="http://schemas.microsoft.com/office/drawing/2014/main" val="1655337078"/>
                    </a:ext>
                  </a:extLst>
                </a:gridCol>
                <a:gridCol w="329184">
                  <a:extLst>
                    <a:ext uri="{9D8B030D-6E8A-4147-A177-3AD203B41FA5}">
                      <a16:colId xmlns:a16="http://schemas.microsoft.com/office/drawing/2014/main" val="1834145957"/>
                    </a:ext>
                  </a:extLst>
                </a:gridCol>
                <a:gridCol w="329184">
                  <a:extLst>
                    <a:ext uri="{9D8B030D-6E8A-4147-A177-3AD203B41FA5}">
                      <a16:colId xmlns:a16="http://schemas.microsoft.com/office/drawing/2014/main" val="548124610"/>
                    </a:ext>
                  </a:extLst>
                </a:gridCol>
                <a:gridCol w="329184">
                  <a:extLst>
                    <a:ext uri="{9D8B030D-6E8A-4147-A177-3AD203B41FA5}">
                      <a16:colId xmlns:a16="http://schemas.microsoft.com/office/drawing/2014/main" val="2786795851"/>
                    </a:ext>
                  </a:extLst>
                </a:gridCol>
                <a:gridCol w="329184">
                  <a:extLst>
                    <a:ext uri="{9D8B030D-6E8A-4147-A177-3AD203B41FA5}">
                      <a16:colId xmlns:a16="http://schemas.microsoft.com/office/drawing/2014/main" val="2886014603"/>
                    </a:ext>
                  </a:extLst>
                </a:gridCol>
                <a:gridCol w="329184">
                  <a:extLst>
                    <a:ext uri="{9D8B030D-6E8A-4147-A177-3AD203B41FA5}">
                      <a16:colId xmlns:a16="http://schemas.microsoft.com/office/drawing/2014/main" val="194731361"/>
                    </a:ext>
                  </a:extLst>
                </a:gridCol>
                <a:gridCol w="329184">
                  <a:extLst>
                    <a:ext uri="{9D8B030D-6E8A-4147-A177-3AD203B41FA5}">
                      <a16:colId xmlns:a16="http://schemas.microsoft.com/office/drawing/2014/main" val="2553234008"/>
                    </a:ext>
                  </a:extLst>
                </a:gridCol>
                <a:gridCol w="329184">
                  <a:extLst>
                    <a:ext uri="{9D8B030D-6E8A-4147-A177-3AD203B41FA5}">
                      <a16:colId xmlns:a16="http://schemas.microsoft.com/office/drawing/2014/main" val="579354530"/>
                    </a:ext>
                  </a:extLst>
                </a:gridCol>
                <a:gridCol w="329184">
                  <a:extLst>
                    <a:ext uri="{9D8B030D-6E8A-4147-A177-3AD203B41FA5}">
                      <a16:colId xmlns:a16="http://schemas.microsoft.com/office/drawing/2014/main" val="1436626170"/>
                    </a:ext>
                  </a:extLst>
                </a:gridCol>
                <a:gridCol w="329184">
                  <a:extLst>
                    <a:ext uri="{9D8B030D-6E8A-4147-A177-3AD203B41FA5}">
                      <a16:colId xmlns:a16="http://schemas.microsoft.com/office/drawing/2014/main" val="2617751783"/>
                    </a:ext>
                  </a:extLst>
                </a:gridCol>
                <a:gridCol w="329184">
                  <a:extLst>
                    <a:ext uri="{9D8B030D-6E8A-4147-A177-3AD203B41FA5}">
                      <a16:colId xmlns:a16="http://schemas.microsoft.com/office/drawing/2014/main" val="4221693482"/>
                    </a:ext>
                  </a:extLst>
                </a:gridCol>
                <a:gridCol w="329184">
                  <a:extLst>
                    <a:ext uri="{9D8B030D-6E8A-4147-A177-3AD203B41FA5}">
                      <a16:colId xmlns:a16="http://schemas.microsoft.com/office/drawing/2014/main" val="1847459667"/>
                    </a:ext>
                  </a:extLst>
                </a:gridCol>
                <a:gridCol w="329184">
                  <a:extLst>
                    <a:ext uri="{9D8B030D-6E8A-4147-A177-3AD203B41FA5}">
                      <a16:colId xmlns:a16="http://schemas.microsoft.com/office/drawing/2014/main" val="1355817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200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- 2017-11-15 10:43:28 </a:t>
                      </a:r>
                      <a:r>
                        <a:rPr kumimoji="0" lang="en-US" sz="1000" b="0" i="0" u="none" strike="noStrike" kern="1200" cap="none" spc="0" normalizeH="0" baseline="0" noProof="0">
                          <a:ln>
                            <a:noFill/>
                          </a:ln>
                          <a:solidFill>
                            <a:prstClr val="black"/>
                          </a:solidFill>
                          <a:effectLst/>
                          <a:uLnTx/>
                          <a:uFillTx/>
                          <a:latin typeface="+mn-lt"/>
                          <a:ea typeface="+mn-ea"/>
                          <a:cs typeface="+mn-cs"/>
                        </a:rPr>
                        <a:t> 
 When Love and Skills work together, you end up with a Masterpiece. Tried our Molten Shake masterpiece and Mini Prawn Masterpieces yet? Hurry as they’re available for a limited time only until this Sunday 19th November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https://scontent.xx.fbcdn.net/v/t1.0-9/23473130_1541918629209204_3469063311431233091_n.png?oh=5204a6c37444fd012e9a715a4b7f5024&amp;oe=5AF86645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4828888"/>
                  </a:ext>
                </a:extLst>
              </a:tr>
            </a:tbl>
          </a:graphicData>
        </a:graphic>
      </p:graphicFrame>
      <p:sp>
        <p:nvSpPr>
          <p:cNvPr id="4" name="Text Placeholder 3">
            <a:extLst>
              <a:ext uri="{FF2B5EF4-FFF2-40B4-BE49-F238E27FC236}">
                <a16:creationId xmlns:a16="http://schemas.microsoft.com/office/drawing/2014/main" id="{A11D3826-6A0B-4DB0-A2F1-358597A576A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28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F64A7-0213-4883-8ECE-2CA9C39242CF}"/>
              </a:ext>
            </a:extLst>
          </p:cNvPr>
          <p:cNvSpPr>
            <a:spLocks noGrp="1"/>
          </p:cNvSpPr>
          <p:nvPr>
            <p:ph type="title"/>
          </p:nvPr>
        </p:nvSpPr>
        <p:spPr/>
        <p:txBody>
          <a:bodyPr/>
          <a:lstStyle/>
          <a:p>
            <a:r>
              <a:rPr lang="en-US"/>
              <a:t>Facebook Own Posts Table | Chili's Malaysia - 17 of 25</a:t>
            </a:r>
          </a:p>
        </p:txBody>
      </p:sp>
      <p:graphicFrame>
        <p:nvGraphicFramePr>
          <p:cNvPr id="5" name="Table Placeholder 4">
            <a:extLst>
              <a:ext uri="{FF2B5EF4-FFF2-40B4-BE49-F238E27FC236}">
                <a16:creationId xmlns:a16="http://schemas.microsoft.com/office/drawing/2014/main" id="{071A3E6A-B3B5-4C0A-9CD3-45DAE6637AA5}"/>
              </a:ext>
            </a:extLst>
          </p:cNvPr>
          <p:cNvGraphicFramePr>
            <a:graphicFrameLocks noGrp="1"/>
          </p:cNvGraphicFramePr>
          <p:nvPr>
            <p:ph type="tbl" sz="quarter" idx="13"/>
            <p:extLst>
              <p:ext uri="{D42A27DB-BD31-4B8C-83A1-F6EECF244321}">
                <p14:modId xmlns:p14="http://schemas.microsoft.com/office/powerpoint/2010/main" val="3376380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08749345"/>
                    </a:ext>
                  </a:extLst>
                </a:gridCol>
                <a:gridCol w="905256">
                  <a:extLst>
                    <a:ext uri="{9D8B030D-6E8A-4147-A177-3AD203B41FA5}">
                      <a16:colId xmlns:a16="http://schemas.microsoft.com/office/drawing/2014/main" val="5756939"/>
                    </a:ext>
                  </a:extLst>
                </a:gridCol>
                <a:gridCol w="658368">
                  <a:extLst>
                    <a:ext uri="{9D8B030D-6E8A-4147-A177-3AD203B41FA5}">
                      <a16:colId xmlns:a16="http://schemas.microsoft.com/office/drawing/2014/main" val="2771643542"/>
                    </a:ext>
                  </a:extLst>
                </a:gridCol>
                <a:gridCol w="329184">
                  <a:extLst>
                    <a:ext uri="{9D8B030D-6E8A-4147-A177-3AD203B41FA5}">
                      <a16:colId xmlns:a16="http://schemas.microsoft.com/office/drawing/2014/main" val="3423533854"/>
                    </a:ext>
                  </a:extLst>
                </a:gridCol>
                <a:gridCol w="329184">
                  <a:extLst>
                    <a:ext uri="{9D8B030D-6E8A-4147-A177-3AD203B41FA5}">
                      <a16:colId xmlns:a16="http://schemas.microsoft.com/office/drawing/2014/main" val="601490253"/>
                    </a:ext>
                  </a:extLst>
                </a:gridCol>
                <a:gridCol w="329184">
                  <a:extLst>
                    <a:ext uri="{9D8B030D-6E8A-4147-A177-3AD203B41FA5}">
                      <a16:colId xmlns:a16="http://schemas.microsoft.com/office/drawing/2014/main" val="461608122"/>
                    </a:ext>
                  </a:extLst>
                </a:gridCol>
                <a:gridCol w="329184">
                  <a:extLst>
                    <a:ext uri="{9D8B030D-6E8A-4147-A177-3AD203B41FA5}">
                      <a16:colId xmlns:a16="http://schemas.microsoft.com/office/drawing/2014/main" val="117381286"/>
                    </a:ext>
                  </a:extLst>
                </a:gridCol>
                <a:gridCol w="329184">
                  <a:extLst>
                    <a:ext uri="{9D8B030D-6E8A-4147-A177-3AD203B41FA5}">
                      <a16:colId xmlns:a16="http://schemas.microsoft.com/office/drawing/2014/main" val="3471376496"/>
                    </a:ext>
                  </a:extLst>
                </a:gridCol>
                <a:gridCol w="329184">
                  <a:extLst>
                    <a:ext uri="{9D8B030D-6E8A-4147-A177-3AD203B41FA5}">
                      <a16:colId xmlns:a16="http://schemas.microsoft.com/office/drawing/2014/main" val="843751981"/>
                    </a:ext>
                  </a:extLst>
                </a:gridCol>
                <a:gridCol w="329184">
                  <a:extLst>
                    <a:ext uri="{9D8B030D-6E8A-4147-A177-3AD203B41FA5}">
                      <a16:colId xmlns:a16="http://schemas.microsoft.com/office/drawing/2014/main" val="1000898395"/>
                    </a:ext>
                  </a:extLst>
                </a:gridCol>
                <a:gridCol w="329184">
                  <a:extLst>
                    <a:ext uri="{9D8B030D-6E8A-4147-A177-3AD203B41FA5}">
                      <a16:colId xmlns:a16="http://schemas.microsoft.com/office/drawing/2014/main" val="1230005756"/>
                    </a:ext>
                  </a:extLst>
                </a:gridCol>
                <a:gridCol w="329184">
                  <a:extLst>
                    <a:ext uri="{9D8B030D-6E8A-4147-A177-3AD203B41FA5}">
                      <a16:colId xmlns:a16="http://schemas.microsoft.com/office/drawing/2014/main" val="389497744"/>
                    </a:ext>
                  </a:extLst>
                </a:gridCol>
                <a:gridCol w="329184">
                  <a:extLst>
                    <a:ext uri="{9D8B030D-6E8A-4147-A177-3AD203B41FA5}">
                      <a16:colId xmlns:a16="http://schemas.microsoft.com/office/drawing/2014/main" val="1624454761"/>
                    </a:ext>
                  </a:extLst>
                </a:gridCol>
                <a:gridCol w="329184">
                  <a:extLst>
                    <a:ext uri="{9D8B030D-6E8A-4147-A177-3AD203B41FA5}">
                      <a16:colId xmlns:a16="http://schemas.microsoft.com/office/drawing/2014/main" val="1587724703"/>
                    </a:ext>
                  </a:extLst>
                </a:gridCol>
                <a:gridCol w="329184">
                  <a:extLst>
                    <a:ext uri="{9D8B030D-6E8A-4147-A177-3AD203B41FA5}">
                      <a16:colId xmlns:a16="http://schemas.microsoft.com/office/drawing/2014/main" val="132754767"/>
                    </a:ext>
                  </a:extLst>
                </a:gridCol>
                <a:gridCol w="329184">
                  <a:extLst>
                    <a:ext uri="{9D8B030D-6E8A-4147-A177-3AD203B41FA5}">
                      <a16:colId xmlns:a16="http://schemas.microsoft.com/office/drawing/2014/main" val="2577611922"/>
                    </a:ext>
                  </a:extLst>
                </a:gridCol>
                <a:gridCol w="329184">
                  <a:extLst>
                    <a:ext uri="{9D8B030D-6E8A-4147-A177-3AD203B41FA5}">
                      <a16:colId xmlns:a16="http://schemas.microsoft.com/office/drawing/2014/main" val="709037581"/>
                    </a:ext>
                  </a:extLst>
                </a:gridCol>
                <a:gridCol w="329184">
                  <a:extLst>
                    <a:ext uri="{9D8B030D-6E8A-4147-A177-3AD203B41FA5}">
                      <a16:colId xmlns:a16="http://schemas.microsoft.com/office/drawing/2014/main" val="3696907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424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- 2017-11-15 10:42:17 </a:t>
                      </a:r>
                      <a:r>
                        <a:rPr kumimoji="0" lang="en-US" sz="1000" b="0" i="0" u="none" strike="noStrike" kern="1200" cap="none" spc="0" normalizeH="0" baseline="0" noProof="0">
                          <a:ln>
                            <a:noFill/>
                          </a:ln>
                          <a:solidFill>
                            <a:prstClr val="black"/>
                          </a:solidFill>
                          <a:effectLst/>
                          <a:uLnTx/>
                          <a:uFillTx/>
                          <a:latin typeface="+mn-lt"/>
                          <a:ea typeface="+mn-ea"/>
                          <a:cs typeface="+mn-cs"/>
                        </a:rPr>
                        <a:t> 
 Your meal deserves a sweet ending with some Skillet Chocolate Chip Cookie!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https://scontent.xx.fbcdn.net/v/t1.0-9/23517514_1541918169209250_8653027293958476162_n.png?oh=9db239a1afd0232667d5c5526fed03c3&amp;oe=5AE8C2AF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9736463"/>
                  </a:ext>
                </a:extLst>
              </a:tr>
            </a:tbl>
          </a:graphicData>
        </a:graphic>
      </p:graphicFrame>
      <p:sp>
        <p:nvSpPr>
          <p:cNvPr id="4" name="Text Placeholder 3">
            <a:extLst>
              <a:ext uri="{FF2B5EF4-FFF2-40B4-BE49-F238E27FC236}">
                <a16:creationId xmlns:a16="http://schemas.microsoft.com/office/drawing/2014/main" id="{D182D596-7688-46C6-BE5B-05787AD5780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676264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A8EC6-11C0-4DC6-B346-72DE3ABF5963}"/>
              </a:ext>
            </a:extLst>
          </p:cNvPr>
          <p:cNvSpPr>
            <a:spLocks noGrp="1"/>
          </p:cNvSpPr>
          <p:nvPr>
            <p:ph type="title"/>
          </p:nvPr>
        </p:nvSpPr>
        <p:spPr/>
        <p:txBody>
          <a:bodyPr/>
          <a:lstStyle/>
          <a:p>
            <a:r>
              <a:rPr lang="en-US"/>
              <a:t>Facebook Own Posts Table | Chili's Malaysia - 18 of 25</a:t>
            </a:r>
          </a:p>
        </p:txBody>
      </p:sp>
      <p:graphicFrame>
        <p:nvGraphicFramePr>
          <p:cNvPr id="5" name="Table Placeholder 4">
            <a:extLst>
              <a:ext uri="{FF2B5EF4-FFF2-40B4-BE49-F238E27FC236}">
                <a16:creationId xmlns:a16="http://schemas.microsoft.com/office/drawing/2014/main" id="{0F190D36-50EF-46AD-89B5-EB5D4B68D179}"/>
              </a:ext>
            </a:extLst>
          </p:cNvPr>
          <p:cNvGraphicFramePr>
            <a:graphicFrameLocks noGrp="1"/>
          </p:cNvGraphicFramePr>
          <p:nvPr>
            <p:ph type="tbl" sz="quarter" idx="13"/>
            <p:extLst>
              <p:ext uri="{D42A27DB-BD31-4B8C-83A1-F6EECF244321}">
                <p14:modId xmlns:p14="http://schemas.microsoft.com/office/powerpoint/2010/main" val="4112375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07048257"/>
                    </a:ext>
                  </a:extLst>
                </a:gridCol>
                <a:gridCol w="905256">
                  <a:extLst>
                    <a:ext uri="{9D8B030D-6E8A-4147-A177-3AD203B41FA5}">
                      <a16:colId xmlns:a16="http://schemas.microsoft.com/office/drawing/2014/main" val="906227395"/>
                    </a:ext>
                  </a:extLst>
                </a:gridCol>
                <a:gridCol w="658368">
                  <a:extLst>
                    <a:ext uri="{9D8B030D-6E8A-4147-A177-3AD203B41FA5}">
                      <a16:colId xmlns:a16="http://schemas.microsoft.com/office/drawing/2014/main" val="2036062789"/>
                    </a:ext>
                  </a:extLst>
                </a:gridCol>
                <a:gridCol w="329184">
                  <a:extLst>
                    <a:ext uri="{9D8B030D-6E8A-4147-A177-3AD203B41FA5}">
                      <a16:colId xmlns:a16="http://schemas.microsoft.com/office/drawing/2014/main" val="1505703007"/>
                    </a:ext>
                  </a:extLst>
                </a:gridCol>
                <a:gridCol w="329184">
                  <a:extLst>
                    <a:ext uri="{9D8B030D-6E8A-4147-A177-3AD203B41FA5}">
                      <a16:colId xmlns:a16="http://schemas.microsoft.com/office/drawing/2014/main" val="1263424699"/>
                    </a:ext>
                  </a:extLst>
                </a:gridCol>
                <a:gridCol w="329184">
                  <a:extLst>
                    <a:ext uri="{9D8B030D-6E8A-4147-A177-3AD203B41FA5}">
                      <a16:colId xmlns:a16="http://schemas.microsoft.com/office/drawing/2014/main" val="3341560869"/>
                    </a:ext>
                  </a:extLst>
                </a:gridCol>
                <a:gridCol w="329184">
                  <a:extLst>
                    <a:ext uri="{9D8B030D-6E8A-4147-A177-3AD203B41FA5}">
                      <a16:colId xmlns:a16="http://schemas.microsoft.com/office/drawing/2014/main" val="2682927699"/>
                    </a:ext>
                  </a:extLst>
                </a:gridCol>
                <a:gridCol w="329184">
                  <a:extLst>
                    <a:ext uri="{9D8B030D-6E8A-4147-A177-3AD203B41FA5}">
                      <a16:colId xmlns:a16="http://schemas.microsoft.com/office/drawing/2014/main" val="1261724359"/>
                    </a:ext>
                  </a:extLst>
                </a:gridCol>
                <a:gridCol w="329184">
                  <a:extLst>
                    <a:ext uri="{9D8B030D-6E8A-4147-A177-3AD203B41FA5}">
                      <a16:colId xmlns:a16="http://schemas.microsoft.com/office/drawing/2014/main" val="1599735423"/>
                    </a:ext>
                  </a:extLst>
                </a:gridCol>
                <a:gridCol w="329184">
                  <a:extLst>
                    <a:ext uri="{9D8B030D-6E8A-4147-A177-3AD203B41FA5}">
                      <a16:colId xmlns:a16="http://schemas.microsoft.com/office/drawing/2014/main" val="4038154552"/>
                    </a:ext>
                  </a:extLst>
                </a:gridCol>
                <a:gridCol w="329184">
                  <a:extLst>
                    <a:ext uri="{9D8B030D-6E8A-4147-A177-3AD203B41FA5}">
                      <a16:colId xmlns:a16="http://schemas.microsoft.com/office/drawing/2014/main" val="2665366121"/>
                    </a:ext>
                  </a:extLst>
                </a:gridCol>
                <a:gridCol w="329184">
                  <a:extLst>
                    <a:ext uri="{9D8B030D-6E8A-4147-A177-3AD203B41FA5}">
                      <a16:colId xmlns:a16="http://schemas.microsoft.com/office/drawing/2014/main" val="4027269408"/>
                    </a:ext>
                  </a:extLst>
                </a:gridCol>
                <a:gridCol w="329184">
                  <a:extLst>
                    <a:ext uri="{9D8B030D-6E8A-4147-A177-3AD203B41FA5}">
                      <a16:colId xmlns:a16="http://schemas.microsoft.com/office/drawing/2014/main" val="4259209656"/>
                    </a:ext>
                  </a:extLst>
                </a:gridCol>
                <a:gridCol w="329184">
                  <a:extLst>
                    <a:ext uri="{9D8B030D-6E8A-4147-A177-3AD203B41FA5}">
                      <a16:colId xmlns:a16="http://schemas.microsoft.com/office/drawing/2014/main" val="543201018"/>
                    </a:ext>
                  </a:extLst>
                </a:gridCol>
                <a:gridCol w="329184">
                  <a:extLst>
                    <a:ext uri="{9D8B030D-6E8A-4147-A177-3AD203B41FA5}">
                      <a16:colId xmlns:a16="http://schemas.microsoft.com/office/drawing/2014/main" val="4088340953"/>
                    </a:ext>
                  </a:extLst>
                </a:gridCol>
                <a:gridCol w="329184">
                  <a:extLst>
                    <a:ext uri="{9D8B030D-6E8A-4147-A177-3AD203B41FA5}">
                      <a16:colId xmlns:a16="http://schemas.microsoft.com/office/drawing/2014/main" val="3774527075"/>
                    </a:ext>
                  </a:extLst>
                </a:gridCol>
                <a:gridCol w="329184">
                  <a:extLst>
                    <a:ext uri="{9D8B030D-6E8A-4147-A177-3AD203B41FA5}">
                      <a16:colId xmlns:a16="http://schemas.microsoft.com/office/drawing/2014/main" val="1508510528"/>
                    </a:ext>
                  </a:extLst>
                </a:gridCol>
                <a:gridCol w="329184">
                  <a:extLst>
                    <a:ext uri="{9D8B030D-6E8A-4147-A177-3AD203B41FA5}">
                      <a16:colId xmlns:a16="http://schemas.microsoft.com/office/drawing/2014/main" val="3301126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765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- 2017-11-15 10:41:21 </a:t>
                      </a:r>
                      <a:r>
                        <a:rPr kumimoji="0" lang="en-US" sz="1000" b="0" i="0" u="none" strike="noStrike" kern="1200" cap="none" spc="0" normalizeH="0" baseline="0" noProof="0">
                          <a:ln>
                            <a:noFill/>
                          </a:ln>
                          <a:solidFill>
                            <a:prstClr val="black"/>
                          </a:solidFill>
                          <a:effectLst/>
                          <a:uLnTx/>
                          <a:uFillTx/>
                          <a:latin typeface="+mn-lt"/>
                          <a:ea typeface="+mn-ea"/>
                          <a:cs typeface="+mn-cs"/>
                        </a:rPr>
                        <a:t> 
 Oh you had a bad day? Let’s “taco” bout it at Chili’s.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https://scontent.xx.fbcdn.net/v/t1.0-9/23621706_1541917002542700_3022250107402820820_n.png?oh=c5e00e6ffbf8994f943ee5918ffe0b47&amp;oe=5AA241A1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2058492"/>
                  </a:ext>
                </a:extLst>
              </a:tr>
            </a:tbl>
          </a:graphicData>
        </a:graphic>
      </p:graphicFrame>
      <p:sp>
        <p:nvSpPr>
          <p:cNvPr id="4" name="Text Placeholder 3">
            <a:extLst>
              <a:ext uri="{FF2B5EF4-FFF2-40B4-BE49-F238E27FC236}">
                <a16:creationId xmlns:a16="http://schemas.microsoft.com/office/drawing/2014/main" id="{A2E6C929-DA40-4E62-BF5E-91FAB7A612F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90249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647DC-76CE-48B6-AC73-975DF7AE290F}"/>
              </a:ext>
            </a:extLst>
          </p:cNvPr>
          <p:cNvSpPr>
            <a:spLocks noGrp="1"/>
          </p:cNvSpPr>
          <p:nvPr>
            <p:ph type="title"/>
          </p:nvPr>
        </p:nvSpPr>
        <p:spPr/>
        <p:txBody>
          <a:bodyPr/>
          <a:lstStyle/>
          <a:p>
            <a:r>
              <a:rPr lang="en-US"/>
              <a:t>Facebook Own Posts Table | Chili's Malaysia - 19 of 25</a:t>
            </a:r>
          </a:p>
        </p:txBody>
      </p:sp>
      <p:graphicFrame>
        <p:nvGraphicFramePr>
          <p:cNvPr id="5" name="Table Placeholder 4">
            <a:extLst>
              <a:ext uri="{FF2B5EF4-FFF2-40B4-BE49-F238E27FC236}">
                <a16:creationId xmlns:a16="http://schemas.microsoft.com/office/drawing/2014/main" id="{8796C1BE-1030-45AD-A5DA-92C098C42CDF}"/>
              </a:ext>
            </a:extLst>
          </p:cNvPr>
          <p:cNvGraphicFramePr>
            <a:graphicFrameLocks noGrp="1"/>
          </p:cNvGraphicFramePr>
          <p:nvPr>
            <p:ph type="tbl" sz="quarter" idx="13"/>
            <p:extLst>
              <p:ext uri="{D42A27DB-BD31-4B8C-83A1-F6EECF244321}">
                <p14:modId xmlns:p14="http://schemas.microsoft.com/office/powerpoint/2010/main" val="1536664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60678546"/>
                    </a:ext>
                  </a:extLst>
                </a:gridCol>
                <a:gridCol w="905256">
                  <a:extLst>
                    <a:ext uri="{9D8B030D-6E8A-4147-A177-3AD203B41FA5}">
                      <a16:colId xmlns:a16="http://schemas.microsoft.com/office/drawing/2014/main" val="539417669"/>
                    </a:ext>
                  </a:extLst>
                </a:gridCol>
                <a:gridCol w="658368">
                  <a:extLst>
                    <a:ext uri="{9D8B030D-6E8A-4147-A177-3AD203B41FA5}">
                      <a16:colId xmlns:a16="http://schemas.microsoft.com/office/drawing/2014/main" val="3815095160"/>
                    </a:ext>
                  </a:extLst>
                </a:gridCol>
                <a:gridCol w="329184">
                  <a:extLst>
                    <a:ext uri="{9D8B030D-6E8A-4147-A177-3AD203B41FA5}">
                      <a16:colId xmlns:a16="http://schemas.microsoft.com/office/drawing/2014/main" val="4180196818"/>
                    </a:ext>
                  </a:extLst>
                </a:gridCol>
                <a:gridCol w="329184">
                  <a:extLst>
                    <a:ext uri="{9D8B030D-6E8A-4147-A177-3AD203B41FA5}">
                      <a16:colId xmlns:a16="http://schemas.microsoft.com/office/drawing/2014/main" val="2030314336"/>
                    </a:ext>
                  </a:extLst>
                </a:gridCol>
                <a:gridCol w="329184">
                  <a:extLst>
                    <a:ext uri="{9D8B030D-6E8A-4147-A177-3AD203B41FA5}">
                      <a16:colId xmlns:a16="http://schemas.microsoft.com/office/drawing/2014/main" val="2677781612"/>
                    </a:ext>
                  </a:extLst>
                </a:gridCol>
                <a:gridCol w="329184">
                  <a:extLst>
                    <a:ext uri="{9D8B030D-6E8A-4147-A177-3AD203B41FA5}">
                      <a16:colId xmlns:a16="http://schemas.microsoft.com/office/drawing/2014/main" val="608160301"/>
                    </a:ext>
                  </a:extLst>
                </a:gridCol>
                <a:gridCol w="329184">
                  <a:extLst>
                    <a:ext uri="{9D8B030D-6E8A-4147-A177-3AD203B41FA5}">
                      <a16:colId xmlns:a16="http://schemas.microsoft.com/office/drawing/2014/main" val="1259202345"/>
                    </a:ext>
                  </a:extLst>
                </a:gridCol>
                <a:gridCol w="329184">
                  <a:extLst>
                    <a:ext uri="{9D8B030D-6E8A-4147-A177-3AD203B41FA5}">
                      <a16:colId xmlns:a16="http://schemas.microsoft.com/office/drawing/2014/main" val="3558575266"/>
                    </a:ext>
                  </a:extLst>
                </a:gridCol>
                <a:gridCol w="329184">
                  <a:extLst>
                    <a:ext uri="{9D8B030D-6E8A-4147-A177-3AD203B41FA5}">
                      <a16:colId xmlns:a16="http://schemas.microsoft.com/office/drawing/2014/main" val="2840224633"/>
                    </a:ext>
                  </a:extLst>
                </a:gridCol>
                <a:gridCol w="329184">
                  <a:extLst>
                    <a:ext uri="{9D8B030D-6E8A-4147-A177-3AD203B41FA5}">
                      <a16:colId xmlns:a16="http://schemas.microsoft.com/office/drawing/2014/main" val="4193796592"/>
                    </a:ext>
                  </a:extLst>
                </a:gridCol>
                <a:gridCol w="329184">
                  <a:extLst>
                    <a:ext uri="{9D8B030D-6E8A-4147-A177-3AD203B41FA5}">
                      <a16:colId xmlns:a16="http://schemas.microsoft.com/office/drawing/2014/main" val="2174210831"/>
                    </a:ext>
                  </a:extLst>
                </a:gridCol>
                <a:gridCol w="329184">
                  <a:extLst>
                    <a:ext uri="{9D8B030D-6E8A-4147-A177-3AD203B41FA5}">
                      <a16:colId xmlns:a16="http://schemas.microsoft.com/office/drawing/2014/main" val="3374969261"/>
                    </a:ext>
                  </a:extLst>
                </a:gridCol>
                <a:gridCol w="329184">
                  <a:extLst>
                    <a:ext uri="{9D8B030D-6E8A-4147-A177-3AD203B41FA5}">
                      <a16:colId xmlns:a16="http://schemas.microsoft.com/office/drawing/2014/main" val="997861417"/>
                    </a:ext>
                  </a:extLst>
                </a:gridCol>
                <a:gridCol w="329184">
                  <a:extLst>
                    <a:ext uri="{9D8B030D-6E8A-4147-A177-3AD203B41FA5}">
                      <a16:colId xmlns:a16="http://schemas.microsoft.com/office/drawing/2014/main" val="1300886470"/>
                    </a:ext>
                  </a:extLst>
                </a:gridCol>
                <a:gridCol w="329184">
                  <a:extLst>
                    <a:ext uri="{9D8B030D-6E8A-4147-A177-3AD203B41FA5}">
                      <a16:colId xmlns:a16="http://schemas.microsoft.com/office/drawing/2014/main" val="54169143"/>
                    </a:ext>
                  </a:extLst>
                </a:gridCol>
                <a:gridCol w="329184">
                  <a:extLst>
                    <a:ext uri="{9D8B030D-6E8A-4147-A177-3AD203B41FA5}">
                      <a16:colId xmlns:a16="http://schemas.microsoft.com/office/drawing/2014/main" val="3004993344"/>
                    </a:ext>
                  </a:extLst>
                </a:gridCol>
                <a:gridCol w="329184">
                  <a:extLst>
                    <a:ext uri="{9D8B030D-6E8A-4147-A177-3AD203B41FA5}">
                      <a16:colId xmlns:a16="http://schemas.microsoft.com/office/drawing/2014/main" val="800790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4416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- 2017-11-15 10:39:57 </a:t>
                      </a:r>
                      <a:r>
                        <a:rPr kumimoji="0" lang="en-US" sz="1000" b="0" i="0" u="none" strike="noStrike" kern="1200" cap="none" spc="0" normalizeH="0" baseline="0" noProof="0">
                          <a:ln>
                            <a:noFill/>
                          </a:ln>
                          <a:solidFill>
                            <a:prstClr val="black"/>
                          </a:solidFill>
                          <a:effectLst/>
                          <a:uLnTx/>
                          <a:uFillTx/>
                          <a:latin typeface="+mn-lt"/>
                          <a:ea typeface="+mn-ea"/>
                          <a:cs typeface="+mn-cs"/>
                        </a:rPr>
                        <a:t> 
 To quote @paezal: “Still can't forget the tasty pulled beef ribs and the juicy beef patty and the garlic parmesan fries...sedappp sangat! ” Thanks @paezal!
Drop by our Chili’s outlet and try our Pineapple &amp; Passion burger before it’s off our menu this 19th November 2017!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#ChilisMyArtOfTheBurger #MakanWithChilis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https://scontent.xx.fbcdn.net/v/t1.0-9/23622114_1541912529209814_2282611788081910091_n.png?oh=9d7099b287f68af5dceb5c40d715bc95&amp;oe=5AF95AB0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5848904"/>
                  </a:ext>
                </a:extLst>
              </a:tr>
            </a:tbl>
          </a:graphicData>
        </a:graphic>
      </p:graphicFrame>
      <p:sp>
        <p:nvSpPr>
          <p:cNvPr id="4" name="Text Placeholder 3">
            <a:extLst>
              <a:ext uri="{FF2B5EF4-FFF2-40B4-BE49-F238E27FC236}">
                <a16:creationId xmlns:a16="http://schemas.microsoft.com/office/drawing/2014/main" id="{774A0AD5-08F3-49D9-A581-421A6425063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012872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C3840-69DB-4223-8C59-4D28C3C7D59A}"/>
              </a:ext>
            </a:extLst>
          </p:cNvPr>
          <p:cNvSpPr>
            <a:spLocks noGrp="1"/>
          </p:cNvSpPr>
          <p:nvPr>
            <p:ph type="title"/>
          </p:nvPr>
        </p:nvSpPr>
        <p:spPr/>
        <p:txBody>
          <a:bodyPr/>
          <a:lstStyle/>
          <a:p>
            <a:r>
              <a:rPr lang="en-US"/>
              <a:t>Facebook Own Posts Table | Chili's Malaysia - 20 of 25</a:t>
            </a:r>
          </a:p>
        </p:txBody>
      </p:sp>
      <p:graphicFrame>
        <p:nvGraphicFramePr>
          <p:cNvPr id="5" name="Table Placeholder 4">
            <a:extLst>
              <a:ext uri="{FF2B5EF4-FFF2-40B4-BE49-F238E27FC236}">
                <a16:creationId xmlns:a16="http://schemas.microsoft.com/office/drawing/2014/main" id="{DF0F2D83-DF9D-4B5E-B0A7-2E0B73E10B90}"/>
              </a:ext>
            </a:extLst>
          </p:cNvPr>
          <p:cNvGraphicFramePr>
            <a:graphicFrameLocks noGrp="1"/>
          </p:cNvGraphicFramePr>
          <p:nvPr>
            <p:ph type="tbl" sz="quarter" idx="13"/>
            <p:extLst>
              <p:ext uri="{D42A27DB-BD31-4B8C-83A1-F6EECF244321}">
                <p14:modId xmlns:p14="http://schemas.microsoft.com/office/powerpoint/2010/main" val="2181054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27877234"/>
                    </a:ext>
                  </a:extLst>
                </a:gridCol>
                <a:gridCol w="905256">
                  <a:extLst>
                    <a:ext uri="{9D8B030D-6E8A-4147-A177-3AD203B41FA5}">
                      <a16:colId xmlns:a16="http://schemas.microsoft.com/office/drawing/2014/main" val="464553334"/>
                    </a:ext>
                  </a:extLst>
                </a:gridCol>
                <a:gridCol w="658368">
                  <a:extLst>
                    <a:ext uri="{9D8B030D-6E8A-4147-A177-3AD203B41FA5}">
                      <a16:colId xmlns:a16="http://schemas.microsoft.com/office/drawing/2014/main" val="2243106391"/>
                    </a:ext>
                  </a:extLst>
                </a:gridCol>
                <a:gridCol w="329184">
                  <a:extLst>
                    <a:ext uri="{9D8B030D-6E8A-4147-A177-3AD203B41FA5}">
                      <a16:colId xmlns:a16="http://schemas.microsoft.com/office/drawing/2014/main" val="338810798"/>
                    </a:ext>
                  </a:extLst>
                </a:gridCol>
                <a:gridCol w="329184">
                  <a:extLst>
                    <a:ext uri="{9D8B030D-6E8A-4147-A177-3AD203B41FA5}">
                      <a16:colId xmlns:a16="http://schemas.microsoft.com/office/drawing/2014/main" val="960025052"/>
                    </a:ext>
                  </a:extLst>
                </a:gridCol>
                <a:gridCol w="329184">
                  <a:extLst>
                    <a:ext uri="{9D8B030D-6E8A-4147-A177-3AD203B41FA5}">
                      <a16:colId xmlns:a16="http://schemas.microsoft.com/office/drawing/2014/main" val="2047408098"/>
                    </a:ext>
                  </a:extLst>
                </a:gridCol>
                <a:gridCol w="329184">
                  <a:extLst>
                    <a:ext uri="{9D8B030D-6E8A-4147-A177-3AD203B41FA5}">
                      <a16:colId xmlns:a16="http://schemas.microsoft.com/office/drawing/2014/main" val="661959729"/>
                    </a:ext>
                  </a:extLst>
                </a:gridCol>
                <a:gridCol w="329184">
                  <a:extLst>
                    <a:ext uri="{9D8B030D-6E8A-4147-A177-3AD203B41FA5}">
                      <a16:colId xmlns:a16="http://schemas.microsoft.com/office/drawing/2014/main" val="776419300"/>
                    </a:ext>
                  </a:extLst>
                </a:gridCol>
                <a:gridCol w="329184">
                  <a:extLst>
                    <a:ext uri="{9D8B030D-6E8A-4147-A177-3AD203B41FA5}">
                      <a16:colId xmlns:a16="http://schemas.microsoft.com/office/drawing/2014/main" val="4280008879"/>
                    </a:ext>
                  </a:extLst>
                </a:gridCol>
                <a:gridCol w="329184">
                  <a:extLst>
                    <a:ext uri="{9D8B030D-6E8A-4147-A177-3AD203B41FA5}">
                      <a16:colId xmlns:a16="http://schemas.microsoft.com/office/drawing/2014/main" val="2166260379"/>
                    </a:ext>
                  </a:extLst>
                </a:gridCol>
                <a:gridCol w="329184">
                  <a:extLst>
                    <a:ext uri="{9D8B030D-6E8A-4147-A177-3AD203B41FA5}">
                      <a16:colId xmlns:a16="http://schemas.microsoft.com/office/drawing/2014/main" val="1984470361"/>
                    </a:ext>
                  </a:extLst>
                </a:gridCol>
                <a:gridCol w="329184">
                  <a:extLst>
                    <a:ext uri="{9D8B030D-6E8A-4147-A177-3AD203B41FA5}">
                      <a16:colId xmlns:a16="http://schemas.microsoft.com/office/drawing/2014/main" val="2927876538"/>
                    </a:ext>
                  </a:extLst>
                </a:gridCol>
                <a:gridCol w="329184">
                  <a:extLst>
                    <a:ext uri="{9D8B030D-6E8A-4147-A177-3AD203B41FA5}">
                      <a16:colId xmlns:a16="http://schemas.microsoft.com/office/drawing/2014/main" val="688847623"/>
                    </a:ext>
                  </a:extLst>
                </a:gridCol>
                <a:gridCol w="329184">
                  <a:extLst>
                    <a:ext uri="{9D8B030D-6E8A-4147-A177-3AD203B41FA5}">
                      <a16:colId xmlns:a16="http://schemas.microsoft.com/office/drawing/2014/main" val="1772735355"/>
                    </a:ext>
                  </a:extLst>
                </a:gridCol>
                <a:gridCol w="329184">
                  <a:extLst>
                    <a:ext uri="{9D8B030D-6E8A-4147-A177-3AD203B41FA5}">
                      <a16:colId xmlns:a16="http://schemas.microsoft.com/office/drawing/2014/main" val="3918449654"/>
                    </a:ext>
                  </a:extLst>
                </a:gridCol>
                <a:gridCol w="329184">
                  <a:extLst>
                    <a:ext uri="{9D8B030D-6E8A-4147-A177-3AD203B41FA5}">
                      <a16:colId xmlns:a16="http://schemas.microsoft.com/office/drawing/2014/main" val="2236915998"/>
                    </a:ext>
                  </a:extLst>
                </a:gridCol>
                <a:gridCol w="329184">
                  <a:extLst>
                    <a:ext uri="{9D8B030D-6E8A-4147-A177-3AD203B41FA5}">
                      <a16:colId xmlns:a16="http://schemas.microsoft.com/office/drawing/2014/main" val="1178384268"/>
                    </a:ext>
                  </a:extLst>
                </a:gridCol>
                <a:gridCol w="329184">
                  <a:extLst>
                    <a:ext uri="{9D8B030D-6E8A-4147-A177-3AD203B41FA5}">
                      <a16:colId xmlns:a16="http://schemas.microsoft.com/office/drawing/2014/main" val="3687784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831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- 2017-11-11 14:01:35 </a:t>
                      </a:r>
                      <a:r>
                        <a:rPr kumimoji="0" lang="en-US" sz="1000" b="0" i="0" u="none" strike="noStrike" kern="1200" cap="none" spc="0" normalizeH="0" baseline="0" noProof="0">
                          <a:ln>
                            <a:noFill/>
                          </a:ln>
                          <a:solidFill>
                            <a:prstClr val="black"/>
                          </a:solidFill>
                          <a:effectLst/>
                          <a:uLnTx/>
                          <a:uFillTx/>
                          <a:latin typeface="+mn-lt"/>
                          <a:ea typeface="+mn-ea"/>
                          <a:cs typeface="+mn-cs"/>
                        </a:rPr>
                        <a:t> 
 Some prefer chicken, others prefer fish. What will you have at our Chili's this evening? Thank you @carol.eats for sharing your pix. 
We hope your cravings for our honey chipotle chicken crispers and firecracker fish fillet continues.
#chilismy #chilistime #foodstagram #makanwithchilis #foodstagram #igmy #igers #igdaily #foodpics #foodlovers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https://scontent.xx.fbcdn.net/v/t1.0-9/23318985_1538278582906542_3410006796843371294_n.jpg?oh=032353a1e29e79647762382b11dc1ae6&amp;oe=5A9CA16A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9719061"/>
                  </a:ext>
                </a:extLst>
              </a:tr>
            </a:tbl>
          </a:graphicData>
        </a:graphic>
      </p:graphicFrame>
      <p:sp>
        <p:nvSpPr>
          <p:cNvPr id="4" name="Text Placeholder 3">
            <a:extLst>
              <a:ext uri="{FF2B5EF4-FFF2-40B4-BE49-F238E27FC236}">
                <a16:creationId xmlns:a16="http://schemas.microsoft.com/office/drawing/2014/main" id="{35D0B849-16F2-4623-A040-5E17A125258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401128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E8598-5A96-44B2-90FC-C8E7D08663F1}"/>
              </a:ext>
            </a:extLst>
          </p:cNvPr>
          <p:cNvSpPr>
            <a:spLocks noGrp="1"/>
          </p:cNvSpPr>
          <p:nvPr>
            <p:ph type="title"/>
          </p:nvPr>
        </p:nvSpPr>
        <p:spPr/>
        <p:txBody>
          <a:bodyPr/>
          <a:lstStyle/>
          <a:p>
            <a:r>
              <a:rPr lang="en-US"/>
              <a:t>Facebook Own Posts Table | Chili's Malaysia - 21 of 25</a:t>
            </a:r>
          </a:p>
        </p:txBody>
      </p:sp>
      <p:graphicFrame>
        <p:nvGraphicFramePr>
          <p:cNvPr id="5" name="Table Placeholder 4">
            <a:extLst>
              <a:ext uri="{FF2B5EF4-FFF2-40B4-BE49-F238E27FC236}">
                <a16:creationId xmlns:a16="http://schemas.microsoft.com/office/drawing/2014/main" id="{222D59BA-1781-4AF9-A9BF-66524EB3916F}"/>
              </a:ext>
            </a:extLst>
          </p:cNvPr>
          <p:cNvGraphicFramePr>
            <a:graphicFrameLocks noGrp="1"/>
          </p:cNvGraphicFramePr>
          <p:nvPr>
            <p:ph type="tbl" sz="quarter" idx="13"/>
            <p:extLst>
              <p:ext uri="{D42A27DB-BD31-4B8C-83A1-F6EECF244321}">
                <p14:modId xmlns:p14="http://schemas.microsoft.com/office/powerpoint/2010/main" val="217217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30284451"/>
                    </a:ext>
                  </a:extLst>
                </a:gridCol>
                <a:gridCol w="905256">
                  <a:extLst>
                    <a:ext uri="{9D8B030D-6E8A-4147-A177-3AD203B41FA5}">
                      <a16:colId xmlns:a16="http://schemas.microsoft.com/office/drawing/2014/main" val="841764213"/>
                    </a:ext>
                  </a:extLst>
                </a:gridCol>
                <a:gridCol w="658368">
                  <a:extLst>
                    <a:ext uri="{9D8B030D-6E8A-4147-A177-3AD203B41FA5}">
                      <a16:colId xmlns:a16="http://schemas.microsoft.com/office/drawing/2014/main" val="627406718"/>
                    </a:ext>
                  </a:extLst>
                </a:gridCol>
                <a:gridCol w="329184">
                  <a:extLst>
                    <a:ext uri="{9D8B030D-6E8A-4147-A177-3AD203B41FA5}">
                      <a16:colId xmlns:a16="http://schemas.microsoft.com/office/drawing/2014/main" val="1268368751"/>
                    </a:ext>
                  </a:extLst>
                </a:gridCol>
                <a:gridCol w="329184">
                  <a:extLst>
                    <a:ext uri="{9D8B030D-6E8A-4147-A177-3AD203B41FA5}">
                      <a16:colId xmlns:a16="http://schemas.microsoft.com/office/drawing/2014/main" val="560112325"/>
                    </a:ext>
                  </a:extLst>
                </a:gridCol>
                <a:gridCol w="329184">
                  <a:extLst>
                    <a:ext uri="{9D8B030D-6E8A-4147-A177-3AD203B41FA5}">
                      <a16:colId xmlns:a16="http://schemas.microsoft.com/office/drawing/2014/main" val="4099423742"/>
                    </a:ext>
                  </a:extLst>
                </a:gridCol>
                <a:gridCol w="329184">
                  <a:extLst>
                    <a:ext uri="{9D8B030D-6E8A-4147-A177-3AD203B41FA5}">
                      <a16:colId xmlns:a16="http://schemas.microsoft.com/office/drawing/2014/main" val="3821838120"/>
                    </a:ext>
                  </a:extLst>
                </a:gridCol>
                <a:gridCol w="329184">
                  <a:extLst>
                    <a:ext uri="{9D8B030D-6E8A-4147-A177-3AD203B41FA5}">
                      <a16:colId xmlns:a16="http://schemas.microsoft.com/office/drawing/2014/main" val="2783731236"/>
                    </a:ext>
                  </a:extLst>
                </a:gridCol>
                <a:gridCol w="329184">
                  <a:extLst>
                    <a:ext uri="{9D8B030D-6E8A-4147-A177-3AD203B41FA5}">
                      <a16:colId xmlns:a16="http://schemas.microsoft.com/office/drawing/2014/main" val="1696347984"/>
                    </a:ext>
                  </a:extLst>
                </a:gridCol>
                <a:gridCol w="329184">
                  <a:extLst>
                    <a:ext uri="{9D8B030D-6E8A-4147-A177-3AD203B41FA5}">
                      <a16:colId xmlns:a16="http://schemas.microsoft.com/office/drawing/2014/main" val="823849786"/>
                    </a:ext>
                  </a:extLst>
                </a:gridCol>
                <a:gridCol w="329184">
                  <a:extLst>
                    <a:ext uri="{9D8B030D-6E8A-4147-A177-3AD203B41FA5}">
                      <a16:colId xmlns:a16="http://schemas.microsoft.com/office/drawing/2014/main" val="3462015628"/>
                    </a:ext>
                  </a:extLst>
                </a:gridCol>
                <a:gridCol w="329184">
                  <a:extLst>
                    <a:ext uri="{9D8B030D-6E8A-4147-A177-3AD203B41FA5}">
                      <a16:colId xmlns:a16="http://schemas.microsoft.com/office/drawing/2014/main" val="2549692194"/>
                    </a:ext>
                  </a:extLst>
                </a:gridCol>
                <a:gridCol w="329184">
                  <a:extLst>
                    <a:ext uri="{9D8B030D-6E8A-4147-A177-3AD203B41FA5}">
                      <a16:colId xmlns:a16="http://schemas.microsoft.com/office/drawing/2014/main" val="322949865"/>
                    </a:ext>
                  </a:extLst>
                </a:gridCol>
                <a:gridCol w="329184">
                  <a:extLst>
                    <a:ext uri="{9D8B030D-6E8A-4147-A177-3AD203B41FA5}">
                      <a16:colId xmlns:a16="http://schemas.microsoft.com/office/drawing/2014/main" val="3525728656"/>
                    </a:ext>
                  </a:extLst>
                </a:gridCol>
                <a:gridCol w="329184">
                  <a:extLst>
                    <a:ext uri="{9D8B030D-6E8A-4147-A177-3AD203B41FA5}">
                      <a16:colId xmlns:a16="http://schemas.microsoft.com/office/drawing/2014/main" val="3641072146"/>
                    </a:ext>
                  </a:extLst>
                </a:gridCol>
                <a:gridCol w="329184">
                  <a:extLst>
                    <a:ext uri="{9D8B030D-6E8A-4147-A177-3AD203B41FA5}">
                      <a16:colId xmlns:a16="http://schemas.microsoft.com/office/drawing/2014/main" val="678210354"/>
                    </a:ext>
                  </a:extLst>
                </a:gridCol>
                <a:gridCol w="329184">
                  <a:extLst>
                    <a:ext uri="{9D8B030D-6E8A-4147-A177-3AD203B41FA5}">
                      <a16:colId xmlns:a16="http://schemas.microsoft.com/office/drawing/2014/main" val="2601358278"/>
                    </a:ext>
                  </a:extLst>
                </a:gridCol>
                <a:gridCol w="329184">
                  <a:extLst>
                    <a:ext uri="{9D8B030D-6E8A-4147-A177-3AD203B41FA5}">
                      <a16:colId xmlns:a16="http://schemas.microsoft.com/office/drawing/2014/main" val="3489243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01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- 2017-11-10 10:35:01 </a:t>
                      </a:r>
                      <a:r>
                        <a:rPr kumimoji="0" lang="en-US" sz="1000" b="0" i="0" u="none" strike="noStrike" kern="1200" cap="none" spc="0" normalizeH="0" baseline="0" noProof="0">
                          <a:ln>
                            <a:noFill/>
                          </a:ln>
                          <a:solidFill>
                            <a:prstClr val="black"/>
                          </a:solidFill>
                          <a:effectLst/>
                          <a:uLnTx/>
                          <a:uFillTx/>
                          <a:latin typeface="+mn-lt"/>
                          <a:ea typeface="+mn-ea"/>
                          <a:cs typeface="+mn-cs"/>
                        </a:rPr>
                        <a:t> 
 Why skip a meal just because you’re busy? Have our Chili’s burger delivered directly to you instead! 
Try our limited edition Art of The Burger menu before it ends this Sunday 19th November 2017 and order online today.
See the Menu: http://bit.ly/ChilisArtOfTheBurger
Order Online: http://bit.ly/OrderChilisOnline1
Find a Store: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https://scontent.xx.fbcdn.net/v/t1.0-9/23319428_1536477023086698_8403725535447780819_n.png?oh=606decec1ada49d560b6485ad8cf36ba&amp;oe=5AB1B32E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9312804"/>
                  </a:ext>
                </a:extLst>
              </a:tr>
            </a:tbl>
          </a:graphicData>
        </a:graphic>
      </p:graphicFrame>
      <p:sp>
        <p:nvSpPr>
          <p:cNvPr id="4" name="Text Placeholder 3">
            <a:extLst>
              <a:ext uri="{FF2B5EF4-FFF2-40B4-BE49-F238E27FC236}">
                <a16:creationId xmlns:a16="http://schemas.microsoft.com/office/drawing/2014/main" id="{98517DBB-FEAF-4ADD-A6AA-F1F97566AE5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007798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6C55A-D20B-452E-BBFA-07CDFB400BB7}"/>
              </a:ext>
            </a:extLst>
          </p:cNvPr>
          <p:cNvSpPr>
            <a:spLocks noGrp="1"/>
          </p:cNvSpPr>
          <p:nvPr>
            <p:ph type="title"/>
          </p:nvPr>
        </p:nvSpPr>
        <p:spPr/>
        <p:txBody>
          <a:bodyPr/>
          <a:lstStyle/>
          <a:p>
            <a:r>
              <a:rPr lang="en-US"/>
              <a:t>Facebook Own Posts Table | Chili's Malaysia - 22 of 25</a:t>
            </a:r>
          </a:p>
        </p:txBody>
      </p:sp>
      <p:graphicFrame>
        <p:nvGraphicFramePr>
          <p:cNvPr id="5" name="Table Placeholder 4">
            <a:extLst>
              <a:ext uri="{FF2B5EF4-FFF2-40B4-BE49-F238E27FC236}">
                <a16:creationId xmlns:a16="http://schemas.microsoft.com/office/drawing/2014/main" id="{B4209629-9A25-4CF4-B748-B5EBF3FB362C}"/>
              </a:ext>
            </a:extLst>
          </p:cNvPr>
          <p:cNvGraphicFramePr>
            <a:graphicFrameLocks noGrp="1"/>
          </p:cNvGraphicFramePr>
          <p:nvPr>
            <p:ph type="tbl" sz="quarter" idx="13"/>
            <p:extLst>
              <p:ext uri="{D42A27DB-BD31-4B8C-83A1-F6EECF244321}">
                <p14:modId xmlns:p14="http://schemas.microsoft.com/office/powerpoint/2010/main" val="287055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93260736"/>
                    </a:ext>
                  </a:extLst>
                </a:gridCol>
                <a:gridCol w="905256">
                  <a:extLst>
                    <a:ext uri="{9D8B030D-6E8A-4147-A177-3AD203B41FA5}">
                      <a16:colId xmlns:a16="http://schemas.microsoft.com/office/drawing/2014/main" val="282886727"/>
                    </a:ext>
                  </a:extLst>
                </a:gridCol>
                <a:gridCol w="658368">
                  <a:extLst>
                    <a:ext uri="{9D8B030D-6E8A-4147-A177-3AD203B41FA5}">
                      <a16:colId xmlns:a16="http://schemas.microsoft.com/office/drawing/2014/main" val="2114927477"/>
                    </a:ext>
                  </a:extLst>
                </a:gridCol>
                <a:gridCol w="329184">
                  <a:extLst>
                    <a:ext uri="{9D8B030D-6E8A-4147-A177-3AD203B41FA5}">
                      <a16:colId xmlns:a16="http://schemas.microsoft.com/office/drawing/2014/main" val="2773904792"/>
                    </a:ext>
                  </a:extLst>
                </a:gridCol>
                <a:gridCol w="329184">
                  <a:extLst>
                    <a:ext uri="{9D8B030D-6E8A-4147-A177-3AD203B41FA5}">
                      <a16:colId xmlns:a16="http://schemas.microsoft.com/office/drawing/2014/main" val="971506836"/>
                    </a:ext>
                  </a:extLst>
                </a:gridCol>
                <a:gridCol w="329184">
                  <a:extLst>
                    <a:ext uri="{9D8B030D-6E8A-4147-A177-3AD203B41FA5}">
                      <a16:colId xmlns:a16="http://schemas.microsoft.com/office/drawing/2014/main" val="2214542560"/>
                    </a:ext>
                  </a:extLst>
                </a:gridCol>
                <a:gridCol w="329184">
                  <a:extLst>
                    <a:ext uri="{9D8B030D-6E8A-4147-A177-3AD203B41FA5}">
                      <a16:colId xmlns:a16="http://schemas.microsoft.com/office/drawing/2014/main" val="1776070100"/>
                    </a:ext>
                  </a:extLst>
                </a:gridCol>
                <a:gridCol w="329184">
                  <a:extLst>
                    <a:ext uri="{9D8B030D-6E8A-4147-A177-3AD203B41FA5}">
                      <a16:colId xmlns:a16="http://schemas.microsoft.com/office/drawing/2014/main" val="628017574"/>
                    </a:ext>
                  </a:extLst>
                </a:gridCol>
                <a:gridCol w="329184">
                  <a:extLst>
                    <a:ext uri="{9D8B030D-6E8A-4147-A177-3AD203B41FA5}">
                      <a16:colId xmlns:a16="http://schemas.microsoft.com/office/drawing/2014/main" val="3038119042"/>
                    </a:ext>
                  </a:extLst>
                </a:gridCol>
                <a:gridCol w="329184">
                  <a:extLst>
                    <a:ext uri="{9D8B030D-6E8A-4147-A177-3AD203B41FA5}">
                      <a16:colId xmlns:a16="http://schemas.microsoft.com/office/drawing/2014/main" val="1724661633"/>
                    </a:ext>
                  </a:extLst>
                </a:gridCol>
                <a:gridCol w="329184">
                  <a:extLst>
                    <a:ext uri="{9D8B030D-6E8A-4147-A177-3AD203B41FA5}">
                      <a16:colId xmlns:a16="http://schemas.microsoft.com/office/drawing/2014/main" val="1840729389"/>
                    </a:ext>
                  </a:extLst>
                </a:gridCol>
                <a:gridCol w="329184">
                  <a:extLst>
                    <a:ext uri="{9D8B030D-6E8A-4147-A177-3AD203B41FA5}">
                      <a16:colId xmlns:a16="http://schemas.microsoft.com/office/drawing/2014/main" val="33219877"/>
                    </a:ext>
                  </a:extLst>
                </a:gridCol>
                <a:gridCol w="329184">
                  <a:extLst>
                    <a:ext uri="{9D8B030D-6E8A-4147-A177-3AD203B41FA5}">
                      <a16:colId xmlns:a16="http://schemas.microsoft.com/office/drawing/2014/main" val="3029533752"/>
                    </a:ext>
                  </a:extLst>
                </a:gridCol>
                <a:gridCol w="329184">
                  <a:extLst>
                    <a:ext uri="{9D8B030D-6E8A-4147-A177-3AD203B41FA5}">
                      <a16:colId xmlns:a16="http://schemas.microsoft.com/office/drawing/2014/main" val="3633068868"/>
                    </a:ext>
                  </a:extLst>
                </a:gridCol>
                <a:gridCol w="329184">
                  <a:extLst>
                    <a:ext uri="{9D8B030D-6E8A-4147-A177-3AD203B41FA5}">
                      <a16:colId xmlns:a16="http://schemas.microsoft.com/office/drawing/2014/main" val="4002123391"/>
                    </a:ext>
                  </a:extLst>
                </a:gridCol>
                <a:gridCol w="329184">
                  <a:extLst>
                    <a:ext uri="{9D8B030D-6E8A-4147-A177-3AD203B41FA5}">
                      <a16:colId xmlns:a16="http://schemas.microsoft.com/office/drawing/2014/main" val="1732272263"/>
                    </a:ext>
                  </a:extLst>
                </a:gridCol>
                <a:gridCol w="329184">
                  <a:extLst>
                    <a:ext uri="{9D8B030D-6E8A-4147-A177-3AD203B41FA5}">
                      <a16:colId xmlns:a16="http://schemas.microsoft.com/office/drawing/2014/main" val="1251733254"/>
                    </a:ext>
                  </a:extLst>
                </a:gridCol>
                <a:gridCol w="329184">
                  <a:extLst>
                    <a:ext uri="{9D8B030D-6E8A-4147-A177-3AD203B41FA5}">
                      <a16:colId xmlns:a16="http://schemas.microsoft.com/office/drawing/2014/main" val="4091597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8141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- 2017-11-09 15:35:08 </a:t>
                      </a:r>
                      <a:r>
                        <a:rPr kumimoji="0" lang="en-US" sz="1000" b="0" i="0" u="none" strike="noStrike" kern="1200" cap="none" spc="0" normalizeH="0" baseline="0" noProof="0">
                          <a:ln>
                            <a:noFill/>
                          </a:ln>
                          <a:solidFill>
                            <a:prstClr val="black"/>
                          </a:solidFill>
                          <a:effectLst/>
                          <a:uLnTx/>
                          <a:uFillTx/>
                          <a:latin typeface="+mn-lt"/>
                          <a:ea typeface="+mn-ea"/>
                          <a:cs typeface="+mn-cs"/>
                        </a:rPr>
                        <a:t> 
 Say ahhhh and taste the Monterey Jack and Cheddar Cheese  ooze into your mouth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https://scontent.xx.fbcdn.net/v/t1.0-9/23376221_1536454723088928_1239279734511250105_n.png?oh=35fadb494d7fa682615b5f4578c7f183&amp;oe=5A90A310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611688"/>
                  </a:ext>
                </a:extLst>
              </a:tr>
            </a:tbl>
          </a:graphicData>
        </a:graphic>
      </p:graphicFrame>
      <p:sp>
        <p:nvSpPr>
          <p:cNvPr id="4" name="Text Placeholder 3">
            <a:extLst>
              <a:ext uri="{FF2B5EF4-FFF2-40B4-BE49-F238E27FC236}">
                <a16:creationId xmlns:a16="http://schemas.microsoft.com/office/drawing/2014/main" id="{F4C50A37-7CC8-49E6-A786-A48B4FA1811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03669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0E8AF-B16E-4017-BB6F-FB62378F7B73}"/>
              </a:ext>
            </a:extLst>
          </p:cNvPr>
          <p:cNvSpPr>
            <a:spLocks noGrp="1"/>
          </p:cNvSpPr>
          <p:nvPr>
            <p:ph type="title"/>
          </p:nvPr>
        </p:nvSpPr>
        <p:spPr/>
        <p:txBody>
          <a:bodyPr/>
          <a:lstStyle/>
          <a:p>
            <a:r>
              <a:rPr lang="en-US"/>
              <a:t>Facebook Own Posts Table | Chili's Malaysia - 23 of 25</a:t>
            </a:r>
          </a:p>
        </p:txBody>
      </p:sp>
      <p:graphicFrame>
        <p:nvGraphicFramePr>
          <p:cNvPr id="5" name="Table Placeholder 4">
            <a:extLst>
              <a:ext uri="{FF2B5EF4-FFF2-40B4-BE49-F238E27FC236}">
                <a16:creationId xmlns:a16="http://schemas.microsoft.com/office/drawing/2014/main" id="{AED0018D-7DB6-4033-B8C4-4AE3F8A8AB6D}"/>
              </a:ext>
            </a:extLst>
          </p:cNvPr>
          <p:cNvGraphicFramePr>
            <a:graphicFrameLocks noGrp="1"/>
          </p:cNvGraphicFramePr>
          <p:nvPr>
            <p:ph type="tbl" sz="quarter" idx="13"/>
            <p:extLst>
              <p:ext uri="{D42A27DB-BD31-4B8C-83A1-F6EECF244321}">
                <p14:modId xmlns:p14="http://schemas.microsoft.com/office/powerpoint/2010/main" val="2822756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41667651"/>
                    </a:ext>
                  </a:extLst>
                </a:gridCol>
                <a:gridCol w="905256">
                  <a:extLst>
                    <a:ext uri="{9D8B030D-6E8A-4147-A177-3AD203B41FA5}">
                      <a16:colId xmlns:a16="http://schemas.microsoft.com/office/drawing/2014/main" val="949787254"/>
                    </a:ext>
                  </a:extLst>
                </a:gridCol>
                <a:gridCol w="658368">
                  <a:extLst>
                    <a:ext uri="{9D8B030D-6E8A-4147-A177-3AD203B41FA5}">
                      <a16:colId xmlns:a16="http://schemas.microsoft.com/office/drawing/2014/main" val="2112993307"/>
                    </a:ext>
                  </a:extLst>
                </a:gridCol>
                <a:gridCol w="329184">
                  <a:extLst>
                    <a:ext uri="{9D8B030D-6E8A-4147-A177-3AD203B41FA5}">
                      <a16:colId xmlns:a16="http://schemas.microsoft.com/office/drawing/2014/main" val="1350628491"/>
                    </a:ext>
                  </a:extLst>
                </a:gridCol>
                <a:gridCol w="329184">
                  <a:extLst>
                    <a:ext uri="{9D8B030D-6E8A-4147-A177-3AD203B41FA5}">
                      <a16:colId xmlns:a16="http://schemas.microsoft.com/office/drawing/2014/main" val="1591491356"/>
                    </a:ext>
                  </a:extLst>
                </a:gridCol>
                <a:gridCol w="329184">
                  <a:extLst>
                    <a:ext uri="{9D8B030D-6E8A-4147-A177-3AD203B41FA5}">
                      <a16:colId xmlns:a16="http://schemas.microsoft.com/office/drawing/2014/main" val="4200871862"/>
                    </a:ext>
                  </a:extLst>
                </a:gridCol>
                <a:gridCol w="329184">
                  <a:extLst>
                    <a:ext uri="{9D8B030D-6E8A-4147-A177-3AD203B41FA5}">
                      <a16:colId xmlns:a16="http://schemas.microsoft.com/office/drawing/2014/main" val="3210337358"/>
                    </a:ext>
                  </a:extLst>
                </a:gridCol>
                <a:gridCol w="329184">
                  <a:extLst>
                    <a:ext uri="{9D8B030D-6E8A-4147-A177-3AD203B41FA5}">
                      <a16:colId xmlns:a16="http://schemas.microsoft.com/office/drawing/2014/main" val="4279301267"/>
                    </a:ext>
                  </a:extLst>
                </a:gridCol>
                <a:gridCol w="329184">
                  <a:extLst>
                    <a:ext uri="{9D8B030D-6E8A-4147-A177-3AD203B41FA5}">
                      <a16:colId xmlns:a16="http://schemas.microsoft.com/office/drawing/2014/main" val="4238127754"/>
                    </a:ext>
                  </a:extLst>
                </a:gridCol>
                <a:gridCol w="329184">
                  <a:extLst>
                    <a:ext uri="{9D8B030D-6E8A-4147-A177-3AD203B41FA5}">
                      <a16:colId xmlns:a16="http://schemas.microsoft.com/office/drawing/2014/main" val="3245004014"/>
                    </a:ext>
                  </a:extLst>
                </a:gridCol>
                <a:gridCol w="329184">
                  <a:extLst>
                    <a:ext uri="{9D8B030D-6E8A-4147-A177-3AD203B41FA5}">
                      <a16:colId xmlns:a16="http://schemas.microsoft.com/office/drawing/2014/main" val="788044281"/>
                    </a:ext>
                  </a:extLst>
                </a:gridCol>
                <a:gridCol w="329184">
                  <a:extLst>
                    <a:ext uri="{9D8B030D-6E8A-4147-A177-3AD203B41FA5}">
                      <a16:colId xmlns:a16="http://schemas.microsoft.com/office/drawing/2014/main" val="1183986038"/>
                    </a:ext>
                  </a:extLst>
                </a:gridCol>
                <a:gridCol w="329184">
                  <a:extLst>
                    <a:ext uri="{9D8B030D-6E8A-4147-A177-3AD203B41FA5}">
                      <a16:colId xmlns:a16="http://schemas.microsoft.com/office/drawing/2014/main" val="3752421134"/>
                    </a:ext>
                  </a:extLst>
                </a:gridCol>
                <a:gridCol w="329184">
                  <a:extLst>
                    <a:ext uri="{9D8B030D-6E8A-4147-A177-3AD203B41FA5}">
                      <a16:colId xmlns:a16="http://schemas.microsoft.com/office/drawing/2014/main" val="175581964"/>
                    </a:ext>
                  </a:extLst>
                </a:gridCol>
                <a:gridCol w="329184">
                  <a:extLst>
                    <a:ext uri="{9D8B030D-6E8A-4147-A177-3AD203B41FA5}">
                      <a16:colId xmlns:a16="http://schemas.microsoft.com/office/drawing/2014/main" val="3999579347"/>
                    </a:ext>
                  </a:extLst>
                </a:gridCol>
                <a:gridCol w="329184">
                  <a:extLst>
                    <a:ext uri="{9D8B030D-6E8A-4147-A177-3AD203B41FA5}">
                      <a16:colId xmlns:a16="http://schemas.microsoft.com/office/drawing/2014/main" val="2043897606"/>
                    </a:ext>
                  </a:extLst>
                </a:gridCol>
                <a:gridCol w="329184">
                  <a:extLst>
                    <a:ext uri="{9D8B030D-6E8A-4147-A177-3AD203B41FA5}">
                      <a16:colId xmlns:a16="http://schemas.microsoft.com/office/drawing/2014/main" val="3860718571"/>
                    </a:ext>
                  </a:extLst>
                </a:gridCol>
                <a:gridCol w="329184">
                  <a:extLst>
                    <a:ext uri="{9D8B030D-6E8A-4147-A177-3AD203B41FA5}">
                      <a16:colId xmlns:a16="http://schemas.microsoft.com/office/drawing/2014/main" val="1115194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463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- 2017-11-07 17:39:34 </a:t>
                      </a:r>
                      <a:r>
                        <a:rPr kumimoji="0" lang="en-US" sz="1000" b="0" i="0" u="none" strike="noStrike" kern="1200" cap="none" spc="0" normalizeH="0" baseline="0" noProof="0">
                          <a:ln>
                            <a:noFill/>
                          </a:ln>
                          <a:solidFill>
                            <a:prstClr val="black"/>
                          </a:solidFill>
                          <a:effectLst/>
                          <a:uLnTx/>
                          <a:uFillTx/>
                          <a:latin typeface="+mn-lt"/>
                          <a:ea typeface="+mn-ea"/>
                          <a:cs typeface="+mn-cs"/>
                        </a:rPr>
                        <a:t> 
 Can't decide where to go for lunch/dinner? Order our limited edition Chili's Art of The Burger items, and you could win Chili's Vouchers worth RM 100!
- Submit your dine-in photo via hashtag on Instagram at #ChilisMyArtOfTheBurger.
- Best picture walks away with Chili's Vouchers worth RM100.
- Everyone else gets a free e-caricature. Cause it's "ART" of the burger. Geddit Geddit? ;)
T&amp;C Apply: bit.ly/ChilisCaricatureContest
Contest ends: 19 November 2017 (Sunday)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https://scontent.xx.fbcdn.net/v/t1.0-9/23172477_1534568219944245_8221273539571036974_n.png?oh=438ab67e9444da7af2bcde1792c29a4f&amp;oe=5AE5705A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4933496"/>
                  </a:ext>
                </a:extLst>
              </a:tr>
            </a:tbl>
          </a:graphicData>
        </a:graphic>
      </p:graphicFrame>
      <p:sp>
        <p:nvSpPr>
          <p:cNvPr id="4" name="Text Placeholder 3">
            <a:extLst>
              <a:ext uri="{FF2B5EF4-FFF2-40B4-BE49-F238E27FC236}">
                <a16:creationId xmlns:a16="http://schemas.microsoft.com/office/drawing/2014/main" id="{40A9E719-6505-499D-97FE-3103A26DA80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036686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C0BC3-757B-4CA7-B676-EE733C0253F9}"/>
              </a:ext>
            </a:extLst>
          </p:cNvPr>
          <p:cNvSpPr>
            <a:spLocks noGrp="1"/>
          </p:cNvSpPr>
          <p:nvPr>
            <p:ph type="title"/>
          </p:nvPr>
        </p:nvSpPr>
        <p:spPr/>
        <p:txBody>
          <a:bodyPr/>
          <a:lstStyle/>
          <a:p>
            <a:r>
              <a:rPr lang="en-US"/>
              <a:t>Facebook Own Posts Table | Chili's Malaysia - 24 of 25</a:t>
            </a:r>
          </a:p>
        </p:txBody>
      </p:sp>
      <p:graphicFrame>
        <p:nvGraphicFramePr>
          <p:cNvPr id="5" name="Table Placeholder 4">
            <a:extLst>
              <a:ext uri="{FF2B5EF4-FFF2-40B4-BE49-F238E27FC236}">
                <a16:creationId xmlns:a16="http://schemas.microsoft.com/office/drawing/2014/main" id="{4C8C837B-A3AA-4A1F-8725-5656062C97D4}"/>
              </a:ext>
            </a:extLst>
          </p:cNvPr>
          <p:cNvGraphicFramePr>
            <a:graphicFrameLocks noGrp="1"/>
          </p:cNvGraphicFramePr>
          <p:nvPr>
            <p:ph type="tbl" sz="quarter" idx="13"/>
            <p:extLst>
              <p:ext uri="{D42A27DB-BD31-4B8C-83A1-F6EECF244321}">
                <p14:modId xmlns:p14="http://schemas.microsoft.com/office/powerpoint/2010/main" val="333192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27845952"/>
                    </a:ext>
                  </a:extLst>
                </a:gridCol>
                <a:gridCol w="905256">
                  <a:extLst>
                    <a:ext uri="{9D8B030D-6E8A-4147-A177-3AD203B41FA5}">
                      <a16:colId xmlns:a16="http://schemas.microsoft.com/office/drawing/2014/main" val="3217271354"/>
                    </a:ext>
                  </a:extLst>
                </a:gridCol>
                <a:gridCol w="658368">
                  <a:extLst>
                    <a:ext uri="{9D8B030D-6E8A-4147-A177-3AD203B41FA5}">
                      <a16:colId xmlns:a16="http://schemas.microsoft.com/office/drawing/2014/main" val="1512687065"/>
                    </a:ext>
                  </a:extLst>
                </a:gridCol>
                <a:gridCol w="329184">
                  <a:extLst>
                    <a:ext uri="{9D8B030D-6E8A-4147-A177-3AD203B41FA5}">
                      <a16:colId xmlns:a16="http://schemas.microsoft.com/office/drawing/2014/main" val="3859013788"/>
                    </a:ext>
                  </a:extLst>
                </a:gridCol>
                <a:gridCol w="329184">
                  <a:extLst>
                    <a:ext uri="{9D8B030D-6E8A-4147-A177-3AD203B41FA5}">
                      <a16:colId xmlns:a16="http://schemas.microsoft.com/office/drawing/2014/main" val="3088361272"/>
                    </a:ext>
                  </a:extLst>
                </a:gridCol>
                <a:gridCol w="329184">
                  <a:extLst>
                    <a:ext uri="{9D8B030D-6E8A-4147-A177-3AD203B41FA5}">
                      <a16:colId xmlns:a16="http://schemas.microsoft.com/office/drawing/2014/main" val="2168484212"/>
                    </a:ext>
                  </a:extLst>
                </a:gridCol>
                <a:gridCol w="329184">
                  <a:extLst>
                    <a:ext uri="{9D8B030D-6E8A-4147-A177-3AD203B41FA5}">
                      <a16:colId xmlns:a16="http://schemas.microsoft.com/office/drawing/2014/main" val="2118613396"/>
                    </a:ext>
                  </a:extLst>
                </a:gridCol>
                <a:gridCol w="329184">
                  <a:extLst>
                    <a:ext uri="{9D8B030D-6E8A-4147-A177-3AD203B41FA5}">
                      <a16:colId xmlns:a16="http://schemas.microsoft.com/office/drawing/2014/main" val="2961376002"/>
                    </a:ext>
                  </a:extLst>
                </a:gridCol>
                <a:gridCol w="329184">
                  <a:extLst>
                    <a:ext uri="{9D8B030D-6E8A-4147-A177-3AD203B41FA5}">
                      <a16:colId xmlns:a16="http://schemas.microsoft.com/office/drawing/2014/main" val="343867021"/>
                    </a:ext>
                  </a:extLst>
                </a:gridCol>
                <a:gridCol w="329184">
                  <a:extLst>
                    <a:ext uri="{9D8B030D-6E8A-4147-A177-3AD203B41FA5}">
                      <a16:colId xmlns:a16="http://schemas.microsoft.com/office/drawing/2014/main" val="3175756967"/>
                    </a:ext>
                  </a:extLst>
                </a:gridCol>
                <a:gridCol w="329184">
                  <a:extLst>
                    <a:ext uri="{9D8B030D-6E8A-4147-A177-3AD203B41FA5}">
                      <a16:colId xmlns:a16="http://schemas.microsoft.com/office/drawing/2014/main" val="2836999232"/>
                    </a:ext>
                  </a:extLst>
                </a:gridCol>
                <a:gridCol w="329184">
                  <a:extLst>
                    <a:ext uri="{9D8B030D-6E8A-4147-A177-3AD203B41FA5}">
                      <a16:colId xmlns:a16="http://schemas.microsoft.com/office/drawing/2014/main" val="2316715234"/>
                    </a:ext>
                  </a:extLst>
                </a:gridCol>
                <a:gridCol w="329184">
                  <a:extLst>
                    <a:ext uri="{9D8B030D-6E8A-4147-A177-3AD203B41FA5}">
                      <a16:colId xmlns:a16="http://schemas.microsoft.com/office/drawing/2014/main" val="1814846081"/>
                    </a:ext>
                  </a:extLst>
                </a:gridCol>
                <a:gridCol w="329184">
                  <a:extLst>
                    <a:ext uri="{9D8B030D-6E8A-4147-A177-3AD203B41FA5}">
                      <a16:colId xmlns:a16="http://schemas.microsoft.com/office/drawing/2014/main" val="780989791"/>
                    </a:ext>
                  </a:extLst>
                </a:gridCol>
                <a:gridCol w="329184">
                  <a:extLst>
                    <a:ext uri="{9D8B030D-6E8A-4147-A177-3AD203B41FA5}">
                      <a16:colId xmlns:a16="http://schemas.microsoft.com/office/drawing/2014/main" val="483476644"/>
                    </a:ext>
                  </a:extLst>
                </a:gridCol>
                <a:gridCol w="329184">
                  <a:extLst>
                    <a:ext uri="{9D8B030D-6E8A-4147-A177-3AD203B41FA5}">
                      <a16:colId xmlns:a16="http://schemas.microsoft.com/office/drawing/2014/main" val="581448326"/>
                    </a:ext>
                  </a:extLst>
                </a:gridCol>
                <a:gridCol w="329184">
                  <a:extLst>
                    <a:ext uri="{9D8B030D-6E8A-4147-A177-3AD203B41FA5}">
                      <a16:colId xmlns:a16="http://schemas.microsoft.com/office/drawing/2014/main" val="2143014995"/>
                    </a:ext>
                  </a:extLst>
                </a:gridCol>
                <a:gridCol w="329184">
                  <a:extLst>
                    <a:ext uri="{9D8B030D-6E8A-4147-A177-3AD203B41FA5}">
                      <a16:colId xmlns:a16="http://schemas.microsoft.com/office/drawing/2014/main" val="4114782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625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- 2017-11-02 14:41:00 </a:t>
                      </a:r>
                      <a:r>
                        <a:rPr kumimoji="0" lang="en-US" sz="1000" b="0" i="0" u="none" strike="noStrike" kern="1200" cap="none" spc="0" normalizeH="0" baseline="0" noProof="0">
                          <a:ln>
                            <a:noFill/>
                          </a:ln>
                          <a:solidFill>
                            <a:prstClr val="black"/>
                          </a:solidFill>
                          <a:effectLst/>
                          <a:uLnTx/>
                          <a:uFillTx/>
                          <a:latin typeface="+mn-lt"/>
                          <a:ea typeface="+mn-ea"/>
                          <a:cs typeface="+mn-cs"/>
                        </a:rPr>
                        <a:t> 
 Bet you can't bacon punnier than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https://scontent.xx.fbcdn.net/v/t1.0-9/22519105_1511787108889023_43385191386824085_n.png?oh=3bbe6c3d01458194f7bc760616b09f49&amp;oe=5A9CA3D7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177154"/>
                  </a:ext>
                </a:extLst>
              </a:tr>
            </a:tbl>
          </a:graphicData>
        </a:graphic>
      </p:graphicFrame>
      <p:sp>
        <p:nvSpPr>
          <p:cNvPr id="4" name="Text Placeholder 3">
            <a:extLst>
              <a:ext uri="{FF2B5EF4-FFF2-40B4-BE49-F238E27FC236}">
                <a16:creationId xmlns:a16="http://schemas.microsoft.com/office/drawing/2014/main" id="{E18B0BAE-FAD2-4DA7-8FB1-028C7365D8C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606691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D967C-135B-4BB2-9D20-727804506BAA}"/>
              </a:ext>
            </a:extLst>
          </p:cNvPr>
          <p:cNvSpPr>
            <a:spLocks noGrp="1"/>
          </p:cNvSpPr>
          <p:nvPr>
            <p:ph type="title"/>
          </p:nvPr>
        </p:nvSpPr>
        <p:spPr/>
        <p:txBody>
          <a:bodyPr/>
          <a:lstStyle/>
          <a:p>
            <a:r>
              <a:rPr lang="en-US"/>
              <a:t>Facebook Own Posts Table | Chili's Malaysia - 25 of 25</a:t>
            </a:r>
          </a:p>
        </p:txBody>
      </p:sp>
      <p:graphicFrame>
        <p:nvGraphicFramePr>
          <p:cNvPr id="5" name="Table Placeholder 4">
            <a:extLst>
              <a:ext uri="{FF2B5EF4-FFF2-40B4-BE49-F238E27FC236}">
                <a16:creationId xmlns:a16="http://schemas.microsoft.com/office/drawing/2014/main" id="{EAE3FAD4-E312-4546-A2FA-70E17CE1E8C9}"/>
              </a:ext>
            </a:extLst>
          </p:cNvPr>
          <p:cNvGraphicFramePr>
            <a:graphicFrameLocks noGrp="1"/>
          </p:cNvGraphicFramePr>
          <p:nvPr>
            <p:ph type="tbl" sz="quarter" idx="13"/>
            <p:extLst>
              <p:ext uri="{D42A27DB-BD31-4B8C-83A1-F6EECF244321}">
                <p14:modId xmlns:p14="http://schemas.microsoft.com/office/powerpoint/2010/main" val="3605533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18204535"/>
                    </a:ext>
                  </a:extLst>
                </a:gridCol>
                <a:gridCol w="905256">
                  <a:extLst>
                    <a:ext uri="{9D8B030D-6E8A-4147-A177-3AD203B41FA5}">
                      <a16:colId xmlns:a16="http://schemas.microsoft.com/office/drawing/2014/main" val="3568197727"/>
                    </a:ext>
                  </a:extLst>
                </a:gridCol>
                <a:gridCol w="658368">
                  <a:extLst>
                    <a:ext uri="{9D8B030D-6E8A-4147-A177-3AD203B41FA5}">
                      <a16:colId xmlns:a16="http://schemas.microsoft.com/office/drawing/2014/main" val="2336844602"/>
                    </a:ext>
                  </a:extLst>
                </a:gridCol>
                <a:gridCol w="329184">
                  <a:extLst>
                    <a:ext uri="{9D8B030D-6E8A-4147-A177-3AD203B41FA5}">
                      <a16:colId xmlns:a16="http://schemas.microsoft.com/office/drawing/2014/main" val="3806629001"/>
                    </a:ext>
                  </a:extLst>
                </a:gridCol>
                <a:gridCol w="329184">
                  <a:extLst>
                    <a:ext uri="{9D8B030D-6E8A-4147-A177-3AD203B41FA5}">
                      <a16:colId xmlns:a16="http://schemas.microsoft.com/office/drawing/2014/main" val="3850702630"/>
                    </a:ext>
                  </a:extLst>
                </a:gridCol>
                <a:gridCol w="329184">
                  <a:extLst>
                    <a:ext uri="{9D8B030D-6E8A-4147-A177-3AD203B41FA5}">
                      <a16:colId xmlns:a16="http://schemas.microsoft.com/office/drawing/2014/main" val="3526410053"/>
                    </a:ext>
                  </a:extLst>
                </a:gridCol>
                <a:gridCol w="329184">
                  <a:extLst>
                    <a:ext uri="{9D8B030D-6E8A-4147-A177-3AD203B41FA5}">
                      <a16:colId xmlns:a16="http://schemas.microsoft.com/office/drawing/2014/main" val="1135963274"/>
                    </a:ext>
                  </a:extLst>
                </a:gridCol>
                <a:gridCol w="329184">
                  <a:extLst>
                    <a:ext uri="{9D8B030D-6E8A-4147-A177-3AD203B41FA5}">
                      <a16:colId xmlns:a16="http://schemas.microsoft.com/office/drawing/2014/main" val="2361500092"/>
                    </a:ext>
                  </a:extLst>
                </a:gridCol>
                <a:gridCol w="329184">
                  <a:extLst>
                    <a:ext uri="{9D8B030D-6E8A-4147-A177-3AD203B41FA5}">
                      <a16:colId xmlns:a16="http://schemas.microsoft.com/office/drawing/2014/main" val="4023120097"/>
                    </a:ext>
                  </a:extLst>
                </a:gridCol>
                <a:gridCol w="329184">
                  <a:extLst>
                    <a:ext uri="{9D8B030D-6E8A-4147-A177-3AD203B41FA5}">
                      <a16:colId xmlns:a16="http://schemas.microsoft.com/office/drawing/2014/main" val="2349172546"/>
                    </a:ext>
                  </a:extLst>
                </a:gridCol>
                <a:gridCol w="329184">
                  <a:extLst>
                    <a:ext uri="{9D8B030D-6E8A-4147-A177-3AD203B41FA5}">
                      <a16:colId xmlns:a16="http://schemas.microsoft.com/office/drawing/2014/main" val="2188690350"/>
                    </a:ext>
                  </a:extLst>
                </a:gridCol>
                <a:gridCol w="329184">
                  <a:extLst>
                    <a:ext uri="{9D8B030D-6E8A-4147-A177-3AD203B41FA5}">
                      <a16:colId xmlns:a16="http://schemas.microsoft.com/office/drawing/2014/main" val="4275679941"/>
                    </a:ext>
                  </a:extLst>
                </a:gridCol>
                <a:gridCol w="329184">
                  <a:extLst>
                    <a:ext uri="{9D8B030D-6E8A-4147-A177-3AD203B41FA5}">
                      <a16:colId xmlns:a16="http://schemas.microsoft.com/office/drawing/2014/main" val="2033520705"/>
                    </a:ext>
                  </a:extLst>
                </a:gridCol>
                <a:gridCol w="329184">
                  <a:extLst>
                    <a:ext uri="{9D8B030D-6E8A-4147-A177-3AD203B41FA5}">
                      <a16:colId xmlns:a16="http://schemas.microsoft.com/office/drawing/2014/main" val="2964093506"/>
                    </a:ext>
                  </a:extLst>
                </a:gridCol>
                <a:gridCol w="329184">
                  <a:extLst>
                    <a:ext uri="{9D8B030D-6E8A-4147-A177-3AD203B41FA5}">
                      <a16:colId xmlns:a16="http://schemas.microsoft.com/office/drawing/2014/main" val="1641781137"/>
                    </a:ext>
                  </a:extLst>
                </a:gridCol>
                <a:gridCol w="329184">
                  <a:extLst>
                    <a:ext uri="{9D8B030D-6E8A-4147-A177-3AD203B41FA5}">
                      <a16:colId xmlns:a16="http://schemas.microsoft.com/office/drawing/2014/main" val="4144315994"/>
                    </a:ext>
                  </a:extLst>
                </a:gridCol>
                <a:gridCol w="329184">
                  <a:extLst>
                    <a:ext uri="{9D8B030D-6E8A-4147-A177-3AD203B41FA5}">
                      <a16:colId xmlns:a16="http://schemas.microsoft.com/office/drawing/2014/main" val="3113309605"/>
                    </a:ext>
                  </a:extLst>
                </a:gridCol>
                <a:gridCol w="329184">
                  <a:extLst>
                    <a:ext uri="{9D8B030D-6E8A-4147-A177-3AD203B41FA5}">
                      <a16:colId xmlns:a16="http://schemas.microsoft.com/office/drawing/2014/main" val="1036941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508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- 2017-11-01 13:40:01 </a:t>
                      </a:r>
                      <a:r>
                        <a:rPr kumimoji="0" lang="en-US" sz="1000" b="0" i="0" u="none" strike="noStrike" kern="1200" cap="none" spc="0" normalizeH="0" baseline="0" noProof="0">
                          <a:ln>
                            <a:noFill/>
                          </a:ln>
                          <a:solidFill>
                            <a:prstClr val="black"/>
                          </a:solidFill>
                          <a:effectLst/>
                          <a:uLnTx/>
                          <a:uFillTx/>
                          <a:latin typeface="+mn-lt"/>
                          <a:ea typeface="+mn-ea"/>
                          <a:cs typeface="+mn-cs"/>
                        </a:rPr>
                        <a:t> 
 Feast your eyes on Chili's Chicken Enchiladas. This baby tastes as good as it looks.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https://scontent.xx.fbcdn.net/v/t1.0-9/22489695_1511786705555730_5228658146764755056_n.png?oh=df248df6d4857a4715ad7aa297d5042b&amp;oe=5AF42214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9598989"/>
                  </a:ext>
                </a:extLst>
              </a:tr>
            </a:tbl>
          </a:graphicData>
        </a:graphic>
      </p:graphicFrame>
      <p:sp>
        <p:nvSpPr>
          <p:cNvPr id="4" name="Text Placeholder 3">
            <a:extLst>
              <a:ext uri="{FF2B5EF4-FFF2-40B4-BE49-F238E27FC236}">
                <a16:creationId xmlns:a16="http://schemas.microsoft.com/office/drawing/2014/main" id="{50FF375D-0AB1-44A3-856E-80E0C133E3E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2234296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3BF33-C617-4957-AC3F-292BE8085A04}"/>
              </a:ext>
            </a:extLst>
          </p:cNvPr>
          <p:cNvSpPr>
            <a:spLocks noGrp="1"/>
          </p:cNvSpPr>
          <p:nvPr>
            <p:ph type="title"/>
          </p:nvPr>
        </p:nvSpPr>
        <p:spPr/>
        <p:txBody>
          <a:bodyPr/>
          <a:lstStyle/>
          <a:p>
            <a:r>
              <a:rPr lang="en-US"/>
              <a:t>Facebook Interactions Distribution | Chili's Malaysia</a:t>
            </a:r>
          </a:p>
        </p:txBody>
      </p:sp>
      <p:graphicFrame>
        <p:nvGraphicFramePr>
          <p:cNvPr id="6" name="Chart Placeholder 5">
            <a:extLst>
              <a:ext uri="{FF2B5EF4-FFF2-40B4-BE49-F238E27FC236}">
                <a16:creationId xmlns:a16="http://schemas.microsoft.com/office/drawing/2014/main" id="{26311CE7-238E-435F-82A3-F809782683DC}"/>
              </a:ext>
            </a:extLst>
          </p:cNvPr>
          <p:cNvGraphicFramePr>
            <a:graphicFrameLocks noGrp="1"/>
          </p:cNvGraphicFramePr>
          <p:nvPr>
            <p:ph type="chart" sz="quarter" idx="13"/>
            <p:extLst>
              <p:ext uri="{D42A27DB-BD31-4B8C-83A1-F6EECF244321}">
                <p14:modId xmlns:p14="http://schemas.microsoft.com/office/powerpoint/2010/main" val="792659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E73040-2416-4C5F-8FDD-0A29D7178AC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DFFBA5F-D0EE-4D2D-81B5-72DC324F39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8307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B32BE-F9F9-406B-9E83-76C41FB2B221}"/>
              </a:ext>
            </a:extLst>
          </p:cNvPr>
          <p:cNvSpPr>
            <a:spLocks noGrp="1"/>
          </p:cNvSpPr>
          <p:nvPr>
            <p:ph type="title"/>
          </p:nvPr>
        </p:nvSpPr>
        <p:spPr/>
        <p:txBody>
          <a:bodyPr/>
          <a:lstStyle/>
          <a:p>
            <a:r>
              <a:rPr lang="en-US"/>
              <a:t>Facebook Reach | Chili's Malaysia</a:t>
            </a:r>
          </a:p>
        </p:txBody>
      </p:sp>
      <p:graphicFrame>
        <p:nvGraphicFramePr>
          <p:cNvPr id="6" name="Chart Placeholder 5">
            <a:extLst>
              <a:ext uri="{FF2B5EF4-FFF2-40B4-BE49-F238E27FC236}">
                <a16:creationId xmlns:a16="http://schemas.microsoft.com/office/drawing/2014/main" id="{1F56F0A1-2192-449A-B30F-4499AD8BFD9D}"/>
              </a:ext>
            </a:extLst>
          </p:cNvPr>
          <p:cNvGraphicFramePr>
            <a:graphicFrameLocks noGrp="1"/>
          </p:cNvGraphicFramePr>
          <p:nvPr>
            <p:ph type="chart" sz="quarter" idx="13"/>
            <p:extLst>
              <p:ext uri="{D42A27DB-BD31-4B8C-83A1-F6EECF244321}">
                <p14:modId xmlns:p14="http://schemas.microsoft.com/office/powerpoint/2010/main" val="3892823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4E5856-AEF7-4C8D-B54F-8B52695F6B1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6E15F92-EE03-474B-B8B0-17241C7394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51112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2506</Words>
  <Application>Microsoft Office PowerPoint</Application>
  <PresentationFormat>On-screen Show (4:3)</PresentationFormat>
  <Paragraphs>1108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Facebook 2019</vt:lpstr>
      <vt:lpstr>Facebook Key Metrics Table | Chili's Malaysia</vt:lpstr>
      <vt:lpstr>Facebook Fans Change by Like/Unlike Source | Chili's Malaysia</vt:lpstr>
      <vt:lpstr>Facebook Average Interactions Per Post | Chili's Malaysia</vt:lpstr>
      <vt:lpstr>Facebook Fan Demographics | Chili's Malaysia</vt:lpstr>
      <vt:lpstr>Facebook Interaction Rate By Post Type | Chili's Malaysia</vt:lpstr>
      <vt:lpstr>Facebook Fans By City Table | Chili's Malaysia - 1 of 3</vt:lpstr>
      <vt:lpstr>Facebook Fans By City Table | Chili's Malaysia - 2 of 3</vt:lpstr>
      <vt:lpstr>Facebook Fans By City Table | Chili's Malaysia - 3 of 3</vt:lpstr>
      <vt:lpstr>Facebook Own Posts Table | Chili's Malaysia - 1 of 25</vt:lpstr>
      <vt:lpstr>Facebook Own Posts Table | Chili's Malaysia - 2 of 25</vt:lpstr>
      <vt:lpstr>Facebook Own Posts Table | Chili's Malaysia - 3 of 25</vt:lpstr>
      <vt:lpstr>Facebook Own Posts Table | Chili's Malaysia - 4 of 25</vt:lpstr>
      <vt:lpstr>Facebook Own Posts Table | Chili's Malaysia - 5 of 25</vt:lpstr>
      <vt:lpstr>Facebook Own Posts Table | Chili's Malaysia - 6 of 25</vt:lpstr>
      <vt:lpstr>Facebook Own Posts Table | Chili's Malaysia - 7 of 25</vt:lpstr>
      <vt:lpstr>Facebook Own Posts Table | Chili's Malaysia - 8 of 25</vt:lpstr>
      <vt:lpstr>Facebook Own Posts Table | Chili's Malaysia - 9 of 25</vt:lpstr>
      <vt:lpstr>Facebook Own Posts Table | Chili's Malaysia - 10 of 25</vt:lpstr>
      <vt:lpstr>Facebook Own Posts Table | Chili's Malaysia - 11 of 25</vt:lpstr>
      <vt:lpstr>Facebook Own Posts Table | Chili's Malaysia - 12 of 25</vt:lpstr>
      <vt:lpstr>Facebook Own Posts Table | Chili's Malaysia - 13 of 25</vt:lpstr>
      <vt:lpstr>Facebook Own Posts Table | Chili's Malaysia - 14 of 25</vt:lpstr>
      <vt:lpstr>Facebook Own Posts Table | Chili's Malaysia - 15 of 25</vt:lpstr>
      <vt:lpstr>Facebook Own Posts Table | Chili's Malaysia - 16 of 25</vt:lpstr>
      <vt:lpstr>Facebook Own Posts Table | Chili's Malaysia - 17 of 25</vt:lpstr>
      <vt:lpstr>Facebook Own Posts Table | Chili's Malaysia - 18 of 25</vt:lpstr>
      <vt:lpstr>Facebook Own Posts Table | Chili's Malaysia - 19 of 25</vt:lpstr>
      <vt:lpstr>Facebook Own Posts Table | Chili's Malaysia - 20 of 25</vt:lpstr>
      <vt:lpstr>Facebook Own Posts Table | Chili's Malaysia - 21 of 25</vt:lpstr>
      <vt:lpstr>Facebook Own Posts Table | Chili's Malaysia - 22 of 25</vt:lpstr>
      <vt:lpstr>Facebook Own Posts Table | Chili's Malaysia - 23 of 25</vt:lpstr>
      <vt:lpstr>Facebook Own Posts Table | Chili's Malaysia - 24 of 25</vt:lpstr>
      <vt:lpstr>Facebook Own Posts Table | Chili's Malaysia - 25 of 25</vt:lpstr>
      <vt:lpstr>Facebook Interactions Distribution | Chili's Malaysia</vt:lpstr>
      <vt:lpstr>Facebook Reach | Chili's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2019-07-23T00:57:13Z</dcterms:created>
  <dcterms:modified xsi:type="dcterms:W3CDTF">2019-07-23T00:59:14Z</dcterms:modified>
</cp:coreProperties>
</file>