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5080-19CE-45B5-AF19-0E06FE99CA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3FD655-A2F6-4F00-A5D5-11BEDFF7E5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2309582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MASTER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2019-07-17T04:01:59Z</dcterms:created>
  <dcterms:modified xsi:type="dcterms:W3CDTF">2019-07-17T04:02:02Z</dcterms:modified>
</cp:coreProperties>
</file>