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5528</c:v>
                </c:pt>
                <c:pt idx="1">
                  <c:v>948485</c:v>
                </c:pt>
                <c:pt idx="2">
                  <c:v>1254796</c:v>
                </c:pt>
                <c:pt idx="3">
                  <c:v>1699974</c:v>
                </c:pt>
                <c:pt idx="4">
                  <c:v>2114568</c:v>
                </c:pt>
                <c:pt idx="5">
                  <c:v>517254</c:v>
                </c:pt>
                <c:pt idx="6">
                  <c:v>6813</c:v>
                </c:pt>
                <c:pt idx="7">
                  <c:v>39552</c:v>
                </c:pt>
                <c:pt idx="8">
                  <c:v>13899</c:v>
                </c:pt>
                <c:pt idx="9">
                  <c:v>7487</c:v>
                </c:pt>
                <c:pt idx="10">
                  <c:v>5777</c:v>
                </c:pt>
                <c:pt idx="11">
                  <c:v>5640</c:v>
                </c:pt>
                <c:pt idx="12">
                  <c:v>4694</c:v>
                </c:pt>
                <c:pt idx="13">
                  <c:v>5869</c:v>
                </c:pt>
                <c:pt idx="14">
                  <c:v>111193</c:v>
                </c:pt>
                <c:pt idx="15">
                  <c:v>79964</c:v>
                </c:pt>
                <c:pt idx="16">
                  <c:v>6024</c:v>
                </c:pt>
                <c:pt idx="17">
                  <c:v>6468</c:v>
                </c:pt>
                <c:pt idx="18">
                  <c:v>179225</c:v>
                </c:pt>
                <c:pt idx="19">
                  <c:v>188186</c:v>
                </c:pt>
                <c:pt idx="20">
                  <c:v>165024</c:v>
                </c:pt>
                <c:pt idx="21">
                  <c:v>158180</c:v>
                </c:pt>
                <c:pt idx="22">
                  <c:v>135488</c:v>
                </c:pt>
                <c:pt idx="23">
                  <c:v>6294</c:v>
                </c:pt>
                <c:pt idx="24">
                  <c:v>8640</c:v>
                </c:pt>
                <c:pt idx="25">
                  <c:v>58250</c:v>
                </c:pt>
                <c:pt idx="26">
                  <c:v>129368</c:v>
                </c:pt>
                <c:pt idx="27">
                  <c:v>98429</c:v>
                </c:pt>
                <c:pt idx="28">
                  <c:v>52666</c:v>
                </c:pt>
                <c:pt idx="29">
                  <c:v>99725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93-46CC-A3F8-DA01F23EC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85600"/>
        <c:axId val="303285928"/>
      </c:lineChart>
      <c:dateAx>
        <c:axId val="30328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85928"/>
        <c:crosses val="autoZero"/>
        <c:auto val="1"/>
        <c:lblOffset val="100"/>
        <c:baseTimeUnit val="days"/>
      </c:dateAx>
      <c:valAx>
        <c:axId val="30328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8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375</c:v>
                </c:pt>
                <c:pt idx="1">
                  <c:v>8051</c:v>
                </c:pt>
                <c:pt idx="2">
                  <c:v>11592</c:v>
                </c:pt>
                <c:pt idx="3">
                  <c:v>23411</c:v>
                </c:pt>
                <c:pt idx="4">
                  <c:v>24359</c:v>
                </c:pt>
                <c:pt idx="5">
                  <c:v>5784</c:v>
                </c:pt>
                <c:pt idx="6">
                  <c:v>355</c:v>
                </c:pt>
                <c:pt idx="7">
                  <c:v>2110</c:v>
                </c:pt>
                <c:pt idx="8">
                  <c:v>823</c:v>
                </c:pt>
                <c:pt idx="9">
                  <c:v>481</c:v>
                </c:pt>
                <c:pt idx="10">
                  <c:v>387</c:v>
                </c:pt>
                <c:pt idx="11">
                  <c:v>525</c:v>
                </c:pt>
                <c:pt idx="12">
                  <c:v>356</c:v>
                </c:pt>
                <c:pt idx="13">
                  <c:v>508</c:v>
                </c:pt>
                <c:pt idx="14">
                  <c:v>1639</c:v>
                </c:pt>
                <c:pt idx="15">
                  <c:v>1456</c:v>
                </c:pt>
                <c:pt idx="16">
                  <c:v>406</c:v>
                </c:pt>
                <c:pt idx="17">
                  <c:v>479</c:v>
                </c:pt>
                <c:pt idx="18">
                  <c:v>2528</c:v>
                </c:pt>
                <c:pt idx="19">
                  <c:v>2414</c:v>
                </c:pt>
                <c:pt idx="20">
                  <c:v>2784</c:v>
                </c:pt>
                <c:pt idx="21">
                  <c:v>2707</c:v>
                </c:pt>
                <c:pt idx="22">
                  <c:v>2074</c:v>
                </c:pt>
                <c:pt idx="23">
                  <c:v>480</c:v>
                </c:pt>
                <c:pt idx="24">
                  <c:v>737</c:v>
                </c:pt>
                <c:pt idx="25">
                  <c:v>5343</c:v>
                </c:pt>
                <c:pt idx="26">
                  <c:v>7660</c:v>
                </c:pt>
                <c:pt idx="27">
                  <c:v>5489</c:v>
                </c:pt>
                <c:pt idx="28">
                  <c:v>3515</c:v>
                </c:pt>
                <c:pt idx="29">
                  <c:v>5557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79-4D5F-80E1-25EF17AE0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81664"/>
        <c:axId val="303283304"/>
      </c:lineChart>
      <c:dateAx>
        <c:axId val="30328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83304"/>
        <c:crosses val="autoZero"/>
        <c:auto val="1"/>
        <c:lblOffset val="100"/>
        <c:baseTimeUnit val="days"/>
      </c:dateAx>
      <c:valAx>
        <c:axId val="30328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8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297</c:v>
                </c:pt>
                <c:pt idx="1">
                  <c:v>69</c:v>
                </c:pt>
                <c:pt idx="2">
                  <c:v>212</c:v>
                </c:pt>
                <c:pt idx="3">
                  <c:v>286</c:v>
                </c:pt>
                <c:pt idx="4">
                  <c:v>470</c:v>
                </c:pt>
                <c:pt idx="5">
                  <c:v>0</c:v>
                </c:pt>
                <c:pt idx="6">
                  <c:v>616</c:v>
                </c:pt>
                <c:pt idx="7">
                  <c:v>0</c:v>
                </c:pt>
                <c:pt idx="8">
                  <c:v>399</c:v>
                </c:pt>
                <c:pt idx="9">
                  <c:v>0</c:v>
                </c:pt>
                <c:pt idx="10">
                  <c:v>403</c:v>
                </c:pt>
                <c:pt idx="11">
                  <c:v>0</c:v>
                </c:pt>
                <c:pt idx="12">
                  <c:v>471</c:v>
                </c:pt>
                <c:pt idx="13">
                  <c:v>0</c:v>
                </c:pt>
                <c:pt idx="14">
                  <c:v>449</c:v>
                </c:pt>
                <c:pt idx="15">
                  <c:v>0</c:v>
                </c:pt>
                <c:pt idx="16">
                  <c:v>425</c:v>
                </c:pt>
                <c:pt idx="17">
                  <c:v>0</c:v>
                </c:pt>
                <c:pt idx="18">
                  <c:v>233</c:v>
                </c:pt>
                <c:pt idx="19">
                  <c:v>0</c:v>
                </c:pt>
                <c:pt idx="20">
                  <c:v>382</c:v>
                </c:pt>
                <c:pt idx="21">
                  <c:v>0</c:v>
                </c:pt>
                <c:pt idx="22">
                  <c:v>276</c:v>
                </c:pt>
                <c:pt idx="23">
                  <c:v>125</c:v>
                </c:pt>
                <c:pt idx="24">
                  <c:v>205</c:v>
                </c:pt>
                <c:pt idx="25">
                  <c:v>0</c:v>
                </c:pt>
                <c:pt idx="26">
                  <c:v>473</c:v>
                </c:pt>
                <c:pt idx="27">
                  <c:v>0</c:v>
                </c:pt>
                <c:pt idx="28">
                  <c:v>439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9A-48C0-9D2B-321813343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04064"/>
        <c:axId val="305504392"/>
      </c:lineChart>
      <c:dateAx>
        <c:axId val="30550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04392"/>
        <c:crosses val="autoZero"/>
        <c:auto val="1"/>
        <c:lblOffset val="100"/>
        <c:baseTimeUnit val="days"/>
      </c:dateAx>
      <c:valAx>
        <c:axId val="30550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3-4661-9D8A-647E836929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B3-4661-9D8A-647E836929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3-4661-9D8A-647E836929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B3-4661-9D8A-647E836929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B3-4661-9D8A-647E836929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B3-4661-9D8A-647E836929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B3-4661-9D8A-647E836929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B3-4661-9D8A-647E83692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500128"/>
        <c:axId val="305497832"/>
      </c:barChart>
      <c:catAx>
        <c:axId val="30550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97832"/>
        <c:crosses val="autoZero"/>
        <c:auto val="1"/>
        <c:lblAlgn val="ctr"/>
        <c:lblOffset val="100"/>
        <c:noMultiLvlLbl val="0"/>
      </c:catAx>
      <c:valAx>
        <c:axId val="30549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0.18819292180164801</c:v>
                </c:pt>
                <c:pt idx="1">
                  <c:v>0.205101416601942</c:v>
                </c:pt>
                <c:pt idx="2">
                  <c:v>0.27699688636254299</c:v>
                </c:pt>
                <c:pt idx="3">
                  <c:v>0.41205864360879502</c:v>
                </c:pt>
                <c:pt idx="4">
                  <c:v>0.47941768793516998</c:v>
                </c:pt>
                <c:pt idx="5">
                  <c:v>0.35306220172429997</c:v>
                </c:pt>
                <c:pt idx="6">
                  <c:v>0.124133095972891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0-41CD-8591-3EA6E6810C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496520"/>
        <c:axId val="305496192"/>
      </c:barChart>
      <c:catAx>
        <c:axId val="30549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96192"/>
        <c:crosses val="autoZero"/>
        <c:auto val="1"/>
        <c:lblAlgn val="ctr"/>
        <c:lblOffset val="100"/>
        <c:noMultiLvlLbl val="0"/>
      </c:catAx>
      <c:valAx>
        <c:axId val="30549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9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</c:v>
                </c:pt>
                <c:pt idx="1">
                  <c:v>2359</c:v>
                </c:pt>
                <c:pt idx="2">
                  <c:v>4726</c:v>
                </c:pt>
                <c:pt idx="3">
                  <c:v>3428</c:v>
                </c:pt>
                <c:pt idx="4">
                  <c:v>938</c:v>
                </c:pt>
                <c:pt idx="5">
                  <c:v>284</c:v>
                </c:pt>
                <c:pt idx="6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F-421B-B9C4-4D5260086F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213</c:v>
                </c:pt>
                <c:pt idx="1">
                  <c:v>15741</c:v>
                </c:pt>
                <c:pt idx="2">
                  <c:v>48460</c:v>
                </c:pt>
                <c:pt idx="3">
                  <c:v>49967</c:v>
                </c:pt>
                <c:pt idx="4">
                  <c:v>14270</c:v>
                </c:pt>
                <c:pt idx="5">
                  <c:v>4627</c:v>
                </c:pt>
                <c:pt idx="6">
                  <c:v>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F-421B-B9C4-4D5260086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488240"/>
        <c:axId val="313485944"/>
      </c:barChart>
      <c:catAx>
        <c:axId val="31348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85944"/>
        <c:crosses val="autoZero"/>
        <c:auto val="1"/>
        <c:lblAlgn val="ctr"/>
        <c:lblOffset val="100"/>
        <c:noMultiLvlLbl val="0"/>
      </c:catAx>
      <c:valAx>
        <c:axId val="31348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8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0.25862009193840302</c:v>
                </c:pt>
                <c:pt idx="1">
                  <c:v>5.0927433603791497E-2</c:v>
                </c:pt>
                <c:pt idx="2">
                  <c:v>0.154174600426981</c:v>
                </c:pt>
                <c:pt idx="3">
                  <c:v>0.20858123253175401</c:v>
                </c:pt>
                <c:pt idx="4">
                  <c:v>0.33005239365746403</c:v>
                </c:pt>
                <c:pt idx="5">
                  <c:v>0</c:v>
                </c:pt>
                <c:pt idx="6">
                  <c:v>0.62978641125328905</c:v>
                </c:pt>
                <c:pt idx="7">
                  <c:v>0</c:v>
                </c:pt>
                <c:pt idx="8">
                  <c:v>0.29517648519289902</c:v>
                </c:pt>
                <c:pt idx="9">
                  <c:v>0</c:v>
                </c:pt>
                <c:pt idx="10">
                  <c:v>0.29203917733114798</c:v>
                </c:pt>
                <c:pt idx="11">
                  <c:v>0</c:v>
                </c:pt>
                <c:pt idx="12">
                  <c:v>0.38391941820383502</c:v>
                </c:pt>
                <c:pt idx="13">
                  <c:v>0</c:v>
                </c:pt>
                <c:pt idx="14">
                  <c:v>0.39183875491517001</c:v>
                </c:pt>
                <c:pt idx="15">
                  <c:v>0</c:v>
                </c:pt>
                <c:pt idx="16">
                  <c:v>0.37771352832508098</c:v>
                </c:pt>
                <c:pt idx="17">
                  <c:v>0</c:v>
                </c:pt>
                <c:pt idx="18">
                  <c:v>0.17426025151105601</c:v>
                </c:pt>
                <c:pt idx="19">
                  <c:v>0</c:v>
                </c:pt>
                <c:pt idx="20">
                  <c:v>0.33098741151397598</c:v>
                </c:pt>
                <c:pt idx="21">
                  <c:v>0</c:v>
                </c:pt>
                <c:pt idx="22">
                  <c:v>0.214269089116773</c:v>
                </c:pt>
                <c:pt idx="23">
                  <c:v>0.10331921532134999</c:v>
                </c:pt>
                <c:pt idx="24">
                  <c:v>0.15900806324759401</c:v>
                </c:pt>
                <c:pt idx="25">
                  <c:v>0</c:v>
                </c:pt>
                <c:pt idx="26">
                  <c:v>0.437823586465036</c:v>
                </c:pt>
                <c:pt idx="27">
                  <c:v>0</c:v>
                </c:pt>
                <c:pt idx="28">
                  <c:v>0.40790434029317302</c:v>
                </c:pt>
                <c:pt idx="29">
                  <c:v>1.0226900839969501E-2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6F-4337-A34A-834B55A34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91192"/>
        <c:axId val="313488896"/>
      </c:lineChart>
      <c:dateAx>
        <c:axId val="31349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88896"/>
        <c:crosses val="autoZero"/>
        <c:auto val="1"/>
        <c:lblOffset val="100"/>
        <c:baseTimeUnit val="days"/>
      </c:dateAx>
      <c:valAx>
        <c:axId val="31348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9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144273</c:v>
                </c:pt>
                <c:pt idx="1">
                  <c:v>144374</c:v>
                </c:pt>
                <c:pt idx="2">
                  <c:v>144476</c:v>
                </c:pt>
                <c:pt idx="3">
                  <c:v>144620</c:v>
                </c:pt>
                <c:pt idx="4">
                  <c:v>144728</c:v>
                </c:pt>
                <c:pt idx="5">
                  <c:v>144776</c:v>
                </c:pt>
                <c:pt idx="6">
                  <c:v>144847</c:v>
                </c:pt>
                <c:pt idx="7">
                  <c:v>144949</c:v>
                </c:pt>
                <c:pt idx="8">
                  <c:v>145047</c:v>
                </c:pt>
                <c:pt idx="9">
                  <c:v>145141</c:v>
                </c:pt>
                <c:pt idx="10">
                  <c:v>145232</c:v>
                </c:pt>
                <c:pt idx="11">
                  <c:v>145311</c:v>
                </c:pt>
                <c:pt idx="12">
                  <c:v>145376</c:v>
                </c:pt>
                <c:pt idx="13">
                  <c:v>145439</c:v>
                </c:pt>
                <c:pt idx="14">
                  <c:v>145497</c:v>
                </c:pt>
                <c:pt idx="15">
                  <c:v>145578</c:v>
                </c:pt>
                <c:pt idx="16">
                  <c:v>145649</c:v>
                </c:pt>
                <c:pt idx="17">
                  <c:v>145719</c:v>
                </c:pt>
                <c:pt idx="18">
                  <c:v>145800</c:v>
                </c:pt>
                <c:pt idx="19">
                  <c:v>145881</c:v>
                </c:pt>
                <c:pt idx="20">
                  <c:v>145973</c:v>
                </c:pt>
                <c:pt idx="21">
                  <c:v>146043</c:v>
                </c:pt>
                <c:pt idx="22">
                  <c:v>146114</c:v>
                </c:pt>
                <c:pt idx="23">
                  <c:v>146185</c:v>
                </c:pt>
                <c:pt idx="24">
                  <c:v>146253</c:v>
                </c:pt>
                <c:pt idx="25">
                  <c:v>146348</c:v>
                </c:pt>
                <c:pt idx="26">
                  <c:v>146464</c:v>
                </c:pt>
                <c:pt idx="27">
                  <c:v>146568</c:v>
                </c:pt>
                <c:pt idx="28">
                  <c:v>146638</c:v>
                </c:pt>
                <c:pt idx="29">
                  <c:v>146706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FB-4B25-A8EA-B353F6931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05664"/>
        <c:axId val="368001400"/>
      </c:lineChart>
      <c:dateAx>
        <c:axId val="36800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1400"/>
        <c:crosses val="autoZero"/>
        <c:auto val="1"/>
        <c:lblOffset val="100"/>
        <c:baseTimeUnit val="days"/>
      </c:dateAx>
      <c:valAx>
        <c:axId val="36800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170</c:v>
                </c:pt>
                <c:pt idx="1">
                  <c:v>428</c:v>
                </c:pt>
                <c:pt idx="2">
                  <c:v>668</c:v>
                </c:pt>
                <c:pt idx="3">
                  <c:v>1618</c:v>
                </c:pt>
                <c:pt idx="4">
                  <c:v>1065</c:v>
                </c:pt>
                <c:pt idx="5">
                  <c:v>205</c:v>
                </c:pt>
                <c:pt idx="6">
                  <c:v>72</c:v>
                </c:pt>
                <c:pt idx="7">
                  <c:v>156</c:v>
                </c:pt>
                <c:pt idx="8">
                  <c:v>99</c:v>
                </c:pt>
                <c:pt idx="9">
                  <c:v>99</c:v>
                </c:pt>
                <c:pt idx="10">
                  <c:v>124</c:v>
                </c:pt>
                <c:pt idx="11">
                  <c:v>151</c:v>
                </c:pt>
                <c:pt idx="12">
                  <c:v>148</c:v>
                </c:pt>
                <c:pt idx="13">
                  <c:v>117</c:v>
                </c:pt>
                <c:pt idx="14">
                  <c:v>119</c:v>
                </c:pt>
                <c:pt idx="15">
                  <c:v>134</c:v>
                </c:pt>
                <c:pt idx="16">
                  <c:v>123</c:v>
                </c:pt>
                <c:pt idx="17">
                  <c:v>110</c:v>
                </c:pt>
                <c:pt idx="18">
                  <c:v>132</c:v>
                </c:pt>
                <c:pt idx="19">
                  <c:v>96</c:v>
                </c:pt>
                <c:pt idx="20">
                  <c:v>142</c:v>
                </c:pt>
                <c:pt idx="21">
                  <c:v>105</c:v>
                </c:pt>
                <c:pt idx="22">
                  <c:v>86</c:v>
                </c:pt>
                <c:pt idx="23">
                  <c:v>99</c:v>
                </c:pt>
                <c:pt idx="24">
                  <c:v>153</c:v>
                </c:pt>
                <c:pt idx="25">
                  <c:v>213</c:v>
                </c:pt>
                <c:pt idx="26">
                  <c:v>211</c:v>
                </c:pt>
                <c:pt idx="27">
                  <c:v>290</c:v>
                </c:pt>
                <c:pt idx="28">
                  <c:v>209</c:v>
                </c:pt>
                <c:pt idx="29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F-4B90-8AAC-9F72E9235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07960"/>
        <c:axId val="368002384"/>
      </c:lineChart>
      <c:dateAx>
        <c:axId val="36800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2384"/>
        <c:crosses val="autoZero"/>
        <c:auto val="1"/>
        <c:lblOffset val="100"/>
        <c:baseTimeUnit val="days"/>
      </c:dateAx>
      <c:valAx>
        <c:axId val="36800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FD9F-93BD-483A-82EC-2AE964D34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7C778D-1F2B-4325-958C-58A90CE87A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195555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07858-6C30-4CB2-8A61-485511FB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0E853-7331-4BE7-9EB0-04C2EBE06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273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55521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8877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0191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0080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9685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9413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3599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311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585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1477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8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64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D1A2F-526A-47AD-8B82-90828E294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55711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CA24-959F-427F-AA17-21FF523BE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7A504-B409-400F-8AAC-90B9C5017F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993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C964A-32E4-414C-A1E8-3F62CE76E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368E9-0D9E-4465-B818-83CF1CF07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2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1BAE2-93CA-4BFF-A243-435EEC2C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BF40E4-A153-416F-A6AC-C8FA696EB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48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6EA1F-B384-4F07-BB1B-6D9E966E6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939F0-6BE5-421E-B1F9-2D7F7C96E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0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D00E1-BFE2-4B4A-964B-93964931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89387-88EB-40DB-8316-09A771F10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260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E7D7A-E52F-471A-84DA-FA3252E9D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F0544-83E7-4187-A0DC-961944CC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52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E43BC-110C-4CC5-BE34-D542B81D4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01EFBA-094C-4191-BFF0-340FBBE93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37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5AF0F-BB81-4854-B796-5B5021BD1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EFEE2-A76D-4403-ACA9-0E009BF04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9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F4DE9-8A43-467B-B9FC-3830F899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BCB29-332D-4010-88C8-2D3F8A165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892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5923F-0566-4985-AD33-5B8DE02CB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1F76F-2DD5-45D7-9BD0-3A23636B2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94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B068-0CE8-4E95-ADEF-0BAF80B7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478EA-5841-434B-91B9-ED94C5683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420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732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146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90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10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116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520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855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76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41FC7-1689-4759-AAA3-CC8F85618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42250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59E1-3487-4C83-8E9D-ED0FF35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9521D-E5CC-4B4E-BEE6-EADD4BB7B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123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6794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033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234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50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06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698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070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2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- 2019-06-07 13:09:00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Tidak susah hendak dibuat, sedap pula dimakan. Cuba resipi biskut kacang bersalut coklat.​
#ResipiButtercup​
Biskut Kacang Bersalut Coklat​
Bahan-bahan:​
1 sudu besar Buttercup​
1/2kg kekacang pilihan ​
1 cawan kismis ​
1 hingga 2 buku coklat ​
5 sudu besar sirap karamel
Arahan:​
1. Jika belum dipanggang, panggang dulu kacang-kacang tersebut supaya tidak terasa mentah.​
2. Dalam periuk slow cooker, ratakan campuran kacang yang sudah siap dipanggang pada dasar periuk.​
3. Kemudian, patahkan coklat dan ratakan di atas lapisan kacang.​
4. Taburkan kismis kemudian tuangkan sirap karamel diatasnya.​
5. Tutup periuk slow cooker dan masak pada suhu sederhana selama 2 hingga 3 jam.​
6. Keluarkan dari periuk, sejukkan di atas dulang dan patah-patahkan untuk disimpan atau dihidang!​
Sumber: https://www.wanista.com/2018/159185/resipi-biskut-raya-candy-kacang-bersalut-coklat/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97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8C698-97C9-468F-B887-55D8AFA36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3408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606CE-F583-44DD-80F8-843F094C8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434BD-3D6E-48DE-8A89-2FE0291688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433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406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980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004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406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50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517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835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3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- 2019-06-27 09:47:00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Cantik biskut swiss tart ini. Hendak membuatnya pun mudah.​
#ResipiButtercup​
Biskut Swiss Tart​
Bahan-bahan: ​
250gm Buttercup​
85gm gula aising​
170gm tepung gandum
170gm tepung jagung​
1 sudu kecil esen vanilla​
5 sudu besar beras coklat​
Inti strawberi secukupnya
Arahan:​
1. Pukul Buttercup dan gula aising.​
2. Masukkan esen vanila dan pukul sebati.​
3. Masukkan tepung, pukul sebati.​
4. Bentukkan dengan acuan.​
5. Letakkan inti strawberi di atas doh.​
6. Bakar pada suhu 160°C selama 20 minit atau bergantung pada ketuhar anda.​
Sumber:  https://www.bidadari.my/resepi-biskut-raya-2019/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5FD50-10F1-47A7-9EE8-04AB1DE8E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241689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C95B5-5A12-44C6-A525-59314209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AFC3A-5B48-45DA-BE61-4A94352F9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075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363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3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065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112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366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931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2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- 2019-06-05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Akhir
Bagai setiap keluarga, carik-carik bulu ayam, lama-lama bercantum juga.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1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B57A8-0731-4E47-910A-4FB4C9838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433157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BD0B-8BC0-40D2-9F18-13C51FDB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CC810-81A8-4F66-8ECB-2E4CCC85E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374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3520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341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57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76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36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870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08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4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- 2019-06-29 13:06:00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Ini dia biskut raya yang sangat comel!​
#ResipiButtercup​
Biskut Pisang Montel​
​Bahan-bahan: ​
​Bahan A​
170gm Buttercup​
60gm gula halus​
2 biji kuning telur​
1 sudu kecil esen pisang​
​
Bahan B​
300gm tepung gandum​
20gm tepung jagung​
20gm susu tepung​
​Bahan Coklat​
Coklat putih dicampur pewarna kuning​
Coklat gelap​
Arahan:​
1. Campurkan semua bahan A dan gaul sebati.​
2. Ayak semua bahan B dan masukkan ke dalam bahan A.​
3. Uli sehingga menjadi doh.
4. Masukkan inti kacang tanah yang dicampur gula.​
5. Bentukkan doh menjadi pisang.
6. Bakar pada suhu 170° selama 30 minit.​
7. Masak coklat putih bersama pewarna dan celupkan biskut.
8. Biarkan biskut mengeras, baru celupkan coklat gelap.​
Sumber: http://www.papaglamz.com/2019/03/biskut-pisang-montel-biskut-raya-bakal-viral-2019.html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56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5A754-DB13-4D54-BF5A-079FBA410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26486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C090-B1FC-4FBE-9278-01D6CE1E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49DF6-D8D8-4D83-9C6E-D206BB8B0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601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8395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53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92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35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6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96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19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3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- 2019-06-15 13:34:00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Nampak segar dan beraroma, cuba resipi biskut raya pandan ini.​
#ResipiButtercup​
Biskut Raya Pandan​
Bahan-bahan:​
250gm Buttercup​
120gm gula aising​
50gm nestum kisar​
300gm tepung biskut + 1/4 cawan tepung biskut​
1/4 cawan susu tepung​
2 sudu kecil pes pandan​
1 sudu kecil serbuk penaik​
Sedikit pewarna hijau ​
Untuk hiasan: ​
1 biji telur ​
1 sudu besar susu cair ​
Sedikit pewarna kuning ​
Nestum secukupnya
Arahan:​
1. Ayak tepung dan satukan bersama susu tepung dan serbuk penaik. Ketepikan.​
2. Pukul Buttercup dan gula sehingga sebati.​
3. Kemudian masukkan pes pandan dan pewarna hijau.​
4. Tambahkan nestum dan putar sekejap hingga adunan sebati.​
5. Masukkan baki tepung biskut sedikit demi sedikit sehingga adunan menjadi doh yang lembut.​
6. Bentukkan adunan dan potong. Kemudian, sapukan telur.​
7. Tabur nestum di atasnya untuk menghias.​
8. Bakar pada suhu 150°C selama 15-20 minit.​
Sumber: http://www.mediavaganza.com/2017/06/5-resepi-biskut-raya-2016-terkini.html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81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85ED9-6BB3-45A2-9E17-1F9D58547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70589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B821-B7BA-4436-A276-4D3B66B0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D12D14-A5E6-485E-A2CC-C0FB0BB65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007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71556-AC25-46A3-92F6-881849EFB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7A67A-18A2-4060-928B-10B67BD6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37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AC1D2-9AED-41BE-A67B-C88E2ECE9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353F38-369C-49B0-97A8-C0D650FC3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344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5D22D-98A8-46C0-8C74-98045E60F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398AA-8004-44E6-98BE-FCE6FE42E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54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3063-C52E-4077-A0BD-D31C06343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3D734-DD93-48DE-B2FF-F085CD9E9F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4802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73912-37AE-4C68-B0D3-620544AF1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B3A59-0241-423D-8CBD-1E199D4B0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96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14882-C3E8-4F5D-ADF0-29E994165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4D01B-CFEF-489B-B7F4-6CEF4CA71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122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C0388-FF83-41F3-919F-9915B030F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12B94-4D69-4601-826C-E511732E0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504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58ED8-D3C4-4FB8-A462-18C0A63D6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2CC94-44A1-4555-AAA7-FDC4179AC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59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83267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75775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3146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9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9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3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07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9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7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03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09033-1169-4E18-B1EE-193E47617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75176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AF4B-D81C-49AD-9600-626CEE1E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84F35-2D00-4E45-AFBB-E8F20F950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398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215162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13474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4886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4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82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5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4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73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30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76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0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1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17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A7F9E-D8E2-43DC-B590-F3C2D8A2D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014780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7F1B-7B64-410C-841C-1BCA008E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D704F-421E-4F38-8079-48727C278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820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3665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9587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978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6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19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6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51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65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7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0491A-23FE-44AD-BA4D-D284477E7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881194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EFA7-46F4-423B-93F6-4ABA3B86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91BFE-DF38-48D5-9C13-883E26C1B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144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9859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916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027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936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0485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96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36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29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84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- 2019-06-30 13:07:00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Ya, sebab itulah Buttercup jenama pilihan utama! Terima kasih Norzihan Abdul Ghaffar​
#ReviewButtercup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4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331B8-1EEA-4A1B-B220-5354E70B3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49568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DE98C-C941-4A05-88A9-784EA295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FFE5D-6FFD-4249-94CA-96DA8CCAB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053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8299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85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773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81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37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439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9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6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- 2019-06-29 13:06:00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Ini dia biskut raya yang sangat comel!​
#ResipiButtercup​
Biskut Pisang Montel​
​Bahan-bahan: ​
​Bahan A​
170gm Buttercup​
60gm gula halus​
2 biji kuning telur​
1 sudu kecil esen pisang​
​
Bahan B​
300gm tepung gandum​
20gm tepung jagung​
20gm susu tepung​
​Bahan Coklat​
Coklat putih dicampur pewarna kuning​
Coklat gelap​
Arahan:​
1. Campurkan semua bahan A dan gaul sebati.​
2. Ayak semua bahan B dan masukkan ke dalam bahan A.​
3. Uli sehingga menjadi doh.
4. Masukkan inti kacang tanah yang dicampur gula.​
5. Bentukkan doh menjadi pisang.
6. Bakar pada suhu 170° selama 30 minit.​
7. Masak coklat putih bersama pewarna dan celupkan biskut.
8. Biarkan biskut mengeras, baru celupkan coklat gelap.​
Sumber: http://www.papaglamz.com/2019/03/biskut-pisang-montel-biskut-raya-bakal-viral-2019.html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4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D3849-3906-42DD-A519-64E4101C8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40602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B73D-EA21-40C6-BA57-B8D174490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07F827-421A-4FD9-BB5C-F51E288D0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693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05736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651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627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64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07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83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85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402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6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- 2019-06-27 09:47:00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Cantik biskut swiss tart ini. Hendak membuatnya pun mudah.​
#ResipiButtercup​
Biskut Swiss Tart​
Bahan-bahan: ​
250gm Buttercup​
85gm gula aising​
170gm tepung gandum
170gm tepung jagung​
1 sudu kecil esen vanilla​
5 sudu besar beras coklat​
Inti strawberi secukupnya
Arahan:​
1. Pukul Buttercup dan gula aising.​
2. Masukkan esen vanila dan pukul sebati.​
3. Masukkan tepung, pukul sebati.​
4. Bentukkan dengan acuan.​
5. Letakkan inti strawberi di atas doh.​
6. Bakar pada suhu 160°C selama 20 minit atau bergantung pada ketuhar anda.​
Sumber:  https://www.bidadari.my/resepi-biskut-raya-2019/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94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2C506-5CC6-4C85-859D-9F36F4CC5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966164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A7B4-DFA3-4E90-B4C0-BFBD87FB8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1F7455-100C-416D-9E7A-67DA8FE66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949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517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799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12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201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815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672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15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39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6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- 2019-06-25 12:25:52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TAHNIAH bagi semua pemenang Minggu Kelima untuk peraduan #MeriahnyaRayaButtercup!
Terima kasih kerana menyertai peraduan ini. Pemenang akan dihubungi dengan maklumat lebih lanjut.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- 2019-06-25 10:09:00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Apakah perkara yang paling istimewa tentang raya anda? Bagi Admin, tentunya masa bersama keluarga dan sanak saudara.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2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- 2019-06-24 15:59:53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TAHNIAH kepada pemenang-pemenang Minggu Keempat untuk peraduan #MeriahnyaRayaButtercup!
Terima kasih di atas penyertaan anda semua!
Para pemenang akan dihubungi dengan maklumat yang lebih lanjut.
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613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A0678-9EAD-4C47-A382-3CF8F9F33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11331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EC7F-B76F-48A8-A87C-5EE2F355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F8B4E-DBAB-4990-8C41-BEE0C67B1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334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45188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47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003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008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767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791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33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67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2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- 2019-06-23 13:07:00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Rangup dan beraroma, tentunya biskut raya yang dibuat dengan Buttercup! Kongsikan gambar biskut raya yang anda buat di rumah.​
#Buttercup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40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58B77-CF44-461C-B64B-8A735E032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376690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C537-5C42-4211-8843-9E20081EC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ADC7E-62E2-4CD4-9797-BABC4239F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515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5446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611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657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78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67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582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073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8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7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- 2019-06-21 09:42:00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Pernah dengar nama kuih primadona? Kuih ini berasal dari Indonesia dan digemari semua. Rayakan tetamu anda dengan kuih yang istimewa ini!​
#ResipiButtercup​
Kuih Pukis Pandan Keju​
Bahan-bahan:​
𝗕𝗮𝗵𝗮𝗻 𝗔​
100gm Buttercup​
𝗕𝗮𝗵𝗮𝗻 𝗕
100gm gula​
4 biji telur gred C​
𝗕𝗮𝗵𝗮𝗻 𝗖​
225gm tepung gandum​
25gm tepung jagung​
3gm yis kering​
𝗕𝗮𝗵𝗮𝗻 𝗗​
100ml krim putar​
200ml air​
1 sudu besar pes pandan ​
𝗕𝗮𝗵𝗮𝗻 𝗘​
Keju secukupnya
Arahan:​
1. Cairkan Buttercup dan ketepikan.​
2. Satukan bahan C dan gaul rata kemudian ketepikan.​
3. Satukan bahan D dan kacau sebati lalu ketepikan.​
4. Pukul bahan B dengan kelajuan tinggi  selama 10 minit sehingga gebu.​
5. Turunkan kelajuan pengadun ke nombor satu dan masukkan bahan C dan D secara berselang-seli sehingga habis. Setelah sebati, rehatkan adunan selama satu jam.​
6. Panaskan acuan di atas api sederhana dan oleskan dengan Buttercup. Masak sehingga separuh matang. Letakkan keju dan teruskan memasak hingga adunan masak 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753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D6106-211A-4653-885B-DE12D106D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355280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ACE5F-4BBA-40AB-8540-5CC08D072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53CBA-7F27-4B59-B7D4-EF4839F8D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52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5986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66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58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05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572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680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825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89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1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- 2019-06-19 09:46:49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Elakkan biskut raya menjadi lemau. Alas setiap lapisan biskut dengan kertas minyak di dalam balang. Kertas itu akan menyerap minyak dan mengekalkan kerangupan biskut!​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37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771F3-9D54-4511-A289-4A18B7DB7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90469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6D8D-00B1-468D-B12E-8C3B2147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962D8-79CF-401A-A1DD-C4F9DB21F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91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76012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38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948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951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8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811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18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759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- 2019-06-17 09:38:00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Lebih menarik, lebih baik! Cuba hidangkan biskut donat kepada tetamu anda.​
#ResipiButtercup​
Biskut Donat​
​Bahan-bahan:​
𝗕𝗮𝗵𝗮𝗻 𝗔​
150gm Buttercup ​
30gm lemak sayuran​
100gm gula kastor ​
1 biji kuning telur ​
1/2 sudu kecil perangup biskut​
​
𝗕𝗮𝗵𝗮𝗻 𝗕
200gm tepung gandum​
60gm tepung jagung​
30gm nestum, dikisar ​
3 sudu besar susu tepung ​
​
𝗛𝗶𝗮𝘀𝗮𝗻​
Coklat masakan putih ​
Manik berwarna merah
Arahan:​
1. Satukan bahan A dan pukul hingga sebati. ​
2. Masukkan bahan B ke dalam adunan dan uli menjadi doh. ​
3. Canai doh dan potong dengan acuan berlubang berbentuk donut. ​
4. Bakar dalam oven pada suhu 150°C selama 20 minit atau sehingga biskut masak sempurna. ​
5. Setelah masak, sejukkan biskut. ​
6. Cairkan coklat masakan dan celupkan sebelah permukan biskut. Taburkan manik. ​
7. Tunggu coklat mengeras dan simpan di dalam bekas.​
Sumber: https://says.com/my/seismik/resipi-kuih-raya-unik-di-aidilfitri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552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859EA-EACB-426E-9DAD-8D2CFCF3D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733841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DCCD-CC0F-4C17-9311-485CA2F13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8B90D-00B5-4625-A1FC-20EAA3B01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31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4196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13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950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646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175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290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0759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18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- 2019-06-15 13:34:00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Nampak segar dan beraroma, cuba resipi biskut raya pandan ini.​
#ResipiButtercup​
Biskut Raya Pandan​
Bahan-bahan:​
250gm Buttercup​
120gm gula aising​
50gm nestum kisar​
300gm tepung biskut + 1/4 cawan tepung biskut​
1/4 cawan susu tepung​
2 sudu kecil pes pandan​
1 sudu kecil serbuk penaik​
Sedikit pewarna hijau ​
Untuk hiasan: ​
1 biji telur ​
1 sudu besar susu cair ​
Sedikit pewarna kuning ​
Nestum secukupnya
Arahan:​
1. Ayak tepung dan satukan bersama susu tepung dan serbuk penaik. Ketepikan.​
2. Pukul Buttercup dan gula sehingga sebati.​
3. Kemudian masukkan pes pandan dan pewarna hijau.​
4. Tambahkan nestum dan putar sekejap hingga adunan sebati.​
5. Masukkan baki tepung biskut sedikit demi sedikit sehingga adunan menjadi doh yang lembut.​
6. Bentukkan adunan dan potong. Kemudian, sapukan telur.​
7. Tabur nestum di atasnya untuk menghias.​
8. Bakar pada suhu 150°C selama 15-20 minit.​
Sumber: http://www.mediavaganza.com/2017/06/5-resepi-biskut-raya-2016-terkini.html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509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309F9-585C-4E2D-BF8E-786BB70B9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9123887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3206-E591-43A3-A9B3-C08196F5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21D82-201C-4FED-A331-CE65C21C69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87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4740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761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450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373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93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222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55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38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5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- 2019-06-13 09:31:00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Selain biskut, apa kata hidangkan pastri juga di hari raya?​
#ResipiButtercup​
Paf Serunding Daging​
​
Bahan-bahan:​
Pastri:​
250gm Buttercup suhu bilik​
250gm tepung gandum​
1 sudu kecil garam​
150ml air sejuk/ais​
Inti: ​
Serunding daging secukupnya
Arahan:
1. Ayak tepung dan garam terlebih dahulu kedalam mangkuk yang besar.  Kemudian, potong Buttercup kepada​
kiub-kiub sederhana kecil. Masukkan dan ramas Buttercup dan tepung sehingga tepung menjadi butir-butir kecil. ​
2. Buat lubang di bahagian tengah adunan. Masukkan 2/3 air sejuk dan uli tepung sehingga menjadi doh. Tambah ​
air jika perlu. Kemudian balut doh dengan pembalut plastik dan sejukkan didalam peti sejuk selama 20 minit. ​
3. Keluarkan doh dan aburkan sedikit tepung diatas permukaan tempat yang hendak dicanai. Canai doh dengan arah yang selari sehingga mendapat ukurannya 20x50cm. Pastikan bahagian tepinya juga selari.​
4. Lipat 1/3 bahagian bawah dan dibawa ketengah dan 1/3 bahagian atas dilipat juga dibawa kebahagi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7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A52BC-9DCC-4B4B-B7EB-DE9B79A62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782216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AB236-9C3F-4FB7-B7FC-B1112D30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B01B4-DBF6-40C9-B92D-6EFE7B9BB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573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25869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691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840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02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95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245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24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104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00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- 2019-06-11 09:34:00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Biskut raya yang paling sedap tentulah dibuat dengan Buttercup! Sekejap saja boleh habiskan satu balang.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96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- 2019-06-09 01:02:00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Gunakan dulang pembakar dengan bahagian tepinya yang rendah agar haba mudah mengalir dari ketuhar kepada biskut anda.​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956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2F552-305C-4B0F-B58A-EAE0F44C9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6177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7CE2D-301E-4D40-94D1-9A295EB68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00DBD-6EDA-447E-BAA6-957F7AE78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794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869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15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558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499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875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07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68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214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9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- 2019-06-07 13:09:00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Tidak susah hendak dibuat, sedap pula dimakan. Cuba resipi biskut kacang bersalut coklat.​
#ResipiButtercup​
Biskut Kacang Bersalut Coklat​
Bahan-bahan:​
1 sudu besar Buttercup​
1/2kg kekacang pilihan ​
1 cawan kismis ​
1 hingga 2 buku coklat ​
5 sudu besar sirap karamel
Arahan:​
1. Jika belum dipanggang, panggang dulu kacang-kacang tersebut supaya tidak terasa mentah.​
2. Dalam periuk slow cooker, ratakan campuran kacang yang sudah siap dipanggang pada dasar periuk.​
3. Kemudian, patahkan coklat dan ratakan di atas lapisan kacang.​
4. Taburkan kismis kemudian tuangkan sirap karamel diatasnya.​
5. Tutup periuk slow cooker dan masak pada suhu sederhana selama 2 hingga 3 jam.​
6. Keluarkan dari periuk, sejukkan di atas dulang dan patah-patahkan untuk disimpan atau dihidang!​
Sumber: https://www.wanista.com/2018/159185/resipi-biskut-raya-candy-kacang-bersalut-coklat/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7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823BF-0887-411F-98DE-9BE48A7E7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624536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9219-D6F0-4835-A558-7DF7D91E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F0A8F-B4E8-4991-8B4A-C530E9E43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3113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3814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389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27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43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79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478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8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44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4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- 2019-06-05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Akhir
Bagai setiap keluarga, carik-carik bulu ayam, lama-lama bercantum juga.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46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- 2019-06-05 00:00:01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Selamat menyambut hari lebaran Buttercup ucapkan! Berhati-hati ketika di jalan raya dan jaga kesihatan anda.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9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- 2019-06-04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5
Tidak apa yang boleh menggantikan keluarga kesayangan kita. Jagalah mereka sementara masih ada.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- 2019-06-04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4
Kadangkala kita hanya perlukan bahu untuk bersandar.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119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7E237-57A5-49B5-A5E2-034C8B2F9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197162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FF1A-8EB2-42C7-8D04-BD47BCC7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32B0F-5D62-41D7-B5E3-E00FA0CEB1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830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00160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46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98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222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49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803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6712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36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88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- 2019-06-03 23:00:01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3
Sikap panas baran dan degil biasanya takkan menyelesaikan apa-apa masalah. Jika Betti berbincang baik dengan ibunya, hasilnya akan tak sama.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2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- 2019-06-03 09:26:00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Apabila memukul Buttercup dan gula, cukup sehingga ia menjadi berkrim, tidak perlu sehingga berbuih. Jika terlebih pukul, biskut akan menjadi lembik dan kembang apabila dibakar.​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0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- 2019-06-03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2
Di saat-saat genting sebegini, kita harus sentiasa kawal emosi. Jika tidak, bagai ayam laga sekandang.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324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E9755-E393-4C17-A252-D39F228C3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78996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FC808-9665-4681-A032-D2DD3EBD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7B401-E528-4F1E-9A88-0376F60D33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949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13794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990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226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653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23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08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40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0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01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- 2019-06-02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Bermaaf-maafan Di Hari Bahagia - Episod 1
Mengemas rumah sudah menjadi satu kemestian menjelang Hari Raya. Sudah pastinya ada detik-detik suka dan duka apabila kita berkumpul satu keluarga. Cerita bermula apabila Betti &amp; keluarganya sedang sibuk mengemas rumah.....
[Tekan pada gambar untuk cerita yang lebih lanjut]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59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- 2019-06-02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Hari Raya bakal menjelang tiba. Semestinya semua umat islam sibuk membuat persiapan untuk menyambut Hari Raya.
Antara aktiviti-aktiviti yang akan dilakukan adalah membersihkan rumah, mengecat rumah, memasang langsir, mengubahsuai perabot dan termasuklah menyediakan lauk-pauk dan kuih-muih sebagai juadah di Hari Raya. 
Terdapat beberapa tradisi yang masih dikekalkan sehingga ke hari ini terutamanya “Resipi Turun-Temurun”. Ikuti kisah pendek “Bermaaf-maafan Di Hari Bahagia” Bersama Buttercup! 
#MeriahnyaRayaButtercup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9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E9828-CDAB-4BEE-879E-1DD962CEA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34649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E1B6C-A000-4CE3-8BCB-F5C0C5CF3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AA7D54-0535-4F53-8678-B3C571D9C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634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05513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108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940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340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945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010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49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08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2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Buttercup Malaysia - 2019-06-01 13:03:18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Sudah hendak raya, tapi masih boleh membuat biskut lagi! Terutamanya bagi anda yang baru sahaja mula bercuti.
#ResipiButtercup​
​Biskut Pelangi​
​Bahan-bahan:​
250gm Buttercup​
250gm tepung gandum​
1 sudu besar tepung jagung ​
50gm susu tepung ​
1 sudu kecil gula aising​
Sedikit esen vanila​
Sedikit pewarna - ungu, biru, kuning, merah jambu, merah, hijau​
Sedikit gula manik sebagai hiasan
Arahan:​
1. Satukan semua bahan kecuali pewarna di dalam mangkuk dan uli menjadi doh. ​
2. Bahagikan doh kepada 8 bahagian. Warnakan 7 bahagian dan tinggalkan satu bahagian tanpa pewarna. ​
3. Uli dan gulung doh memanjang seperti saiz straw minuman.​
4. Susun semua doh di atas loyang. Sejukkan sebentar dalam peti sejuk selama 30 minit.​
5. Setelah sejuk, keluarkan doh dan potong bersilang menjadi bentuk 3 segi.​
6. Hias dengan gula manik. ​
7. Bakar pada suhu 160°C selama 18 minit.​
​Sumber: https://says.com/my/seismik/resipi-kuih-raya-unik-di-aidilfitri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91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962F5-F645-412F-B508-611EE9A0D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13567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1325</Words>
  <Application>Microsoft Office PowerPoint</Application>
  <PresentationFormat>On-screen Show (4:3)</PresentationFormat>
  <Paragraphs>590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16</vt:lpstr>
      <vt:lpstr>Facebook Own Posts Table | Buttercup Malaysia - 2 of 16</vt:lpstr>
      <vt:lpstr>Facebook Own Posts Table | Buttercup Malaysia - 3 of 16</vt:lpstr>
      <vt:lpstr>Facebook Own Posts Table | Buttercup Malaysia - 4 of 16</vt:lpstr>
      <vt:lpstr>Facebook Own Posts Table | Buttercup Malaysia - 5 of 16</vt:lpstr>
      <vt:lpstr>Facebook Own Posts Table | Buttercup Malaysia - 6 of 16</vt:lpstr>
      <vt:lpstr>Facebook Own Posts Table | Buttercup Malaysia - 7 of 16</vt:lpstr>
      <vt:lpstr>Facebook Own Posts Table | Buttercup Malaysia - 8 of 16</vt:lpstr>
      <vt:lpstr>Facebook Own Posts Table | Buttercup Malaysia - 9 of 16</vt:lpstr>
      <vt:lpstr>Facebook Own Posts Table | Buttercup Malaysia - 10 of 16</vt:lpstr>
      <vt:lpstr>Facebook Own Posts Table | Buttercup Malaysia - 11 of 16</vt:lpstr>
      <vt:lpstr>Facebook Own Posts Table | Buttercup Malaysia - 12 of 16</vt:lpstr>
      <vt:lpstr>Facebook Own Posts Table | Buttercup Malaysia - 13 of 16</vt:lpstr>
      <vt:lpstr>Facebook Own Posts Table | Buttercup Malaysia - 14 of 16</vt:lpstr>
      <vt:lpstr>Facebook Own Posts Table | Buttercup Malaysia - 15 of 16</vt:lpstr>
      <vt:lpstr>Facebook Own Posts Table | Buttercup Malaysia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2019-07-15T08:58:07Z</dcterms:created>
  <dcterms:modified xsi:type="dcterms:W3CDTF">2019-07-15T08:59:09Z</dcterms:modified>
</cp:coreProperties>
</file>