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News Feed</c:v>
                </c:pt>
                <c:pt idx="1">
                  <c:v>Other</c:v>
                </c:pt>
                <c:pt idx="2">
                  <c:v>Restored Likes from Reactivated Accounts</c:v>
                </c:pt>
                <c:pt idx="3">
                  <c:v>Search</c:v>
                </c:pt>
                <c:pt idx="4">
                  <c:v>Your Page</c:v>
                </c:pt>
                <c:pt idx="5">
                  <c:v>Page Suggestions</c:v>
                </c:pt>
                <c:pt idx="6">
                  <c:v>Ads</c:v>
                </c:pt>
                <c:pt idx="7">
                  <c:v>Suspicious Account Removals</c:v>
                </c:pt>
                <c:pt idx="8">
                  <c:v>Unlikes from Search</c:v>
                </c:pt>
                <c:pt idx="9">
                  <c:v>Deactivated or Memorialized Account Removals</c:v>
                </c:pt>
                <c:pt idx="10">
                  <c:v>Unlikes from Page, Posts, or News Feed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155</c:v>
                </c:pt>
                <c:pt idx="1">
                  <c:v>198</c:v>
                </c:pt>
                <c:pt idx="2">
                  <c:v>585</c:v>
                </c:pt>
                <c:pt idx="3">
                  <c:v>663</c:v>
                </c:pt>
                <c:pt idx="4">
                  <c:v>3121</c:v>
                </c:pt>
                <c:pt idx="5">
                  <c:v>5111</c:v>
                </c:pt>
                <c:pt idx="6">
                  <c:v>19915</c:v>
                </c:pt>
                <c:pt idx="7">
                  <c:v>-260</c:v>
                </c:pt>
                <c:pt idx="8">
                  <c:v>-5</c:v>
                </c:pt>
                <c:pt idx="9">
                  <c:v>-917</c:v>
                </c:pt>
                <c:pt idx="10">
                  <c:v>-993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B2-4483-9029-D78297A85D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973648"/>
        <c:axId val="308971352"/>
      </c:barChart>
      <c:catAx>
        <c:axId val="30897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971352"/>
        <c:crosses val="autoZero"/>
        <c:auto val="1"/>
        <c:lblAlgn val="ctr"/>
        <c:lblOffset val="100"/>
        <c:noMultiLvlLbl val="0"/>
      </c:catAx>
      <c:valAx>
        <c:axId val="308971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97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F67C7-06E7-4C7E-B34E-1BB1F917A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Jotun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1C7CA2-4485-475C-97DB-A5916649AE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14934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A25BB-F268-4EF3-AF7B-BB974867DD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27E3C-EB01-4480-BDB5-DB8642CA4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1232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by Like/Unlike Source | Jotun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by Like/Unlike Source | Jotun Malaysia</dc:title>
  <dc:creator>Frederik Peiniger</dc:creator>
  <cp:lastModifiedBy>Frederik Peiniger</cp:lastModifiedBy>
  <cp:revision>1</cp:revision>
  <dcterms:created xsi:type="dcterms:W3CDTF">2019-06-18T23:56:01Z</dcterms:created>
  <dcterms:modified xsi:type="dcterms:W3CDTF">2019-06-18T23:56:05Z</dcterms:modified>
</cp:coreProperties>
</file>