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530-40F3-A3D6-3472B806221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530-40F3-A3D6-3472B806221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530-40F3-A3D6-3472B806221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6530-40F3-A3D6-3472B806221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6530-40F3-A3D6-3472B806221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6530-40F3-A3D6-3472B806221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6530-40F3-A3D6-3472B806221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6530-40F3-A3D6-3472B8062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325248"/>
        <c:axId val="246326232"/>
      </c:barChart>
      <c:catAx>
        <c:axId val="24632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26232"/>
        <c:crosses val="autoZero"/>
        <c:auto val="1"/>
        <c:lblAlgn val="ctr"/>
        <c:lblOffset val="100"/>
        <c:noMultiLvlLbl val="0"/>
      </c:catAx>
      <c:valAx>
        <c:axId val="24632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2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83D24-A8DD-48A7-86E7-346F147E7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The Coffee Bean &amp; Tea Leaf -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4489F-8074-42CE-A0D3-A9646AC0D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320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91A58-671A-4964-9750-B41D8E755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1DB3D-24CF-4610-A70C-D20222856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612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The Coffee Bean &amp; Tea Leaf - Malaysia</dc:title>
  <dc:creator>Frederik Peiniger</dc:creator>
  <cp:lastModifiedBy>Frederik Peiniger</cp:lastModifiedBy>
  <cp:revision>1</cp:revision>
  <dcterms:created xsi:type="dcterms:W3CDTF">2019-06-17T02:00:07Z</dcterms:created>
  <dcterms:modified xsi:type="dcterms:W3CDTF">2019-06-17T02:00:12Z</dcterms:modified>
</cp:coreProperties>
</file>