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2210</c:v>
                </c:pt>
                <c:pt idx="1">
                  <c:v>7261</c:v>
                </c:pt>
                <c:pt idx="2">
                  <c:v>3789</c:v>
                </c:pt>
                <c:pt idx="3">
                  <c:v>3482</c:v>
                </c:pt>
                <c:pt idx="4">
                  <c:v>1977</c:v>
                </c:pt>
                <c:pt idx="5">
                  <c:v>3920</c:v>
                </c:pt>
                <c:pt idx="6">
                  <c:v>2946</c:v>
                </c:pt>
                <c:pt idx="7">
                  <c:v>5781</c:v>
                </c:pt>
                <c:pt idx="8">
                  <c:v>3466</c:v>
                </c:pt>
                <c:pt idx="9">
                  <c:v>4173</c:v>
                </c:pt>
                <c:pt idx="10">
                  <c:v>3549</c:v>
                </c:pt>
                <c:pt idx="11">
                  <c:v>2659</c:v>
                </c:pt>
                <c:pt idx="12">
                  <c:v>3880</c:v>
                </c:pt>
                <c:pt idx="13">
                  <c:v>3840</c:v>
                </c:pt>
                <c:pt idx="14">
                  <c:v>6383</c:v>
                </c:pt>
                <c:pt idx="15">
                  <c:v>6890</c:v>
                </c:pt>
                <c:pt idx="16">
                  <c:v>3235</c:v>
                </c:pt>
                <c:pt idx="17">
                  <c:v>2392</c:v>
                </c:pt>
                <c:pt idx="18">
                  <c:v>6213</c:v>
                </c:pt>
                <c:pt idx="19">
                  <c:v>7747</c:v>
                </c:pt>
                <c:pt idx="20">
                  <c:v>2118</c:v>
                </c:pt>
                <c:pt idx="21">
                  <c:v>4120</c:v>
                </c:pt>
                <c:pt idx="22">
                  <c:v>5836</c:v>
                </c:pt>
                <c:pt idx="23">
                  <c:v>7624</c:v>
                </c:pt>
                <c:pt idx="24">
                  <c:v>4626</c:v>
                </c:pt>
                <c:pt idx="25">
                  <c:v>9185</c:v>
                </c:pt>
                <c:pt idx="26">
                  <c:v>3289</c:v>
                </c:pt>
                <c:pt idx="27">
                  <c:v>1388</c:v>
                </c:pt>
                <c:pt idx="28">
                  <c:v>1034</c:v>
                </c:pt>
                <c:pt idx="29">
                  <c:v>6012</c:v>
                </c:pt>
                <c:pt idx="30">
                  <c:v>8007</c:v>
                </c:pt>
              </c:numCache>
            </c:numRef>
          </c:val>
          <c:smooth val="0"/>
          <c:extLst>
            <c:ext xmlns:c16="http://schemas.microsoft.com/office/drawing/2014/chart" uri="{C3380CC4-5D6E-409C-BE32-E72D297353CC}">
              <c16:uniqueId val="{00000000-A894-4A4A-B8B0-533AC2E2A5B7}"/>
            </c:ext>
          </c:extLst>
        </c:ser>
        <c:dLbls>
          <c:showLegendKey val="0"/>
          <c:showVal val="0"/>
          <c:showCatName val="0"/>
          <c:showSerName val="0"/>
          <c:showPercent val="0"/>
          <c:showBubbleSize val="0"/>
        </c:dLbls>
        <c:smooth val="0"/>
        <c:axId val="299854368"/>
        <c:axId val="299855352"/>
      </c:lineChart>
      <c:dateAx>
        <c:axId val="29985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55352"/>
        <c:crosses val="autoZero"/>
        <c:auto val="1"/>
        <c:lblOffset val="100"/>
        <c:baseTimeUnit val="days"/>
      </c:dateAx>
      <c:valAx>
        <c:axId val="29985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5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220</c:v>
                </c:pt>
                <c:pt idx="1">
                  <c:v>380</c:v>
                </c:pt>
                <c:pt idx="2">
                  <c:v>180</c:v>
                </c:pt>
                <c:pt idx="3">
                  <c:v>139</c:v>
                </c:pt>
                <c:pt idx="4">
                  <c:v>103</c:v>
                </c:pt>
                <c:pt idx="5">
                  <c:v>123</c:v>
                </c:pt>
                <c:pt idx="6">
                  <c:v>106</c:v>
                </c:pt>
                <c:pt idx="7">
                  <c:v>500</c:v>
                </c:pt>
                <c:pt idx="8">
                  <c:v>206</c:v>
                </c:pt>
                <c:pt idx="9">
                  <c:v>214</c:v>
                </c:pt>
                <c:pt idx="10">
                  <c:v>129</c:v>
                </c:pt>
                <c:pt idx="11">
                  <c:v>110</c:v>
                </c:pt>
                <c:pt idx="12">
                  <c:v>215</c:v>
                </c:pt>
                <c:pt idx="13">
                  <c:v>148</c:v>
                </c:pt>
                <c:pt idx="14">
                  <c:v>457</c:v>
                </c:pt>
                <c:pt idx="15">
                  <c:v>397</c:v>
                </c:pt>
                <c:pt idx="16">
                  <c:v>247</c:v>
                </c:pt>
                <c:pt idx="17">
                  <c:v>133</c:v>
                </c:pt>
                <c:pt idx="18">
                  <c:v>404</c:v>
                </c:pt>
                <c:pt idx="19">
                  <c:v>423</c:v>
                </c:pt>
                <c:pt idx="20">
                  <c:v>98</c:v>
                </c:pt>
                <c:pt idx="21">
                  <c:v>148</c:v>
                </c:pt>
                <c:pt idx="22">
                  <c:v>380</c:v>
                </c:pt>
                <c:pt idx="23">
                  <c:v>475</c:v>
                </c:pt>
                <c:pt idx="24">
                  <c:v>232</c:v>
                </c:pt>
                <c:pt idx="25">
                  <c:v>363</c:v>
                </c:pt>
                <c:pt idx="26">
                  <c:v>108</c:v>
                </c:pt>
                <c:pt idx="27">
                  <c:v>73</c:v>
                </c:pt>
                <c:pt idx="28">
                  <c:v>62</c:v>
                </c:pt>
                <c:pt idx="29">
                  <c:v>357</c:v>
                </c:pt>
                <c:pt idx="30">
                  <c:v>450</c:v>
                </c:pt>
              </c:numCache>
            </c:numRef>
          </c:val>
          <c:smooth val="0"/>
          <c:extLst>
            <c:ext xmlns:c16="http://schemas.microsoft.com/office/drawing/2014/chart" uri="{C3380CC4-5D6E-409C-BE32-E72D297353CC}">
              <c16:uniqueId val="{00000000-F405-4064-B8C1-2E23B053887F}"/>
            </c:ext>
          </c:extLst>
        </c:ser>
        <c:dLbls>
          <c:showLegendKey val="0"/>
          <c:showVal val="0"/>
          <c:showCatName val="0"/>
          <c:showSerName val="0"/>
          <c:showPercent val="0"/>
          <c:showBubbleSize val="0"/>
        </c:dLbls>
        <c:smooth val="0"/>
        <c:axId val="255997216"/>
        <c:axId val="255998200"/>
      </c:lineChart>
      <c:dateAx>
        <c:axId val="25599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98200"/>
        <c:crosses val="autoZero"/>
        <c:auto val="1"/>
        <c:lblOffset val="100"/>
        <c:baseTimeUnit val="days"/>
      </c:dateAx>
      <c:valAx>
        <c:axId val="25599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99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326</c:v>
                </c:pt>
                <c:pt idx="1">
                  <c:v>0</c:v>
                </c:pt>
                <c:pt idx="2">
                  <c:v>123</c:v>
                </c:pt>
                <c:pt idx="3">
                  <c:v>0</c:v>
                </c:pt>
                <c:pt idx="4">
                  <c:v>85</c:v>
                </c:pt>
                <c:pt idx="5">
                  <c:v>0</c:v>
                </c:pt>
                <c:pt idx="6">
                  <c:v>86</c:v>
                </c:pt>
                <c:pt idx="7">
                  <c:v>0</c:v>
                </c:pt>
                <c:pt idx="8">
                  <c:v>116</c:v>
                </c:pt>
                <c:pt idx="9">
                  <c:v>0</c:v>
                </c:pt>
                <c:pt idx="10">
                  <c:v>114</c:v>
                </c:pt>
                <c:pt idx="11">
                  <c:v>0</c:v>
                </c:pt>
                <c:pt idx="12">
                  <c:v>159</c:v>
                </c:pt>
                <c:pt idx="13">
                  <c:v>0</c:v>
                </c:pt>
                <c:pt idx="14">
                  <c:v>346</c:v>
                </c:pt>
                <c:pt idx="15">
                  <c:v>0</c:v>
                </c:pt>
                <c:pt idx="16">
                  <c:v>0</c:v>
                </c:pt>
                <c:pt idx="17">
                  <c:v>183</c:v>
                </c:pt>
                <c:pt idx="18">
                  <c:v>44</c:v>
                </c:pt>
                <c:pt idx="19">
                  <c:v>0</c:v>
                </c:pt>
                <c:pt idx="20">
                  <c:v>154</c:v>
                </c:pt>
                <c:pt idx="21">
                  <c:v>44</c:v>
                </c:pt>
                <c:pt idx="22">
                  <c:v>291</c:v>
                </c:pt>
                <c:pt idx="23">
                  <c:v>0</c:v>
                </c:pt>
                <c:pt idx="24">
                  <c:v>75</c:v>
                </c:pt>
                <c:pt idx="25">
                  <c:v>0</c:v>
                </c:pt>
                <c:pt idx="26">
                  <c:v>0</c:v>
                </c:pt>
                <c:pt idx="27">
                  <c:v>0</c:v>
                </c:pt>
                <c:pt idx="28">
                  <c:v>21</c:v>
                </c:pt>
                <c:pt idx="29">
                  <c:v>33</c:v>
                </c:pt>
                <c:pt idx="30">
                  <c:v>301</c:v>
                </c:pt>
              </c:numCache>
            </c:numRef>
          </c:val>
          <c:smooth val="0"/>
          <c:extLst>
            <c:ext xmlns:c16="http://schemas.microsoft.com/office/drawing/2014/chart" uri="{C3380CC4-5D6E-409C-BE32-E72D297353CC}">
              <c16:uniqueId val="{00000000-553A-4BA1-B94E-3E4789FEC3D8}"/>
            </c:ext>
          </c:extLst>
        </c:ser>
        <c:dLbls>
          <c:showLegendKey val="0"/>
          <c:showVal val="0"/>
          <c:showCatName val="0"/>
          <c:showSerName val="0"/>
          <c:showPercent val="0"/>
          <c:showBubbleSize val="0"/>
        </c:dLbls>
        <c:smooth val="0"/>
        <c:axId val="302660480"/>
        <c:axId val="302661792"/>
      </c:lineChart>
      <c:dateAx>
        <c:axId val="30266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1792"/>
        <c:crosses val="autoZero"/>
        <c:auto val="1"/>
        <c:lblOffset val="100"/>
        <c:baseTimeUnit val="days"/>
      </c:dateAx>
      <c:valAx>
        <c:axId val="30266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2624</c:v>
                </c:pt>
              </c:numCache>
            </c:numRef>
          </c:val>
          <c:extLst>
            <c:ext xmlns:c16="http://schemas.microsoft.com/office/drawing/2014/chart" uri="{C3380CC4-5D6E-409C-BE32-E72D297353CC}">
              <c16:uniqueId val="{00000000-329C-4656-9F00-F368011BA7C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65</c:v>
                </c:pt>
              </c:numCache>
            </c:numRef>
          </c:val>
          <c:extLst>
            <c:ext xmlns:c16="http://schemas.microsoft.com/office/drawing/2014/chart" uri="{C3380CC4-5D6E-409C-BE32-E72D297353CC}">
              <c16:uniqueId val="{00000001-329C-4656-9F00-F368011BA7C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329C-4656-9F00-F368011BA7C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329C-4656-9F00-F368011BA7C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329C-4656-9F00-F368011BA7C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329C-4656-9F00-F368011BA7C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157</c:v>
                </c:pt>
              </c:numCache>
            </c:numRef>
          </c:val>
          <c:extLst>
            <c:ext xmlns:c16="http://schemas.microsoft.com/office/drawing/2014/chart" uri="{C3380CC4-5D6E-409C-BE32-E72D297353CC}">
              <c16:uniqueId val="{00000006-329C-4656-9F00-F368011BA7C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772</c:v>
                </c:pt>
              </c:numCache>
            </c:numRef>
          </c:val>
          <c:extLst>
            <c:ext xmlns:c16="http://schemas.microsoft.com/office/drawing/2014/chart" uri="{C3380CC4-5D6E-409C-BE32-E72D297353CC}">
              <c16:uniqueId val="{00000007-329C-4656-9F00-F368011BA7CA}"/>
            </c:ext>
          </c:extLst>
        </c:ser>
        <c:dLbls>
          <c:showLegendKey val="0"/>
          <c:showVal val="0"/>
          <c:showCatName val="0"/>
          <c:showSerName val="0"/>
          <c:showPercent val="0"/>
          <c:showBubbleSize val="0"/>
        </c:dLbls>
        <c:gapWidth val="150"/>
        <c:overlap val="100"/>
        <c:axId val="174354584"/>
        <c:axId val="174359504"/>
      </c:barChart>
      <c:catAx>
        <c:axId val="17435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59504"/>
        <c:crosses val="autoZero"/>
        <c:auto val="1"/>
        <c:lblAlgn val="ctr"/>
        <c:lblOffset val="100"/>
        <c:noMultiLvlLbl val="0"/>
      </c:catAx>
      <c:valAx>
        <c:axId val="174359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5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0.16945497119265501</c:v>
                </c:pt>
                <c:pt idx="1">
                  <c:v>0.130086644551937</c:v>
                </c:pt>
                <c:pt idx="2">
                  <c:v>0.28293845190046302</c:v>
                </c:pt>
                <c:pt idx="3">
                  <c:v>0.18845446796274001</c:v>
                </c:pt>
                <c:pt idx="4">
                  <c:v>0.29474894989267902</c:v>
                </c:pt>
                <c:pt idx="5">
                  <c:v>0.123239979049204</c:v>
                </c:pt>
                <c:pt idx="6">
                  <c:v>9.8078483326657806E-2</c:v>
                </c:pt>
              </c:numCache>
            </c:numRef>
          </c:val>
          <c:extLst>
            <c:ext xmlns:c16="http://schemas.microsoft.com/office/drawing/2014/chart" uri="{C3380CC4-5D6E-409C-BE32-E72D297353CC}">
              <c16:uniqueId val="{00000000-249D-4B32-97E0-2D8BD05F7561}"/>
            </c:ext>
          </c:extLst>
        </c:ser>
        <c:dLbls>
          <c:showLegendKey val="0"/>
          <c:showVal val="0"/>
          <c:showCatName val="0"/>
          <c:showSerName val="0"/>
          <c:showPercent val="0"/>
          <c:showBubbleSize val="0"/>
        </c:dLbls>
        <c:gapWidth val="219"/>
        <c:overlap val="-27"/>
        <c:axId val="174352616"/>
        <c:axId val="174352944"/>
      </c:barChart>
      <c:catAx>
        <c:axId val="17435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52944"/>
        <c:crosses val="autoZero"/>
        <c:auto val="1"/>
        <c:lblAlgn val="ctr"/>
        <c:lblOffset val="100"/>
        <c:noMultiLvlLbl val="0"/>
      </c:catAx>
      <c:valAx>
        <c:axId val="17435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5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5546</c:v>
                </c:pt>
                <c:pt idx="2">
                  <c:v>3120</c:v>
                </c:pt>
                <c:pt idx="3">
                  <c:v>2022</c:v>
                </c:pt>
                <c:pt idx="4">
                  <c:v>1046</c:v>
                </c:pt>
                <c:pt idx="5">
                  <c:v>769</c:v>
                </c:pt>
                <c:pt idx="6">
                  <c:v>516</c:v>
                </c:pt>
              </c:numCache>
            </c:numRef>
          </c:val>
          <c:extLst>
            <c:ext xmlns:c16="http://schemas.microsoft.com/office/drawing/2014/chart" uri="{C3380CC4-5D6E-409C-BE32-E72D297353CC}">
              <c16:uniqueId val="{00000000-5F96-4CE3-B085-773A6BF5F3F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231</c:v>
                </c:pt>
                <c:pt idx="1">
                  <c:v>11263</c:v>
                </c:pt>
                <c:pt idx="2">
                  <c:v>20953</c:v>
                </c:pt>
                <c:pt idx="3">
                  <c:v>26406</c:v>
                </c:pt>
                <c:pt idx="4">
                  <c:v>13979</c:v>
                </c:pt>
                <c:pt idx="5">
                  <c:v>8469</c:v>
                </c:pt>
                <c:pt idx="6">
                  <c:v>2753</c:v>
                </c:pt>
              </c:numCache>
            </c:numRef>
          </c:val>
          <c:extLst>
            <c:ext xmlns:c16="http://schemas.microsoft.com/office/drawing/2014/chart" uri="{C3380CC4-5D6E-409C-BE32-E72D297353CC}">
              <c16:uniqueId val="{00000001-5F96-4CE3-B085-773A6BF5F3FF}"/>
            </c:ext>
          </c:extLst>
        </c:ser>
        <c:dLbls>
          <c:showLegendKey val="0"/>
          <c:showVal val="0"/>
          <c:showCatName val="0"/>
          <c:showSerName val="0"/>
          <c:showPercent val="0"/>
          <c:showBubbleSize val="0"/>
        </c:dLbls>
        <c:gapWidth val="219"/>
        <c:overlap val="-27"/>
        <c:axId val="360148800"/>
        <c:axId val="360151096"/>
      </c:barChart>
      <c:catAx>
        <c:axId val="36014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51096"/>
        <c:crosses val="autoZero"/>
        <c:auto val="1"/>
        <c:lblAlgn val="ctr"/>
        <c:lblOffset val="100"/>
        <c:noMultiLvlLbl val="0"/>
      </c:catAx>
      <c:valAx>
        <c:axId val="36015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0.50818046603867095</c:v>
                </c:pt>
                <c:pt idx="1">
                  <c:v>0</c:v>
                </c:pt>
                <c:pt idx="2">
                  <c:v>0.13417277324801299</c:v>
                </c:pt>
                <c:pt idx="3">
                  <c:v>0</c:v>
                </c:pt>
                <c:pt idx="4">
                  <c:v>8.9730499087224205E-2</c:v>
                </c:pt>
                <c:pt idx="5">
                  <c:v>0</c:v>
                </c:pt>
                <c:pt idx="6">
                  <c:v>0.11181186751581899</c:v>
                </c:pt>
                <c:pt idx="7">
                  <c:v>0</c:v>
                </c:pt>
                <c:pt idx="8">
                  <c:v>0.21520212524969601</c:v>
                </c:pt>
                <c:pt idx="9">
                  <c:v>0</c:v>
                </c:pt>
                <c:pt idx="10">
                  <c:v>0.12244561973946901</c:v>
                </c:pt>
                <c:pt idx="11">
                  <c:v>0</c:v>
                </c:pt>
                <c:pt idx="12">
                  <c:v>0.16966755442215301</c:v>
                </c:pt>
                <c:pt idx="13">
                  <c:v>0</c:v>
                </c:pt>
                <c:pt idx="14">
                  <c:v>0.52605622225875404</c:v>
                </c:pt>
                <c:pt idx="15">
                  <c:v>0</c:v>
                </c:pt>
                <c:pt idx="16">
                  <c:v>0</c:v>
                </c:pt>
                <c:pt idx="17">
                  <c:v>0.20836327058485399</c:v>
                </c:pt>
                <c:pt idx="18">
                  <c:v>0.106704971015236</c:v>
                </c:pt>
                <c:pt idx="19">
                  <c:v>0</c:v>
                </c:pt>
                <c:pt idx="20">
                  <c:v>0.167117782152231</c:v>
                </c:pt>
                <c:pt idx="21">
                  <c:v>7.4815012195871805E-2</c:v>
                </c:pt>
                <c:pt idx="22">
                  <c:v>0.40978568208826799</c:v>
                </c:pt>
                <c:pt idx="23">
                  <c:v>0</c:v>
                </c:pt>
                <c:pt idx="24">
                  <c:v>8.0868879812466099E-2</c:v>
                </c:pt>
                <c:pt idx="25">
                  <c:v>0</c:v>
                </c:pt>
                <c:pt idx="26">
                  <c:v>0</c:v>
                </c:pt>
                <c:pt idx="27">
                  <c:v>0</c:v>
                </c:pt>
                <c:pt idx="28">
                  <c:v>2.5556100752371601E-2</c:v>
                </c:pt>
                <c:pt idx="29">
                  <c:v>6.3868706377673501E-2</c:v>
                </c:pt>
                <c:pt idx="30">
                  <c:v>0.453551800927534</c:v>
                </c:pt>
              </c:numCache>
            </c:numRef>
          </c:val>
          <c:smooth val="0"/>
          <c:extLst>
            <c:ext xmlns:c16="http://schemas.microsoft.com/office/drawing/2014/chart" uri="{C3380CC4-5D6E-409C-BE32-E72D297353CC}">
              <c16:uniqueId val="{00000000-CDD7-4B74-A522-823916A8A2BA}"/>
            </c:ext>
          </c:extLst>
        </c:ser>
        <c:dLbls>
          <c:showLegendKey val="0"/>
          <c:showVal val="0"/>
          <c:showCatName val="0"/>
          <c:showSerName val="0"/>
          <c:showPercent val="0"/>
          <c:showBubbleSize val="0"/>
        </c:dLbls>
        <c:smooth val="0"/>
        <c:axId val="360145848"/>
        <c:axId val="360147816"/>
      </c:lineChart>
      <c:dateAx>
        <c:axId val="3601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7816"/>
        <c:crosses val="autoZero"/>
        <c:auto val="1"/>
        <c:lblOffset val="100"/>
        <c:baseTimeUnit val="days"/>
      </c:dateAx>
      <c:valAx>
        <c:axId val="36014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96831</c:v>
                </c:pt>
                <c:pt idx="1">
                  <c:v>96872</c:v>
                </c:pt>
                <c:pt idx="2">
                  <c:v>96908</c:v>
                </c:pt>
                <c:pt idx="3">
                  <c:v>96942</c:v>
                </c:pt>
                <c:pt idx="4">
                  <c:v>96973</c:v>
                </c:pt>
                <c:pt idx="5">
                  <c:v>97019</c:v>
                </c:pt>
                <c:pt idx="6">
                  <c:v>97058</c:v>
                </c:pt>
                <c:pt idx="7">
                  <c:v>97104</c:v>
                </c:pt>
                <c:pt idx="8">
                  <c:v>97133</c:v>
                </c:pt>
                <c:pt idx="9">
                  <c:v>97171</c:v>
                </c:pt>
                <c:pt idx="10">
                  <c:v>97202</c:v>
                </c:pt>
                <c:pt idx="11">
                  <c:v>97231</c:v>
                </c:pt>
                <c:pt idx="12">
                  <c:v>97268</c:v>
                </c:pt>
                <c:pt idx="13">
                  <c:v>97306</c:v>
                </c:pt>
                <c:pt idx="14">
                  <c:v>97350</c:v>
                </c:pt>
                <c:pt idx="15">
                  <c:v>97376</c:v>
                </c:pt>
                <c:pt idx="16">
                  <c:v>97407</c:v>
                </c:pt>
                <c:pt idx="17">
                  <c:v>97445</c:v>
                </c:pt>
                <c:pt idx="18">
                  <c:v>97486</c:v>
                </c:pt>
                <c:pt idx="19">
                  <c:v>97518</c:v>
                </c:pt>
                <c:pt idx="20">
                  <c:v>97554</c:v>
                </c:pt>
                <c:pt idx="21">
                  <c:v>97595</c:v>
                </c:pt>
                <c:pt idx="22">
                  <c:v>97629</c:v>
                </c:pt>
                <c:pt idx="23">
                  <c:v>97671</c:v>
                </c:pt>
                <c:pt idx="24">
                  <c:v>97708</c:v>
                </c:pt>
                <c:pt idx="25">
                  <c:v>97740</c:v>
                </c:pt>
                <c:pt idx="26">
                  <c:v>97774</c:v>
                </c:pt>
                <c:pt idx="27">
                  <c:v>97811</c:v>
                </c:pt>
                <c:pt idx="28">
                  <c:v>97838</c:v>
                </c:pt>
                <c:pt idx="29">
                  <c:v>97877</c:v>
                </c:pt>
                <c:pt idx="30">
                  <c:v>97911</c:v>
                </c:pt>
              </c:numCache>
            </c:numRef>
          </c:val>
          <c:smooth val="0"/>
          <c:extLst>
            <c:ext xmlns:c16="http://schemas.microsoft.com/office/drawing/2014/chart" uri="{C3380CC4-5D6E-409C-BE32-E72D297353CC}">
              <c16:uniqueId val="{00000000-E62F-4218-A48F-EAAA32229E86}"/>
            </c:ext>
          </c:extLst>
        </c:ser>
        <c:dLbls>
          <c:showLegendKey val="0"/>
          <c:showVal val="0"/>
          <c:showCatName val="0"/>
          <c:showSerName val="0"/>
          <c:showPercent val="0"/>
          <c:showBubbleSize val="0"/>
        </c:dLbls>
        <c:smooth val="0"/>
        <c:axId val="359811632"/>
        <c:axId val="359815896"/>
      </c:lineChart>
      <c:dateAx>
        <c:axId val="35981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5896"/>
        <c:crosses val="autoZero"/>
        <c:auto val="1"/>
        <c:lblOffset val="100"/>
        <c:baseTimeUnit val="days"/>
      </c:dateAx>
      <c:valAx>
        <c:axId val="35981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41</c:v>
                </c:pt>
                <c:pt idx="1">
                  <c:v>77</c:v>
                </c:pt>
                <c:pt idx="2">
                  <c:v>67</c:v>
                </c:pt>
                <c:pt idx="3">
                  <c:v>50</c:v>
                </c:pt>
                <c:pt idx="4">
                  <c:v>49</c:v>
                </c:pt>
                <c:pt idx="5">
                  <c:v>49</c:v>
                </c:pt>
                <c:pt idx="6">
                  <c:v>67</c:v>
                </c:pt>
                <c:pt idx="7">
                  <c:v>77</c:v>
                </c:pt>
                <c:pt idx="8">
                  <c:v>51</c:v>
                </c:pt>
                <c:pt idx="9">
                  <c:v>56</c:v>
                </c:pt>
                <c:pt idx="10">
                  <c:v>47</c:v>
                </c:pt>
                <c:pt idx="11">
                  <c:v>42</c:v>
                </c:pt>
                <c:pt idx="12">
                  <c:v>49</c:v>
                </c:pt>
                <c:pt idx="13">
                  <c:v>60</c:v>
                </c:pt>
                <c:pt idx="14">
                  <c:v>91</c:v>
                </c:pt>
                <c:pt idx="15">
                  <c:v>60</c:v>
                </c:pt>
                <c:pt idx="16">
                  <c:v>59</c:v>
                </c:pt>
                <c:pt idx="17">
                  <c:v>59</c:v>
                </c:pt>
                <c:pt idx="18">
                  <c:v>72</c:v>
                </c:pt>
                <c:pt idx="19">
                  <c:v>59</c:v>
                </c:pt>
                <c:pt idx="20">
                  <c:v>85</c:v>
                </c:pt>
                <c:pt idx="21">
                  <c:v>57</c:v>
                </c:pt>
                <c:pt idx="22">
                  <c:v>55</c:v>
                </c:pt>
                <c:pt idx="23">
                  <c:v>107</c:v>
                </c:pt>
                <c:pt idx="24">
                  <c:v>72</c:v>
                </c:pt>
                <c:pt idx="25">
                  <c:v>49</c:v>
                </c:pt>
                <c:pt idx="26">
                  <c:v>44</c:v>
                </c:pt>
                <c:pt idx="27">
                  <c:v>35</c:v>
                </c:pt>
                <c:pt idx="28">
                  <c:v>41</c:v>
                </c:pt>
                <c:pt idx="29">
                  <c:v>77</c:v>
                </c:pt>
                <c:pt idx="30">
                  <c:v>66</c:v>
                </c:pt>
              </c:numCache>
            </c:numRef>
          </c:val>
          <c:smooth val="0"/>
          <c:extLst>
            <c:ext xmlns:c16="http://schemas.microsoft.com/office/drawing/2014/chart" uri="{C3380CC4-5D6E-409C-BE32-E72D297353CC}">
              <c16:uniqueId val="{00000000-4729-45F2-B338-B73088145A26}"/>
            </c:ext>
          </c:extLst>
        </c:ser>
        <c:dLbls>
          <c:showLegendKey val="0"/>
          <c:showVal val="0"/>
          <c:showCatName val="0"/>
          <c:showSerName val="0"/>
          <c:showPercent val="0"/>
          <c:showBubbleSize val="0"/>
        </c:dLbls>
        <c:smooth val="0"/>
        <c:axId val="359815240"/>
        <c:axId val="359817536"/>
      </c:lineChart>
      <c:dateAx>
        <c:axId val="35981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7536"/>
        <c:crosses val="autoZero"/>
        <c:auto val="1"/>
        <c:lblOffset val="100"/>
        <c:baseTimeUnit val="days"/>
      </c:dateAx>
      <c:valAx>
        <c:axId val="35981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1328-AD29-4814-87FA-D7FF91C29B9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AFEE70A-5E17-435A-A946-E2D9F5033D1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992374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3026-D4CB-4ADF-ABE8-391DE06005E4}"/>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B28B5E76-AF34-4BAD-AA0A-0943ACB50AB7}"/>
              </a:ext>
            </a:extLst>
          </p:cNvPr>
          <p:cNvGraphicFramePr>
            <a:graphicFrameLocks noGrp="1"/>
          </p:cNvGraphicFramePr>
          <p:nvPr>
            <p:ph type="tbl" sz="quarter" idx="13"/>
            <p:extLst>
              <p:ext uri="{D42A27DB-BD31-4B8C-83A1-F6EECF244321}">
                <p14:modId xmlns:p14="http://schemas.microsoft.com/office/powerpoint/2010/main" val="372121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4512065"/>
                    </a:ext>
                  </a:extLst>
                </a:gridCol>
                <a:gridCol w="740664">
                  <a:extLst>
                    <a:ext uri="{9D8B030D-6E8A-4147-A177-3AD203B41FA5}">
                      <a16:colId xmlns:a16="http://schemas.microsoft.com/office/drawing/2014/main" val="2624882090"/>
                    </a:ext>
                  </a:extLst>
                </a:gridCol>
                <a:gridCol w="740664">
                  <a:extLst>
                    <a:ext uri="{9D8B030D-6E8A-4147-A177-3AD203B41FA5}">
                      <a16:colId xmlns:a16="http://schemas.microsoft.com/office/drawing/2014/main" val="2690653716"/>
                    </a:ext>
                  </a:extLst>
                </a:gridCol>
                <a:gridCol w="740664">
                  <a:extLst>
                    <a:ext uri="{9D8B030D-6E8A-4147-A177-3AD203B41FA5}">
                      <a16:colId xmlns:a16="http://schemas.microsoft.com/office/drawing/2014/main" val="1445922180"/>
                    </a:ext>
                  </a:extLst>
                </a:gridCol>
                <a:gridCol w="740664">
                  <a:extLst>
                    <a:ext uri="{9D8B030D-6E8A-4147-A177-3AD203B41FA5}">
                      <a16:colId xmlns:a16="http://schemas.microsoft.com/office/drawing/2014/main" val="1311570889"/>
                    </a:ext>
                  </a:extLst>
                </a:gridCol>
                <a:gridCol w="740664">
                  <a:extLst>
                    <a:ext uri="{9D8B030D-6E8A-4147-A177-3AD203B41FA5}">
                      <a16:colId xmlns:a16="http://schemas.microsoft.com/office/drawing/2014/main" val="1337101117"/>
                    </a:ext>
                  </a:extLst>
                </a:gridCol>
                <a:gridCol w="740664">
                  <a:extLst>
                    <a:ext uri="{9D8B030D-6E8A-4147-A177-3AD203B41FA5}">
                      <a16:colId xmlns:a16="http://schemas.microsoft.com/office/drawing/2014/main" val="918623418"/>
                    </a:ext>
                  </a:extLst>
                </a:gridCol>
                <a:gridCol w="740664">
                  <a:extLst>
                    <a:ext uri="{9D8B030D-6E8A-4147-A177-3AD203B41FA5}">
                      <a16:colId xmlns:a16="http://schemas.microsoft.com/office/drawing/2014/main" val="2081517080"/>
                    </a:ext>
                  </a:extLst>
                </a:gridCol>
                <a:gridCol w="740664">
                  <a:extLst>
                    <a:ext uri="{9D8B030D-6E8A-4147-A177-3AD203B41FA5}">
                      <a16:colId xmlns:a16="http://schemas.microsoft.com/office/drawing/2014/main" val="3406748577"/>
                    </a:ext>
                  </a:extLst>
                </a:gridCol>
                <a:gridCol w="740664">
                  <a:extLst>
                    <a:ext uri="{9D8B030D-6E8A-4147-A177-3AD203B41FA5}">
                      <a16:colId xmlns:a16="http://schemas.microsoft.com/office/drawing/2014/main" val="33636499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5928517"/>
                  </a:ext>
                </a:extLst>
              </a:tr>
              <a:tr h="370840">
                <a:tc>
                  <a:txBody>
                    <a:bodyPr/>
                    <a:lstStyle/>
                    <a:p>
                      <a:r>
                        <a:rPr lang="en-US" sz="1000"/>
                        <a:t>SCS Dairy MY</a:t>
                      </a:r>
                    </a:p>
                  </a:txBody>
                  <a:tcPr/>
                </a:tc>
                <a:tc>
                  <a:txBody>
                    <a:bodyPr/>
                    <a:lstStyle/>
                    <a:p>
                      <a:r>
                        <a:rPr lang="en-US" sz="1000"/>
                        <a:t>97911</a:t>
                      </a:r>
                    </a:p>
                  </a:txBody>
                  <a:tcPr/>
                </a:tc>
                <a:tc>
                  <a:txBody>
                    <a:bodyPr/>
                    <a:lstStyle/>
                    <a:p>
                      <a:r>
                        <a:rPr lang="en-US" sz="1000"/>
                        <a:t>1109</a:t>
                      </a:r>
                    </a:p>
                  </a:txBody>
                  <a:tcPr/>
                </a:tc>
                <a:tc>
                  <a:txBody>
                    <a:bodyPr/>
                    <a:lstStyle/>
                    <a:p>
                      <a:r>
                        <a:rPr lang="en-US" sz="1000"/>
                        <a:t>20</a:t>
                      </a:r>
                    </a:p>
                  </a:txBody>
                  <a:tcPr/>
                </a:tc>
                <a:tc>
                  <a:txBody>
                    <a:bodyPr/>
                    <a:lstStyle/>
                    <a:p>
                      <a:r>
                        <a:rPr lang="en-US" sz="1000"/>
                        <a:t>2697</a:t>
                      </a:r>
                    </a:p>
                  </a:txBody>
                  <a:tcPr/>
                </a:tc>
                <a:tc>
                  <a:txBody>
                    <a:bodyPr/>
                    <a:lstStyle/>
                    <a:p>
                      <a:r>
                        <a:rPr lang="en-US" sz="1000"/>
                        <a:t>157</a:t>
                      </a:r>
                    </a:p>
                  </a:txBody>
                  <a:tcPr/>
                </a:tc>
                <a:tc>
                  <a:txBody>
                    <a:bodyPr/>
                    <a:lstStyle/>
                    <a:p>
                      <a:r>
                        <a:rPr lang="en-US" sz="1000"/>
                        <a:t>772</a:t>
                      </a:r>
                    </a:p>
                  </a:txBody>
                  <a:tcPr/>
                </a:tc>
                <a:tc>
                  <a:txBody>
                    <a:bodyPr/>
                    <a:lstStyle/>
                    <a:p>
                      <a:r>
                        <a:rPr lang="en-US" sz="1000"/>
                        <a:t>0</a:t>
                      </a:r>
                    </a:p>
                  </a:txBody>
                  <a:tcPr/>
                </a:tc>
                <a:tc>
                  <a:txBody>
                    <a:bodyPr/>
                    <a:lstStyle/>
                    <a:p>
                      <a:r>
                        <a:rPr lang="en-US" sz="1000"/>
                        <a:t>0.1862 %</a:t>
                      </a:r>
                    </a:p>
                  </a:txBody>
                  <a:tcPr/>
                </a:tc>
                <a:tc>
                  <a:txBody>
                    <a:bodyPr/>
                    <a:lstStyle/>
                    <a:p>
                      <a:r>
                        <a:rPr lang="en-US" sz="1000"/>
                        <a:t>0.0 %</a:t>
                      </a:r>
                    </a:p>
                  </a:txBody>
                  <a:tcPr/>
                </a:tc>
                <a:extLst>
                  <a:ext uri="{0D108BD9-81ED-4DB2-BD59-A6C34878D82A}">
                    <a16:rowId xmlns:a16="http://schemas.microsoft.com/office/drawing/2014/main" val="2566049309"/>
                  </a:ext>
                </a:extLst>
              </a:tr>
            </a:tbl>
          </a:graphicData>
        </a:graphic>
      </p:graphicFrame>
      <p:sp>
        <p:nvSpPr>
          <p:cNvPr id="4" name="Text Placeholder 3">
            <a:extLst>
              <a:ext uri="{FF2B5EF4-FFF2-40B4-BE49-F238E27FC236}">
                <a16:creationId xmlns:a16="http://schemas.microsoft.com/office/drawing/2014/main" id="{D748F76F-B1AA-443B-ACD8-33D979A31E8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30277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4F49-AF8E-46B4-8D8A-CC1B2E4EE059}"/>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25B2278A-DFE2-4EF8-98CB-2590BBEF1811}"/>
              </a:ext>
            </a:extLst>
          </p:cNvPr>
          <p:cNvGraphicFramePr>
            <a:graphicFrameLocks noGrp="1"/>
          </p:cNvGraphicFramePr>
          <p:nvPr>
            <p:ph type="chart" sz="quarter" idx="13"/>
            <p:extLst>
              <p:ext uri="{D42A27DB-BD31-4B8C-83A1-F6EECF244321}">
                <p14:modId xmlns:p14="http://schemas.microsoft.com/office/powerpoint/2010/main" val="2601539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59B32-BCDF-4AE7-9D84-D45254B7723B}"/>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02F8544-3F49-43A6-84FC-2EFAF2AA91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13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E0F4-FC2B-4268-9286-9B950C4E66A7}"/>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84FB4C3C-B061-4513-9A2A-E9930B2352FD}"/>
              </a:ext>
            </a:extLst>
          </p:cNvPr>
          <p:cNvGraphicFramePr>
            <a:graphicFrameLocks noGrp="1"/>
          </p:cNvGraphicFramePr>
          <p:nvPr>
            <p:ph type="chart" sz="quarter" idx="13"/>
            <p:extLst>
              <p:ext uri="{D42A27DB-BD31-4B8C-83A1-F6EECF244321}">
                <p14:modId xmlns:p14="http://schemas.microsoft.com/office/powerpoint/2010/main" val="3591719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38A54A-5EE0-4E0B-8CF2-47492D527669}"/>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0ACD8477-0266-44F0-9A7D-D1D539978D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8438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AE8B3-A5C3-480D-BA17-9021B475431F}"/>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CAEDB090-73CC-4B5E-AA28-3B7CF86E1384}"/>
              </a:ext>
            </a:extLst>
          </p:cNvPr>
          <p:cNvGraphicFramePr>
            <a:graphicFrameLocks noGrp="1"/>
          </p:cNvGraphicFramePr>
          <p:nvPr>
            <p:ph type="chart" sz="quarter" idx="13"/>
            <p:extLst>
              <p:ext uri="{D42A27DB-BD31-4B8C-83A1-F6EECF244321}">
                <p14:modId xmlns:p14="http://schemas.microsoft.com/office/powerpoint/2010/main" val="1307608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059BE-EF79-4107-837A-581FC6AD287C}"/>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E69D8BE3-AE52-4754-9E14-28114A382F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35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7FEE-65C3-45F0-8923-752237547150}"/>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9FF138AD-1D4D-4355-BF81-55287C510A2A}"/>
              </a:ext>
            </a:extLst>
          </p:cNvPr>
          <p:cNvGraphicFramePr>
            <a:graphicFrameLocks noGrp="1"/>
          </p:cNvGraphicFramePr>
          <p:nvPr>
            <p:ph type="chart" sz="quarter" idx="13"/>
            <p:extLst>
              <p:ext uri="{D42A27DB-BD31-4B8C-83A1-F6EECF244321}">
                <p14:modId xmlns:p14="http://schemas.microsoft.com/office/powerpoint/2010/main" val="878518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66284-3C3A-4CF5-8E30-D142D74FF553}"/>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8FFA1CBE-7F04-47C5-854E-F89F3B555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20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EDC5-135C-4230-8F80-08A275A0160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1D7D5DAF-331D-4CFF-AF38-F6DFA293A732}"/>
              </a:ext>
            </a:extLst>
          </p:cNvPr>
          <p:cNvGraphicFramePr>
            <a:graphicFrameLocks noGrp="1"/>
          </p:cNvGraphicFramePr>
          <p:nvPr>
            <p:ph type="chart" sz="quarter" idx="13"/>
            <p:extLst>
              <p:ext uri="{D42A27DB-BD31-4B8C-83A1-F6EECF244321}">
                <p14:modId xmlns:p14="http://schemas.microsoft.com/office/powerpoint/2010/main" val="3832047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B6A33-D47A-4B5A-92AB-7F2754540386}"/>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8FCFCCF-734A-4C55-8518-04450A0C6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3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F1A32-8122-49E5-9E84-DE1E8973F306}"/>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CB53C524-6716-46FA-A7EC-4732FB0931A5}"/>
              </a:ext>
            </a:extLst>
          </p:cNvPr>
          <p:cNvGraphicFramePr>
            <a:graphicFrameLocks noGrp="1"/>
          </p:cNvGraphicFramePr>
          <p:nvPr>
            <p:ph type="tbl" sz="quarter" idx="13"/>
            <p:extLst>
              <p:ext uri="{D42A27DB-BD31-4B8C-83A1-F6EECF244321}">
                <p14:modId xmlns:p14="http://schemas.microsoft.com/office/powerpoint/2010/main" val="5234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4487493"/>
                    </a:ext>
                  </a:extLst>
                </a:gridCol>
                <a:gridCol w="822960">
                  <a:extLst>
                    <a:ext uri="{9D8B030D-6E8A-4147-A177-3AD203B41FA5}">
                      <a16:colId xmlns:a16="http://schemas.microsoft.com/office/drawing/2014/main" val="3026634132"/>
                    </a:ext>
                  </a:extLst>
                </a:gridCol>
                <a:gridCol w="822960">
                  <a:extLst>
                    <a:ext uri="{9D8B030D-6E8A-4147-A177-3AD203B41FA5}">
                      <a16:colId xmlns:a16="http://schemas.microsoft.com/office/drawing/2014/main" val="2662941508"/>
                    </a:ext>
                  </a:extLst>
                </a:gridCol>
                <a:gridCol w="822960">
                  <a:extLst>
                    <a:ext uri="{9D8B030D-6E8A-4147-A177-3AD203B41FA5}">
                      <a16:colId xmlns:a16="http://schemas.microsoft.com/office/drawing/2014/main" val="3241293937"/>
                    </a:ext>
                  </a:extLst>
                </a:gridCol>
                <a:gridCol w="822960">
                  <a:extLst>
                    <a:ext uri="{9D8B030D-6E8A-4147-A177-3AD203B41FA5}">
                      <a16:colId xmlns:a16="http://schemas.microsoft.com/office/drawing/2014/main" val="4167140711"/>
                    </a:ext>
                  </a:extLst>
                </a:gridCol>
                <a:gridCol w="822960">
                  <a:extLst>
                    <a:ext uri="{9D8B030D-6E8A-4147-A177-3AD203B41FA5}">
                      <a16:colId xmlns:a16="http://schemas.microsoft.com/office/drawing/2014/main" val="2935666147"/>
                    </a:ext>
                  </a:extLst>
                </a:gridCol>
                <a:gridCol w="822960">
                  <a:extLst>
                    <a:ext uri="{9D8B030D-6E8A-4147-A177-3AD203B41FA5}">
                      <a16:colId xmlns:a16="http://schemas.microsoft.com/office/drawing/2014/main" val="2065406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9519398"/>
                  </a:ext>
                </a:extLst>
              </a:tr>
            </a:tbl>
          </a:graphicData>
        </a:graphic>
      </p:graphicFrame>
      <p:sp>
        <p:nvSpPr>
          <p:cNvPr id="4" name="Text Placeholder 3">
            <a:extLst>
              <a:ext uri="{FF2B5EF4-FFF2-40B4-BE49-F238E27FC236}">
                <a16:creationId xmlns:a16="http://schemas.microsoft.com/office/drawing/2014/main" id="{C531665E-D362-4120-94CF-BA8FEA5D461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16446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0755-2EAA-45D1-B08E-CADDABD6DF18}"/>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EA12FCA5-A502-4BAE-A108-488B6F371AF6}"/>
              </a:ext>
            </a:extLst>
          </p:cNvPr>
          <p:cNvGraphicFramePr>
            <a:graphicFrameLocks noGrp="1"/>
          </p:cNvGraphicFramePr>
          <p:nvPr>
            <p:ph type="tbl" sz="quarter" idx="13"/>
            <p:extLst>
              <p:ext uri="{D42A27DB-BD31-4B8C-83A1-F6EECF244321}">
                <p14:modId xmlns:p14="http://schemas.microsoft.com/office/powerpoint/2010/main" val="310848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1387328"/>
                    </a:ext>
                  </a:extLst>
                </a:gridCol>
                <a:gridCol w="822960">
                  <a:extLst>
                    <a:ext uri="{9D8B030D-6E8A-4147-A177-3AD203B41FA5}">
                      <a16:colId xmlns:a16="http://schemas.microsoft.com/office/drawing/2014/main" val="1803821638"/>
                    </a:ext>
                  </a:extLst>
                </a:gridCol>
                <a:gridCol w="822960">
                  <a:extLst>
                    <a:ext uri="{9D8B030D-6E8A-4147-A177-3AD203B41FA5}">
                      <a16:colId xmlns:a16="http://schemas.microsoft.com/office/drawing/2014/main" val="3752380976"/>
                    </a:ext>
                  </a:extLst>
                </a:gridCol>
                <a:gridCol w="822960">
                  <a:extLst>
                    <a:ext uri="{9D8B030D-6E8A-4147-A177-3AD203B41FA5}">
                      <a16:colId xmlns:a16="http://schemas.microsoft.com/office/drawing/2014/main" val="4211856613"/>
                    </a:ext>
                  </a:extLst>
                </a:gridCol>
                <a:gridCol w="822960">
                  <a:extLst>
                    <a:ext uri="{9D8B030D-6E8A-4147-A177-3AD203B41FA5}">
                      <a16:colId xmlns:a16="http://schemas.microsoft.com/office/drawing/2014/main" val="322050541"/>
                    </a:ext>
                  </a:extLst>
                </a:gridCol>
                <a:gridCol w="822960">
                  <a:extLst>
                    <a:ext uri="{9D8B030D-6E8A-4147-A177-3AD203B41FA5}">
                      <a16:colId xmlns:a16="http://schemas.microsoft.com/office/drawing/2014/main" val="2272833615"/>
                    </a:ext>
                  </a:extLst>
                </a:gridCol>
                <a:gridCol w="822960">
                  <a:extLst>
                    <a:ext uri="{9D8B030D-6E8A-4147-A177-3AD203B41FA5}">
                      <a16:colId xmlns:a16="http://schemas.microsoft.com/office/drawing/2014/main" val="3623316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311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- 2019-05-15 12:09:00 </a:t>
                      </a:r>
                      <a:r>
                        <a:rPr kumimoji="0" lang="en-US" sz="1000" b="0" i="0" u="none" strike="noStrike" kern="1200" cap="none" spc="0" normalizeH="0" baseline="0" noProof="0">
                          <a:ln>
                            <a:noFill/>
                          </a:ln>
                          <a:solidFill>
                            <a:prstClr val="black"/>
                          </a:solidFill>
                          <a:effectLst/>
                          <a:uLnTx/>
                          <a:uFillTx/>
                          <a:latin typeface="+mn-lt"/>
                          <a:ea typeface="+mn-ea"/>
                          <a:cs typeface="+mn-cs"/>
                        </a:rPr>
                        <a:t> 
 Eggless Butter Cookies
These cookies are buttery, airy and they will melt in your mouth!
Ingredients:
200g SCS unsalted butter
50g caster sugar
1 tsp vanilla extract
75g plain flour
75g bread flour
50g corn flour
Instructions:
1. Cream butter, caster sugar and vanilla extract until light and pale white.
2. Sift in flour ingredients and fold well with a rubber spatula.
3. Put the batter into piping bag and pipe onto lined paper tray with desired design.
4. Bake in preheated oven 180°C for about 12-15 minutes or until golden brown.
5. Leave cookies to cool before storing them into an air-tight container.
Source: https://www.anncoojournal.com/recipe/eggless-butter-cookies/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5996665"/>
                  </a:ext>
                </a:extLst>
              </a:tr>
            </a:tbl>
          </a:graphicData>
        </a:graphic>
      </p:graphicFrame>
      <p:sp>
        <p:nvSpPr>
          <p:cNvPr id="4" name="Text Placeholder 3">
            <a:extLst>
              <a:ext uri="{FF2B5EF4-FFF2-40B4-BE49-F238E27FC236}">
                <a16:creationId xmlns:a16="http://schemas.microsoft.com/office/drawing/2014/main" id="{7AF614C7-FE4B-4A4F-B1B7-2937CCD03BE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29047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18207-6DFF-445C-AE9C-FDAE27712B99}"/>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432D436E-E211-4521-9955-363D6D36C344}"/>
              </a:ext>
            </a:extLst>
          </p:cNvPr>
          <p:cNvGraphicFramePr>
            <a:graphicFrameLocks noGrp="1"/>
          </p:cNvGraphicFramePr>
          <p:nvPr>
            <p:ph type="tbl" sz="quarter" idx="13"/>
            <p:extLst>
              <p:ext uri="{D42A27DB-BD31-4B8C-83A1-F6EECF244321}">
                <p14:modId xmlns:p14="http://schemas.microsoft.com/office/powerpoint/2010/main" val="297003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7226899"/>
                    </a:ext>
                  </a:extLst>
                </a:gridCol>
                <a:gridCol w="822960">
                  <a:extLst>
                    <a:ext uri="{9D8B030D-6E8A-4147-A177-3AD203B41FA5}">
                      <a16:colId xmlns:a16="http://schemas.microsoft.com/office/drawing/2014/main" val="1822651654"/>
                    </a:ext>
                  </a:extLst>
                </a:gridCol>
                <a:gridCol w="822960">
                  <a:extLst>
                    <a:ext uri="{9D8B030D-6E8A-4147-A177-3AD203B41FA5}">
                      <a16:colId xmlns:a16="http://schemas.microsoft.com/office/drawing/2014/main" val="3283903502"/>
                    </a:ext>
                  </a:extLst>
                </a:gridCol>
                <a:gridCol w="822960">
                  <a:extLst>
                    <a:ext uri="{9D8B030D-6E8A-4147-A177-3AD203B41FA5}">
                      <a16:colId xmlns:a16="http://schemas.microsoft.com/office/drawing/2014/main" val="1965810370"/>
                    </a:ext>
                  </a:extLst>
                </a:gridCol>
                <a:gridCol w="822960">
                  <a:extLst>
                    <a:ext uri="{9D8B030D-6E8A-4147-A177-3AD203B41FA5}">
                      <a16:colId xmlns:a16="http://schemas.microsoft.com/office/drawing/2014/main" val="1069391929"/>
                    </a:ext>
                  </a:extLst>
                </a:gridCol>
                <a:gridCol w="822960">
                  <a:extLst>
                    <a:ext uri="{9D8B030D-6E8A-4147-A177-3AD203B41FA5}">
                      <a16:colId xmlns:a16="http://schemas.microsoft.com/office/drawing/2014/main" val="384009848"/>
                    </a:ext>
                  </a:extLst>
                </a:gridCol>
                <a:gridCol w="822960">
                  <a:extLst>
                    <a:ext uri="{9D8B030D-6E8A-4147-A177-3AD203B41FA5}">
                      <a16:colId xmlns:a16="http://schemas.microsoft.com/office/drawing/2014/main" val="326674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561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- 2019-05-01 19:43:09 </a:t>
                      </a:r>
                      <a:r>
                        <a:rPr kumimoji="0" lang="en-US" sz="1000" b="0" i="0" u="none" strike="noStrike" kern="1200" cap="none" spc="0" normalizeH="0" baseline="0" noProof="0">
                          <a:ln>
                            <a:noFill/>
                          </a:ln>
                          <a:solidFill>
                            <a:prstClr val="black"/>
                          </a:solidFill>
                          <a:effectLst/>
                          <a:uLnTx/>
                          <a:uFillTx/>
                          <a:latin typeface="+mn-lt"/>
                          <a:ea typeface="+mn-ea"/>
                          <a:cs typeface="+mn-cs"/>
                        </a:rPr>
                        <a:t> 
 Nutella Cookies
Bake these delicious cookies for Raya and delight your loved ones!  
Ingredients:
250g SCS butter
1 egg 
220g refined sugar 
1 teaspoon vanilla essence
380 gm wheat flour 
1 teaspoon bicarbonate soda 
1/2 teaspoon Baking powder 
50g almond powder or hazelnut powder
Instructions:
1. Preheat oven to 170°C 
2. Cream the sugar and butter. 
3. Put the vanilla essence and egg and beat until pale in color. 
4. Sift the flour, bicarbonate soda and baking soda separately and then add in the mixture. 
5. Add the almond powder or hazelnut powder. 
6. Flatten and knead until the dough does not stick to the hand.
7. Round the dough as big as marbles. The weight of 1 dough should be around 10g. 
8. Arrange in a baking tray.
9. Bake the cookies for 10 minutes then take them out and make holes and put them back in the oven for another 5 minutes. If you make holes before you bake the cookies, the dough will crack.
10. Place the cookies on a wire rack and then pipe them with nutella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3460374"/>
                  </a:ext>
                </a:extLst>
              </a:tr>
            </a:tbl>
          </a:graphicData>
        </a:graphic>
      </p:graphicFrame>
      <p:sp>
        <p:nvSpPr>
          <p:cNvPr id="4" name="Text Placeholder 3">
            <a:extLst>
              <a:ext uri="{FF2B5EF4-FFF2-40B4-BE49-F238E27FC236}">
                <a16:creationId xmlns:a16="http://schemas.microsoft.com/office/drawing/2014/main" id="{1B28DFCE-547B-4C7C-9CE0-EC9EB5F303D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32169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5736-D3C0-4315-B26E-3A1946D3673B}"/>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C0C0DAC8-CF5E-4FEA-B707-ED1035D46E16}"/>
              </a:ext>
            </a:extLst>
          </p:cNvPr>
          <p:cNvGraphicFramePr>
            <a:graphicFrameLocks noGrp="1"/>
          </p:cNvGraphicFramePr>
          <p:nvPr>
            <p:ph type="tbl" sz="quarter" idx="13"/>
            <p:extLst>
              <p:ext uri="{D42A27DB-BD31-4B8C-83A1-F6EECF244321}">
                <p14:modId xmlns:p14="http://schemas.microsoft.com/office/powerpoint/2010/main" val="362373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2093744"/>
                    </a:ext>
                  </a:extLst>
                </a:gridCol>
                <a:gridCol w="822960">
                  <a:extLst>
                    <a:ext uri="{9D8B030D-6E8A-4147-A177-3AD203B41FA5}">
                      <a16:colId xmlns:a16="http://schemas.microsoft.com/office/drawing/2014/main" val="2593945834"/>
                    </a:ext>
                  </a:extLst>
                </a:gridCol>
                <a:gridCol w="822960">
                  <a:extLst>
                    <a:ext uri="{9D8B030D-6E8A-4147-A177-3AD203B41FA5}">
                      <a16:colId xmlns:a16="http://schemas.microsoft.com/office/drawing/2014/main" val="14119426"/>
                    </a:ext>
                  </a:extLst>
                </a:gridCol>
                <a:gridCol w="822960">
                  <a:extLst>
                    <a:ext uri="{9D8B030D-6E8A-4147-A177-3AD203B41FA5}">
                      <a16:colId xmlns:a16="http://schemas.microsoft.com/office/drawing/2014/main" val="552394427"/>
                    </a:ext>
                  </a:extLst>
                </a:gridCol>
                <a:gridCol w="822960">
                  <a:extLst>
                    <a:ext uri="{9D8B030D-6E8A-4147-A177-3AD203B41FA5}">
                      <a16:colId xmlns:a16="http://schemas.microsoft.com/office/drawing/2014/main" val="2197248164"/>
                    </a:ext>
                  </a:extLst>
                </a:gridCol>
                <a:gridCol w="822960">
                  <a:extLst>
                    <a:ext uri="{9D8B030D-6E8A-4147-A177-3AD203B41FA5}">
                      <a16:colId xmlns:a16="http://schemas.microsoft.com/office/drawing/2014/main" val="3588744529"/>
                    </a:ext>
                  </a:extLst>
                </a:gridCol>
                <a:gridCol w="822960">
                  <a:extLst>
                    <a:ext uri="{9D8B030D-6E8A-4147-A177-3AD203B41FA5}">
                      <a16:colId xmlns:a16="http://schemas.microsoft.com/office/drawing/2014/main" val="1892868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35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- 2019-05-31 20:28:18 </a:t>
                      </a:r>
                      <a:r>
                        <a:rPr kumimoji="0" lang="en-US" sz="1000" b="0" i="0" u="none" strike="noStrike" kern="1200" cap="none" spc="0" normalizeH="0" baseline="0" noProof="0">
                          <a:ln>
                            <a:noFill/>
                          </a:ln>
                          <a:solidFill>
                            <a:prstClr val="black"/>
                          </a:solidFill>
                          <a:effectLst/>
                          <a:uLnTx/>
                          <a:uFillTx/>
                          <a:latin typeface="+mn-lt"/>
                          <a:ea typeface="+mn-ea"/>
                          <a:cs typeface="+mn-cs"/>
                        </a:rPr>
                        <a:t> 
 These soft oatmeal cookies are fragrant, crispy and filled with dried fruits and walnuts.
Ingredients:
120g SCS Butter
150g plain flour
½ tsp baking powder
⅛ tsp salt
50g rolled oats
70g brown sugar
1 tbsp honey
1 egg, lightly beaten
½ tsp vanilla extract
75g dried fruits (dried apricot, dried cranberry, 
raisin), cut to pieces
35g walnuts, chopped finely
Instructions:
1. Sift flour, baking powder and salt together. Add oatmeal and mix well.
2. Whisk butter and brown sugar with an electric mixer until creamy. Slowly add beaten egg into it and blend well. Add in honey and vanilla extract, mix well.
3. Dump in all the dry ingredients, chopped 
walnuts and dried fruits. Mix well.
4. Scoop out about ½ tbsp of the dough and drop it on the baking tray (lined with parchment paper).
5. Sprinkle some roll oats on it and bake at preheated oven 180°C for about 15 minutes or golden brown.
Source: https://www.anncoojournal.com/oatmeal-cookies/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0117821"/>
                  </a:ext>
                </a:extLst>
              </a:tr>
            </a:tbl>
          </a:graphicData>
        </a:graphic>
      </p:graphicFrame>
      <p:sp>
        <p:nvSpPr>
          <p:cNvPr id="4" name="Text Placeholder 3">
            <a:extLst>
              <a:ext uri="{FF2B5EF4-FFF2-40B4-BE49-F238E27FC236}">
                <a16:creationId xmlns:a16="http://schemas.microsoft.com/office/drawing/2014/main" id="{AD1138BD-A0C7-4A9F-B893-AC266324E16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08027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B318-786B-4BBD-90F4-B13F84D9302E}"/>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0B5B6E8C-06AF-42A2-B9CC-BACA1627F401}"/>
              </a:ext>
            </a:extLst>
          </p:cNvPr>
          <p:cNvGraphicFramePr>
            <a:graphicFrameLocks noGrp="1"/>
          </p:cNvGraphicFramePr>
          <p:nvPr>
            <p:ph type="tbl" sz="quarter" idx="13"/>
            <p:extLst>
              <p:ext uri="{D42A27DB-BD31-4B8C-83A1-F6EECF244321}">
                <p14:modId xmlns:p14="http://schemas.microsoft.com/office/powerpoint/2010/main" val="134758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6976697"/>
                    </a:ext>
                  </a:extLst>
                </a:gridCol>
                <a:gridCol w="822960">
                  <a:extLst>
                    <a:ext uri="{9D8B030D-6E8A-4147-A177-3AD203B41FA5}">
                      <a16:colId xmlns:a16="http://schemas.microsoft.com/office/drawing/2014/main" val="3715947197"/>
                    </a:ext>
                  </a:extLst>
                </a:gridCol>
                <a:gridCol w="822960">
                  <a:extLst>
                    <a:ext uri="{9D8B030D-6E8A-4147-A177-3AD203B41FA5}">
                      <a16:colId xmlns:a16="http://schemas.microsoft.com/office/drawing/2014/main" val="4294928909"/>
                    </a:ext>
                  </a:extLst>
                </a:gridCol>
                <a:gridCol w="822960">
                  <a:extLst>
                    <a:ext uri="{9D8B030D-6E8A-4147-A177-3AD203B41FA5}">
                      <a16:colId xmlns:a16="http://schemas.microsoft.com/office/drawing/2014/main" val="2215250144"/>
                    </a:ext>
                  </a:extLst>
                </a:gridCol>
                <a:gridCol w="822960">
                  <a:extLst>
                    <a:ext uri="{9D8B030D-6E8A-4147-A177-3AD203B41FA5}">
                      <a16:colId xmlns:a16="http://schemas.microsoft.com/office/drawing/2014/main" val="1403425918"/>
                    </a:ext>
                  </a:extLst>
                </a:gridCol>
                <a:gridCol w="822960">
                  <a:extLst>
                    <a:ext uri="{9D8B030D-6E8A-4147-A177-3AD203B41FA5}">
                      <a16:colId xmlns:a16="http://schemas.microsoft.com/office/drawing/2014/main" val="3168998145"/>
                    </a:ext>
                  </a:extLst>
                </a:gridCol>
                <a:gridCol w="822960">
                  <a:extLst>
                    <a:ext uri="{9D8B030D-6E8A-4147-A177-3AD203B41FA5}">
                      <a16:colId xmlns:a16="http://schemas.microsoft.com/office/drawing/2014/main" val="955345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525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- 2019-05-23 14:49:00 </a:t>
                      </a:r>
                      <a:r>
                        <a:rPr kumimoji="0" lang="en-US" sz="1000" b="0" i="0" u="none" strike="noStrike" kern="1200" cap="none" spc="0" normalizeH="0" baseline="0" noProof="0">
                          <a:ln>
                            <a:noFill/>
                          </a:ln>
                          <a:solidFill>
                            <a:prstClr val="black"/>
                          </a:solidFill>
                          <a:effectLst/>
                          <a:uLnTx/>
                          <a:uFillTx/>
                          <a:latin typeface="+mn-lt"/>
                          <a:ea typeface="+mn-ea"/>
                          <a:cs typeface="+mn-cs"/>
                        </a:rPr>
                        <a:t> 
 Salted Egg Yolk Cookies
These cookies are melt-in-your-mouth and very addictive. Savoury taste, crumbly texture together with a slight hint of salted egg aroma.
Ingredients:
85g SCS butter softened at room temperature
40g caster sugar
2 cooked salted egg yolks mashed finely (about 25g)
125g plain flour
10g corn flour
1/8 tsp baking powder
1 egg yolk lightly beaten to glaze
Black sesame seeds to sprinkle
Instructions:
1. With an electric mixer, beat butter, sugar and a pinch of salt until light and fluffy.
2. Sift flour, corn flour, baking powder into the butter mixture and fold well with a rubber spatula.
3. Stir in the mashed salted egg yolks and use hand to knead to form to a soft dough (do not over knead). Wrap dough in cling wrap and allow it to rest in fridge for at least 30 minutes.
4. Line baking trays with baking paper and preheat oven to 170°C .
5. Roll dough with some dusted flour into 3mm thickness between 2 plastic sheets and return it to the fridge for 5-10 minutes to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7364939"/>
                  </a:ext>
                </a:extLst>
              </a:tr>
            </a:tbl>
          </a:graphicData>
        </a:graphic>
      </p:graphicFrame>
      <p:sp>
        <p:nvSpPr>
          <p:cNvPr id="4" name="Text Placeholder 3">
            <a:extLst>
              <a:ext uri="{FF2B5EF4-FFF2-40B4-BE49-F238E27FC236}">
                <a16:creationId xmlns:a16="http://schemas.microsoft.com/office/drawing/2014/main" id="{2AA31FBF-FF20-4484-A071-8374D1E2B1C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70427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72E1-D680-418C-9C45-A1DD65651D6F}"/>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F306C58E-A2CF-4ADE-8B70-6241B1C31F08}"/>
              </a:ext>
            </a:extLst>
          </p:cNvPr>
          <p:cNvGraphicFramePr>
            <a:graphicFrameLocks noGrp="1"/>
          </p:cNvGraphicFramePr>
          <p:nvPr>
            <p:ph type="tbl" sz="quarter" idx="13"/>
            <p:extLst>
              <p:ext uri="{D42A27DB-BD31-4B8C-83A1-F6EECF244321}">
                <p14:modId xmlns:p14="http://schemas.microsoft.com/office/powerpoint/2010/main" val="203591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6063013"/>
                    </a:ext>
                  </a:extLst>
                </a:gridCol>
                <a:gridCol w="822960">
                  <a:extLst>
                    <a:ext uri="{9D8B030D-6E8A-4147-A177-3AD203B41FA5}">
                      <a16:colId xmlns:a16="http://schemas.microsoft.com/office/drawing/2014/main" val="3914236002"/>
                    </a:ext>
                  </a:extLst>
                </a:gridCol>
                <a:gridCol w="822960">
                  <a:extLst>
                    <a:ext uri="{9D8B030D-6E8A-4147-A177-3AD203B41FA5}">
                      <a16:colId xmlns:a16="http://schemas.microsoft.com/office/drawing/2014/main" val="115189445"/>
                    </a:ext>
                  </a:extLst>
                </a:gridCol>
                <a:gridCol w="822960">
                  <a:extLst>
                    <a:ext uri="{9D8B030D-6E8A-4147-A177-3AD203B41FA5}">
                      <a16:colId xmlns:a16="http://schemas.microsoft.com/office/drawing/2014/main" val="1401181622"/>
                    </a:ext>
                  </a:extLst>
                </a:gridCol>
                <a:gridCol w="822960">
                  <a:extLst>
                    <a:ext uri="{9D8B030D-6E8A-4147-A177-3AD203B41FA5}">
                      <a16:colId xmlns:a16="http://schemas.microsoft.com/office/drawing/2014/main" val="2175716899"/>
                    </a:ext>
                  </a:extLst>
                </a:gridCol>
                <a:gridCol w="822960">
                  <a:extLst>
                    <a:ext uri="{9D8B030D-6E8A-4147-A177-3AD203B41FA5}">
                      <a16:colId xmlns:a16="http://schemas.microsoft.com/office/drawing/2014/main" val="1934352398"/>
                    </a:ext>
                  </a:extLst>
                </a:gridCol>
                <a:gridCol w="822960">
                  <a:extLst>
                    <a:ext uri="{9D8B030D-6E8A-4147-A177-3AD203B41FA5}">
                      <a16:colId xmlns:a16="http://schemas.microsoft.com/office/drawing/2014/main" val="387065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85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- 2019-05-09 13:10:00 </a:t>
                      </a:r>
                      <a:r>
                        <a:rPr kumimoji="0" lang="en-US" sz="1000" b="0" i="0" u="none" strike="noStrike" kern="1200" cap="none" spc="0" normalizeH="0" baseline="0" noProof="0">
                          <a:ln>
                            <a:noFill/>
                          </a:ln>
                          <a:solidFill>
                            <a:prstClr val="black"/>
                          </a:solidFill>
                          <a:effectLst/>
                          <a:uLnTx/>
                          <a:uFillTx/>
                          <a:latin typeface="+mn-lt"/>
                          <a:ea typeface="+mn-ea"/>
                          <a:cs typeface="+mn-cs"/>
                        </a:rPr>
                        <a:t> 
 Chocolate Semperit Cookies
These crunchy chocolate cookies will be the perfect addition to your list of Raya goodies!
Ingredients:
300g SCS butter
350g low protein flour
50g chocolate powder 
2 egg yolks 
200g refined sugar 
1 tsp vanilla 
Chocolate chips for decoration  
Instructions:
1. Beat the butter and powdered sugar until smooth. 
2. Add egg yolks one by one, shake again until evenly mixed. 
3. Add the sifted flour, chocolate powder and vanilla, mix well. 
4. Put the mixture into a plastic triangle, pipe cookies using a star syringe. 
5. Give chocolate chips decorations in the middle. 
6. Bake at 140°C  for approximately 30 minutes or until cooked and crispy.
Source: http://www.momylicious.com/2014/07/semprit-cokelat.html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9227489"/>
                  </a:ext>
                </a:extLst>
              </a:tr>
            </a:tbl>
          </a:graphicData>
        </a:graphic>
      </p:graphicFrame>
      <p:sp>
        <p:nvSpPr>
          <p:cNvPr id="4" name="Text Placeholder 3">
            <a:extLst>
              <a:ext uri="{FF2B5EF4-FFF2-40B4-BE49-F238E27FC236}">
                <a16:creationId xmlns:a16="http://schemas.microsoft.com/office/drawing/2014/main" id="{B3610E5A-1494-4EF7-A37D-9C7E5974CA1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99838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94DAE-4ABF-4141-A0D7-399DB03F020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02D5342E-D296-4DF7-B233-C4887307AFB2}"/>
              </a:ext>
            </a:extLst>
          </p:cNvPr>
          <p:cNvGraphicFramePr>
            <a:graphicFrameLocks noGrp="1"/>
          </p:cNvGraphicFramePr>
          <p:nvPr>
            <p:ph type="chart" sz="quarter" idx="13"/>
            <p:extLst>
              <p:ext uri="{D42A27DB-BD31-4B8C-83A1-F6EECF244321}">
                <p14:modId xmlns:p14="http://schemas.microsoft.com/office/powerpoint/2010/main" val="4051766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CD7AF-644F-40C4-81EB-EB053E8C0082}"/>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482629D2-B13C-48A9-975A-AA4E2B535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06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E50B-5DD7-4A46-BE5C-0634F679A39D}"/>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724FEBDE-ED40-4B4B-9C14-A4AF6707AE17}"/>
              </a:ext>
            </a:extLst>
          </p:cNvPr>
          <p:cNvGraphicFramePr>
            <a:graphicFrameLocks noGrp="1"/>
          </p:cNvGraphicFramePr>
          <p:nvPr>
            <p:ph type="chart" sz="quarter" idx="13"/>
            <p:extLst>
              <p:ext uri="{D42A27DB-BD31-4B8C-83A1-F6EECF244321}">
                <p14:modId xmlns:p14="http://schemas.microsoft.com/office/powerpoint/2010/main" val="2837546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481CE3-86E8-4A09-8F3A-5350D53E90E1}"/>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2A4934AC-D0A5-4847-BFBA-2ED4975D6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092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C21C4-8523-4823-8286-F3E14899F320}"/>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ED411908-27E6-4D7A-8F9B-D1F02FD1210A}"/>
              </a:ext>
            </a:extLst>
          </p:cNvPr>
          <p:cNvGraphicFramePr>
            <a:graphicFrameLocks noGrp="1"/>
          </p:cNvGraphicFramePr>
          <p:nvPr>
            <p:ph type="chart" sz="quarter" idx="13"/>
            <p:extLst>
              <p:ext uri="{D42A27DB-BD31-4B8C-83A1-F6EECF244321}">
                <p14:modId xmlns:p14="http://schemas.microsoft.com/office/powerpoint/2010/main" val="761498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A17CEE-D86D-4E48-BDE9-21C7FDF9DAB4}"/>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34BA6766-99DA-47C2-A31B-A981E3582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576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BF59-08F3-48E0-91EC-97F8AEE3E9AC}"/>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1DFAA13F-342D-4066-8DB1-1643B6BB019D}"/>
              </a:ext>
            </a:extLst>
          </p:cNvPr>
          <p:cNvGraphicFramePr>
            <a:graphicFrameLocks noGrp="1"/>
          </p:cNvGraphicFramePr>
          <p:nvPr>
            <p:ph type="chart" sz="quarter" idx="13"/>
            <p:extLst>
              <p:ext uri="{D42A27DB-BD31-4B8C-83A1-F6EECF244321}">
                <p14:modId xmlns:p14="http://schemas.microsoft.com/office/powerpoint/2010/main" val="2343209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AAC9D-451A-4487-BB3D-D4ED3028A982}"/>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81E3A8AD-4450-4A05-8E41-6ACB326F0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33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C9BF-3C03-423E-87C6-C844DF7EA151}"/>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C60D9FF7-D43C-4DB9-A0D2-03FC51739E08}"/>
              </a:ext>
            </a:extLst>
          </p:cNvPr>
          <p:cNvGraphicFramePr>
            <a:graphicFrameLocks noGrp="1"/>
          </p:cNvGraphicFramePr>
          <p:nvPr>
            <p:ph type="tbl" sz="quarter" idx="13"/>
            <p:extLst>
              <p:ext uri="{D42A27DB-BD31-4B8C-83A1-F6EECF244321}">
                <p14:modId xmlns:p14="http://schemas.microsoft.com/office/powerpoint/2010/main" val="347716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8889978"/>
                    </a:ext>
                  </a:extLst>
                </a:gridCol>
                <a:gridCol w="1645920">
                  <a:extLst>
                    <a:ext uri="{9D8B030D-6E8A-4147-A177-3AD203B41FA5}">
                      <a16:colId xmlns:a16="http://schemas.microsoft.com/office/drawing/2014/main" val="33449855"/>
                    </a:ext>
                  </a:extLst>
                </a:gridCol>
                <a:gridCol w="1645920">
                  <a:extLst>
                    <a:ext uri="{9D8B030D-6E8A-4147-A177-3AD203B41FA5}">
                      <a16:colId xmlns:a16="http://schemas.microsoft.com/office/drawing/2014/main" val="3739239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3365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extLst>
                  <a:ext uri="{0D108BD9-81ED-4DB2-BD59-A6C34878D82A}">
                    <a16:rowId xmlns:a16="http://schemas.microsoft.com/office/drawing/2014/main" val="128028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271107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38169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14596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79303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17983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98127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8291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6384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247017484"/>
                  </a:ext>
                </a:extLst>
              </a:tr>
            </a:tbl>
          </a:graphicData>
        </a:graphic>
      </p:graphicFrame>
      <p:sp>
        <p:nvSpPr>
          <p:cNvPr id="4" name="Text Placeholder 3">
            <a:extLst>
              <a:ext uri="{FF2B5EF4-FFF2-40B4-BE49-F238E27FC236}">
                <a16:creationId xmlns:a16="http://schemas.microsoft.com/office/drawing/2014/main" id="{86117A56-A495-4301-85FB-FB1A0E1A8B3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593601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34606-D1C3-4908-BE43-2462D0A4A70F}"/>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CB40697D-A89B-44F8-91DF-2F73D2B4CE7B}"/>
              </a:ext>
            </a:extLst>
          </p:cNvPr>
          <p:cNvGraphicFramePr>
            <a:graphicFrameLocks noGrp="1"/>
          </p:cNvGraphicFramePr>
          <p:nvPr>
            <p:ph type="tbl" sz="quarter" idx="13"/>
            <p:extLst>
              <p:ext uri="{D42A27DB-BD31-4B8C-83A1-F6EECF244321}">
                <p14:modId xmlns:p14="http://schemas.microsoft.com/office/powerpoint/2010/main" val="192986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27071204"/>
                    </a:ext>
                  </a:extLst>
                </a:gridCol>
                <a:gridCol w="1645920">
                  <a:extLst>
                    <a:ext uri="{9D8B030D-6E8A-4147-A177-3AD203B41FA5}">
                      <a16:colId xmlns:a16="http://schemas.microsoft.com/office/drawing/2014/main" val="3364455154"/>
                    </a:ext>
                  </a:extLst>
                </a:gridCol>
                <a:gridCol w="1645920">
                  <a:extLst>
                    <a:ext uri="{9D8B030D-6E8A-4147-A177-3AD203B41FA5}">
                      <a16:colId xmlns:a16="http://schemas.microsoft.com/office/drawing/2014/main" val="1878778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2209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02003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52179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538893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7937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9820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4450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8245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3601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91050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20255018"/>
                  </a:ext>
                </a:extLst>
              </a:tr>
            </a:tbl>
          </a:graphicData>
        </a:graphic>
      </p:graphicFrame>
      <p:sp>
        <p:nvSpPr>
          <p:cNvPr id="4" name="Text Placeholder 3">
            <a:extLst>
              <a:ext uri="{FF2B5EF4-FFF2-40B4-BE49-F238E27FC236}">
                <a16:creationId xmlns:a16="http://schemas.microsoft.com/office/drawing/2014/main" id="{2BBF0141-4F8A-49E8-BAC6-B41A71425FC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84132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D0988-AEF4-4F1B-91D8-6CCACBF5DD2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8F9B08B1-025F-43EE-B439-1FD681EF0F81}"/>
              </a:ext>
            </a:extLst>
          </p:cNvPr>
          <p:cNvGraphicFramePr>
            <a:graphicFrameLocks noGrp="1"/>
          </p:cNvGraphicFramePr>
          <p:nvPr>
            <p:ph type="tbl" sz="quarter" idx="13"/>
            <p:extLst>
              <p:ext uri="{D42A27DB-BD31-4B8C-83A1-F6EECF244321}">
                <p14:modId xmlns:p14="http://schemas.microsoft.com/office/powerpoint/2010/main" val="407027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2933484"/>
                    </a:ext>
                  </a:extLst>
                </a:gridCol>
                <a:gridCol w="1645920">
                  <a:extLst>
                    <a:ext uri="{9D8B030D-6E8A-4147-A177-3AD203B41FA5}">
                      <a16:colId xmlns:a16="http://schemas.microsoft.com/office/drawing/2014/main" val="1226622080"/>
                    </a:ext>
                  </a:extLst>
                </a:gridCol>
                <a:gridCol w="1645920">
                  <a:extLst>
                    <a:ext uri="{9D8B030D-6E8A-4147-A177-3AD203B41FA5}">
                      <a16:colId xmlns:a16="http://schemas.microsoft.com/office/drawing/2014/main" val="2533176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5734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9118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6888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1651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6502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59910814"/>
                  </a:ext>
                </a:extLst>
              </a:tr>
            </a:tbl>
          </a:graphicData>
        </a:graphic>
      </p:graphicFrame>
      <p:sp>
        <p:nvSpPr>
          <p:cNvPr id="4" name="Text Placeholder 3">
            <a:extLst>
              <a:ext uri="{FF2B5EF4-FFF2-40B4-BE49-F238E27FC236}">
                <a16:creationId xmlns:a16="http://schemas.microsoft.com/office/drawing/2014/main" id="{BC579918-3420-4D75-8A24-F27AAA57B17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745173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1722-2BAA-43F8-9EFA-5BA686889EA4}"/>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636F656D-46C6-4385-A6D5-625ABBE6E48B}"/>
              </a:ext>
            </a:extLst>
          </p:cNvPr>
          <p:cNvGraphicFramePr>
            <a:graphicFrameLocks noGrp="1"/>
          </p:cNvGraphicFramePr>
          <p:nvPr>
            <p:ph type="tbl" sz="quarter" idx="13"/>
            <p:extLst>
              <p:ext uri="{D42A27DB-BD31-4B8C-83A1-F6EECF244321}">
                <p14:modId xmlns:p14="http://schemas.microsoft.com/office/powerpoint/2010/main" val="285464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711358"/>
                    </a:ext>
                  </a:extLst>
                </a:gridCol>
                <a:gridCol w="658368">
                  <a:extLst>
                    <a:ext uri="{9D8B030D-6E8A-4147-A177-3AD203B41FA5}">
                      <a16:colId xmlns:a16="http://schemas.microsoft.com/office/drawing/2014/main" val="1437107643"/>
                    </a:ext>
                  </a:extLst>
                </a:gridCol>
                <a:gridCol w="658368">
                  <a:extLst>
                    <a:ext uri="{9D8B030D-6E8A-4147-A177-3AD203B41FA5}">
                      <a16:colId xmlns:a16="http://schemas.microsoft.com/office/drawing/2014/main" val="2431050627"/>
                    </a:ext>
                  </a:extLst>
                </a:gridCol>
                <a:gridCol w="658368">
                  <a:extLst>
                    <a:ext uri="{9D8B030D-6E8A-4147-A177-3AD203B41FA5}">
                      <a16:colId xmlns:a16="http://schemas.microsoft.com/office/drawing/2014/main" val="2707065566"/>
                    </a:ext>
                  </a:extLst>
                </a:gridCol>
                <a:gridCol w="658368">
                  <a:extLst>
                    <a:ext uri="{9D8B030D-6E8A-4147-A177-3AD203B41FA5}">
                      <a16:colId xmlns:a16="http://schemas.microsoft.com/office/drawing/2014/main" val="2657330757"/>
                    </a:ext>
                  </a:extLst>
                </a:gridCol>
                <a:gridCol w="658368">
                  <a:extLst>
                    <a:ext uri="{9D8B030D-6E8A-4147-A177-3AD203B41FA5}">
                      <a16:colId xmlns:a16="http://schemas.microsoft.com/office/drawing/2014/main" val="2638450653"/>
                    </a:ext>
                  </a:extLst>
                </a:gridCol>
                <a:gridCol w="658368">
                  <a:extLst>
                    <a:ext uri="{9D8B030D-6E8A-4147-A177-3AD203B41FA5}">
                      <a16:colId xmlns:a16="http://schemas.microsoft.com/office/drawing/2014/main" val="2571572470"/>
                    </a:ext>
                  </a:extLst>
                </a:gridCol>
                <a:gridCol w="658368">
                  <a:extLst>
                    <a:ext uri="{9D8B030D-6E8A-4147-A177-3AD203B41FA5}">
                      <a16:colId xmlns:a16="http://schemas.microsoft.com/office/drawing/2014/main" val="217604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4155316"/>
                  </a:ext>
                </a:extLst>
              </a:tr>
            </a:tbl>
          </a:graphicData>
        </a:graphic>
      </p:graphicFrame>
      <p:sp>
        <p:nvSpPr>
          <p:cNvPr id="4" name="Text Placeholder 3">
            <a:extLst>
              <a:ext uri="{FF2B5EF4-FFF2-40B4-BE49-F238E27FC236}">
                <a16:creationId xmlns:a16="http://schemas.microsoft.com/office/drawing/2014/main" id="{0895B42D-5752-4C8F-9FF4-7C8DEFF00A6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196239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24B75-0CE8-4CFD-A418-20BFBF2FA9CC}"/>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1447C9D4-E976-4F63-ACD3-2F937C2EB8B5}"/>
              </a:ext>
            </a:extLst>
          </p:cNvPr>
          <p:cNvGraphicFramePr>
            <a:graphicFrameLocks noGrp="1"/>
          </p:cNvGraphicFramePr>
          <p:nvPr>
            <p:ph type="tbl" sz="quarter" idx="13"/>
            <p:extLst>
              <p:ext uri="{D42A27DB-BD31-4B8C-83A1-F6EECF244321}">
                <p14:modId xmlns:p14="http://schemas.microsoft.com/office/powerpoint/2010/main" val="279933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2332676"/>
                    </a:ext>
                  </a:extLst>
                </a:gridCol>
                <a:gridCol w="658368">
                  <a:extLst>
                    <a:ext uri="{9D8B030D-6E8A-4147-A177-3AD203B41FA5}">
                      <a16:colId xmlns:a16="http://schemas.microsoft.com/office/drawing/2014/main" val="3006250991"/>
                    </a:ext>
                  </a:extLst>
                </a:gridCol>
                <a:gridCol w="658368">
                  <a:extLst>
                    <a:ext uri="{9D8B030D-6E8A-4147-A177-3AD203B41FA5}">
                      <a16:colId xmlns:a16="http://schemas.microsoft.com/office/drawing/2014/main" val="922001852"/>
                    </a:ext>
                  </a:extLst>
                </a:gridCol>
                <a:gridCol w="658368">
                  <a:extLst>
                    <a:ext uri="{9D8B030D-6E8A-4147-A177-3AD203B41FA5}">
                      <a16:colId xmlns:a16="http://schemas.microsoft.com/office/drawing/2014/main" val="1017482771"/>
                    </a:ext>
                  </a:extLst>
                </a:gridCol>
                <a:gridCol w="658368">
                  <a:extLst>
                    <a:ext uri="{9D8B030D-6E8A-4147-A177-3AD203B41FA5}">
                      <a16:colId xmlns:a16="http://schemas.microsoft.com/office/drawing/2014/main" val="2881375631"/>
                    </a:ext>
                  </a:extLst>
                </a:gridCol>
                <a:gridCol w="658368">
                  <a:extLst>
                    <a:ext uri="{9D8B030D-6E8A-4147-A177-3AD203B41FA5}">
                      <a16:colId xmlns:a16="http://schemas.microsoft.com/office/drawing/2014/main" val="1672009967"/>
                    </a:ext>
                  </a:extLst>
                </a:gridCol>
                <a:gridCol w="658368">
                  <a:extLst>
                    <a:ext uri="{9D8B030D-6E8A-4147-A177-3AD203B41FA5}">
                      <a16:colId xmlns:a16="http://schemas.microsoft.com/office/drawing/2014/main" val="2206057312"/>
                    </a:ext>
                  </a:extLst>
                </a:gridCol>
                <a:gridCol w="658368">
                  <a:extLst>
                    <a:ext uri="{9D8B030D-6E8A-4147-A177-3AD203B41FA5}">
                      <a16:colId xmlns:a16="http://schemas.microsoft.com/office/drawing/2014/main" val="3405431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454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- 2019-05-31 20:28:18 </a:t>
                      </a:r>
                      <a:r>
                        <a:rPr kumimoji="0" lang="en-US" sz="1000" b="0" i="0" u="none" strike="noStrike" kern="1200" cap="none" spc="0" normalizeH="0" baseline="0" noProof="0">
                          <a:ln>
                            <a:noFill/>
                          </a:ln>
                          <a:solidFill>
                            <a:prstClr val="black"/>
                          </a:solidFill>
                          <a:effectLst/>
                          <a:uLnTx/>
                          <a:uFillTx/>
                          <a:latin typeface="+mn-lt"/>
                          <a:ea typeface="+mn-ea"/>
                          <a:cs typeface="+mn-cs"/>
                        </a:rPr>
                        <a:t> 
 These soft oatmeal cookies are fragrant, crispy and filled with dried fruits and walnuts.
Ingredients:
120g SCS Butter
150g plain flour
½ tsp baking powder
⅛ tsp salt
50g rolled oats
70g brown sugar
1 tbsp honey
1 egg, lightly beaten
½ tsp vanilla extract
75g dried fruits (dried apricot, dried cranberry, 
raisin), cut to pieces
35g walnuts, chopped finely
Instructions:
1. Sift flour, baking powder and salt together. Add oatmeal and mix well.
2. Whisk butter and brown sugar with an electric mixer until creamy. Slowly add beaten egg into it and blend well. Add in honey and vanilla extract, mix well.
3. Dump in all the dry ingredients, chopped 
walnuts and dried fruits. Mix well.
4. Scoop out about ½ tbsp of the dough and drop it on the baking tray (lined with parchment paper).
5. Sprinkle some roll oats on it and bake at preheated oven 180°C for about 15 minutes or golden brown.
Source: https://www.anncoojournal.com/oatmeal-cookies/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04080841"/>
                  </a:ext>
                </a:extLst>
              </a:tr>
            </a:tbl>
          </a:graphicData>
        </a:graphic>
      </p:graphicFrame>
      <p:sp>
        <p:nvSpPr>
          <p:cNvPr id="4" name="Text Placeholder 3">
            <a:extLst>
              <a:ext uri="{FF2B5EF4-FFF2-40B4-BE49-F238E27FC236}">
                <a16:creationId xmlns:a16="http://schemas.microsoft.com/office/drawing/2014/main" id="{3773F661-E920-4DCD-BE71-28E780C6E19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379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7BFF1-86F6-4114-8499-4D63A04142F8}"/>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46AB4538-7D57-4690-ABAD-67674BF26DAD}"/>
              </a:ext>
            </a:extLst>
          </p:cNvPr>
          <p:cNvGraphicFramePr>
            <a:graphicFrameLocks noGrp="1"/>
          </p:cNvGraphicFramePr>
          <p:nvPr>
            <p:ph type="tbl" sz="quarter" idx="13"/>
            <p:extLst>
              <p:ext uri="{D42A27DB-BD31-4B8C-83A1-F6EECF244321}">
                <p14:modId xmlns:p14="http://schemas.microsoft.com/office/powerpoint/2010/main" val="132382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4298411"/>
                    </a:ext>
                  </a:extLst>
                </a:gridCol>
                <a:gridCol w="658368">
                  <a:extLst>
                    <a:ext uri="{9D8B030D-6E8A-4147-A177-3AD203B41FA5}">
                      <a16:colId xmlns:a16="http://schemas.microsoft.com/office/drawing/2014/main" val="284366722"/>
                    </a:ext>
                  </a:extLst>
                </a:gridCol>
                <a:gridCol w="658368">
                  <a:extLst>
                    <a:ext uri="{9D8B030D-6E8A-4147-A177-3AD203B41FA5}">
                      <a16:colId xmlns:a16="http://schemas.microsoft.com/office/drawing/2014/main" val="2531434893"/>
                    </a:ext>
                  </a:extLst>
                </a:gridCol>
                <a:gridCol w="658368">
                  <a:extLst>
                    <a:ext uri="{9D8B030D-6E8A-4147-A177-3AD203B41FA5}">
                      <a16:colId xmlns:a16="http://schemas.microsoft.com/office/drawing/2014/main" val="3746049774"/>
                    </a:ext>
                  </a:extLst>
                </a:gridCol>
                <a:gridCol w="658368">
                  <a:extLst>
                    <a:ext uri="{9D8B030D-6E8A-4147-A177-3AD203B41FA5}">
                      <a16:colId xmlns:a16="http://schemas.microsoft.com/office/drawing/2014/main" val="190976509"/>
                    </a:ext>
                  </a:extLst>
                </a:gridCol>
                <a:gridCol w="658368">
                  <a:extLst>
                    <a:ext uri="{9D8B030D-6E8A-4147-A177-3AD203B41FA5}">
                      <a16:colId xmlns:a16="http://schemas.microsoft.com/office/drawing/2014/main" val="1214806424"/>
                    </a:ext>
                  </a:extLst>
                </a:gridCol>
                <a:gridCol w="658368">
                  <a:extLst>
                    <a:ext uri="{9D8B030D-6E8A-4147-A177-3AD203B41FA5}">
                      <a16:colId xmlns:a16="http://schemas.microsoft.com/office/drawing/2014/main" val="1379029437"/>
                    </a:ext>
                  </a:extLst>
                </a:gridCol>
                <a:gridCol w="658368">
                  <a:extLst>
                    <a:ext uri="{9D8B030D-6E8A-4147-A177-3AD203B41FA5}">
                      <a16:colId xmlns:a16="http://schemas.microsoft.com/office/drawing/2014/main" val="45605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798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- 2019-05-30 06:07:35 </a:t>
                      </a:r>
                      <a:r>
                        <a:rPr kumimoji="0" lang="en-US" sz="1000" b="0" i="0" u="none" strike="noStrike" kern="1200" cap="none" spc="0" normalizeH="0" baseline="0" noProof="0">
                          <a:ln>
                            <a:noFill/>
                          </a:ln>
                          <a:solidFill>
                            <a:prstClr val="black"/>
                          </a:solidFill>
                          <a:effectLst/>
                          <a:uLnTx/>
                          <a:uFillTx/>
                          <a:latin typeface="+mn-lt"/>
                          <a:ea typeface="+mn-ea"/>
                          <a:cs typeface="+mn-cs"/>
                        </a:rPr>
                        <a:t> 
 What nation produces and consumes more butter
than any other?
A) India
B) Ireland
C)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456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- 2019-05-30 05:36:19 </a:t>
                      </a:r>
                      <a:r>
                        <a:rPr kumimoji="0" lang="en-US" sz="1000" b="0" i="0" u="none" strike="noStrike" kern="1200" cap="none" spc="0" normalizeH="0" baseline="0" noProof="0">
                          <a:ln>
                            <a:noFill/>
                          </a:ln>
                          <a:solidFill>
                            <a:prstClr val="black"/>
                          </a:solidFill>
                          <a:effectLst/>
                          <a:uLnTx/>
                          <a:uFillTx/>
                          <a:latin typeface="+mn-lt"/>
                          <a:ea typeface="+mn-ea"/>
                          <a:cs typeface="+mn-cs"/>
                        </a:rPr>
                        <a:t> 
 Nothing like good old peanut cookies! Bake these timeless classic cookies with SCS Butter and relish the taste all over again!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46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- 2019-05-29 20:05:40 </a:t>
                      </a:r>
                      <a:r>
                        <a:rPr kumimoji="0" lang="en-US" sz="1000" b="0" i="0" u="none" strike="noStrike" kern="1200" cap="none" spc="0" normalizeH="0" baseline="0" noProof="0">
                          <a:ln>
                            <a:noFill/>
                          </a:ln>
                          <a:solidFill>
                            <a:prstClr val="black"/>
                          </a:solidFill>
                          <a:effectLst/>
                          <a:uLnTx/>
                          <a:uFillTx/>
                          <a:latin typeface="+mn-lt"/>
                          <a:ea typeface="+mn-ea"/>
                          <a:cs typeface="+mn-cs"/>
                        </a:rPr>
                        <a:t> 
 SCS Extra Virgin Olive Oil Spreadable Butter is packed with flavor and health and tastes great with roti! Enjoy this dish during Sahur tomorrow!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218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- 2019-05-25 13:12:04 </a:t>
                      </a:r>
                      <a:r>
                        <a:rPr kumimoji="0" lang="en-US" sz="1000" b="0" i="0" u="none" strike="noStrike" kern="1200" cap="none" spc="0" normalizeH="0" baseline="0" noProof="0">
                          <a:ln>
                            <a:noFill/>
                          </a:ln>
                          <a:solidFill>
                            <a:prstClr val="black"/>
                          </a:solidFill>
                          <a:effectLst/>
                          <a:uLnTx/>
                          <a:uFillTx/>
                          <a:latin typeface="+mn-lt"/>
                          <a:ea typeface="+mn-ea"/>
                          <a:cs typeface="+mn-cs"/>
                        </a:rPr>
                        <a:t> 
 To keep your mixing bowl from wobbling all over the counter while you whisk your batter, roll a damp kitchen towel into a long tube shape and curl it into a tight circle to form a nest for the bowl to sit snugly.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431290"/>
                  </a:ext>
                </a:extLst>
              </a:tr>
            </a:tbl>
          </a:graphicData>
        </a:graphic>
      </p:graphicFrame>
      <p:sp>
        <p:nvSpPr>
          <p:cNvPr id="4" name="Text Placeholder 3">
            <a:extLst>
              <a:ext uri="{FF2B5EF4-FFF2-40B4-BE49-F238E27FC236}">
                <a16:creationId xmlns:a16="http://schemas.microsoft.com/office/drawing/2014/main" id="{C4CA8CF6-573C-40E5-A195-78F18D1E11C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573548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0090-9036-44F2-838D-77AF8132075F}"/>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0EF0B8D8-2253-417E-8F84-E6B9DF1AD6E7}"/>
              </a:ext>
            </a:extLst>
          </p:cNvPr>
          <p:cNvGraphicFramePr>
            <a:graphicFrameLocks noGrp="1"/>
          </p:cNvGraphicFramePr>
          <p:nvPr>
            <p:ph type="tbl" sz="quarter" idx="13"/>
            <p:extLst>
              <p:ext uri="{D42A27DB-BD31-4B8C-83A1-F6EECF244321}">
                <p14:modId xmlns:p14="http://schemas.microsoft.com/office/powerpoint/2010/main" val="169987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8483981"/>
                    </a:ext>
                  </a:extLst>
                </a:gridCol>
                <a:gridCol w="658368">
                  <a:extLst>
                    <a:ext uri="{9D8B030D-6E8A-4147-A177-3AD203B41FA5}">
                      <a16:colId xmlns:a16="http://schemas.microsoft.com/office/drawing/2014/main" val="1239445728"/>
                    </a:ext>
                  </a:extLst>
                </a:gridCol>
                <a:gridCol w="658368">
                  <a:extLst>
                    <a:ext uri="{9D8B030D-6E8A-4147-A177-3AD203B41FA5}">
                      <a16:colId xmlns:a16="http://schemas.microsoft.com/office/drawing/2014/main" val="2193321710"/>
                    </a:ext>
                  </a:extLst>
                </a:gridCol>
                <a:gridCol w="658368">
                  <a:extLst>
                    <a:ext uri="{9D8B030D-6E8A-4147-A177-3AD203B41FA5}">
                      <a16:colId xmlns:a16="http://schemas.microsoft.com/office/drawing/2014/main" val="3587599800"/>
                    </a:ext>
                  </a:extLst>
                </a:gridCol>
                <a:gridCol w="658368">
                  <a:extLst>
                    <a:ext uri="{9D8B030D-6E8A-4147-A177-3AD203B41FA5}">
                      <a16:colId xmlns:a16="http://schemas.microsoft.com/office/drawing/2014/main" val="1338466809"/>
                    </a:ext>
                  </a:extLst>
                </a:gridCol>
                <a:gridCol w="658368">
                  <a:extLst>
                    <a:ext uri="{9D8B030D-6E8A-4147-A177-3AD203B41FA5}">
                      <a16:colId xmlns:a16="http://schemas.microsoft.com/office/drawing/2014/main" val="456696083"/>
                    </a:ext>
                  </a:extLst>
                </a:gridCol>
                <a:gridCol w="658368">
                  <a:extLst>
                    <a:ext uri="{9D8B030D-6E8A-4147-A177-3AD203B41FA5}">
                      <a16:colId xmlns:a16="http://schemas.microsoft.com/office/drawing/2014/main" val="1432483203"/>
                    </a:ext>
                  </a:extLst>
                </a:gridCol>
                <a:gridCol w="658368">
                  <a:extLst>
                    <a:ext uri="{9D8B030D-6E8A-4147-A177-3AD203B41FA5}">
                      <a16:colId xmlns:a16="http://schemas.microsoft.com/office/drawing/2014/main" val="2388464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038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- 2019-05-25 12:17:00 </a:t>
                      </a:r>
                      <a:r>
                        <a:rPr kumimoji="0" lang="en-US" sz="1000" b="0" i="0" u="none" strike="noStrike" kern="1200" cap="none" spc="0" normalizeH="0" baseline="0" noProof="0">
                          <a:ln>
                            <a:noFill/>
                          </a:ln>
                          <a:solidFill>
                            <a:prstClr val="black"/>
                          </a:solidFill>
                          <a:effectLst/>
                          <a:uLnTx/>
                          <a:uFillTx/>
                          <a:latin typeface="+mn-lt"/>
                          <a:ea typeface="+mn-ea"/>
                          <a:cs typeface="+mn-cs"/>
                        </a:rPr>
                        <a:t> 
 To keep your mixing bowl from wobbling all over the counter while you whisk your batter, roll a damp kitchen towel into a long tube shape and curl it into a tight circle to form a nest for the bowl to sit snugly.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9836316"/>
                  </a:ext>
                </a:extLst>
              </a:tr>
            </a:tbl>
          </a:graphicData>
        </a:graphic>
      </p:graphicFrame>
      <p:sp>
        <p:nvSpPr>
          <p:cNvPr id="4" name="Text Placeholder 3">
            <a:extLst>
              <a:ext uri="{FF2B5EF4-FFF2-40B4-BE49-F238E27FC236}">
                <a16:creationId xmlns:a16="http://schemas.microsoft.com/office/drawing/2014/main" id="{36319B04-F80E-43AB-8815-884FE859061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65176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91A7-ED83-49B1-92FE-878119A0FBD8}"/>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3A7C2601-7F5E-4EE0-86F1-596DAB5EAA44}"/>
              </a:ext>
            </a:extLst>
          </p:cNvPr>
          <p:cNvGraphicFramePr>
            <a:graphicFrameLocks noGrp="1"/>
          </p:cNvGraphicFramePr>
          <p:nvPr>
            <p:ph type="tbl" sz="quarter" idx="13"/>
            <p:extLst>
              <p:ext uri="{D42A27DB-BD31-4B8C-83A1-F6EECF244321}">
                <p14:modId xmlns:p14="http://schemas.microsoft.com/office/powerpoint/2010/main" val="287611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9086879"/>
                    </a:ext>
                  </a:extLst>
                </a:gridCol>
                <a:gridCol w="658368">
                  <a:extLst>
                    <a:ext uri="{9D8B030D-6E8A-4147-A177-3AD203B41FA5}">
                      <a16:colId xmlns:a16="http://schemas.microsoft.com/office/drawing/2014/main" val="2329317653"/>
                    </a:ext>
                  </a:extLst>
                </a:gridCol>
                <a:gridCol w="658368">
                  <a:extLst>
                    <a:ext uri="{9D8B030D-6E8A-4147-A177-3AD203B41FA5}">
                      <a16:colId xmlns:a16="http://schemas.microsoft.com/office/drawing/2014/main" val="1199032733"/>
                    </a:ext>
                  </a:extLst>
                </a:gridCol>
                <a:gridCol w="658368">
                  <a:extLst>
                    <a:ext uri="{9D8B030D-6E8A-4147-A177-3AD203B41FA5}">
                      <a16:colId xmlns:a16="http://schemas.microsoft.com/office/drawing/2014/main" val="591038704"/>
                    </a:ext>
                  </a:extLst>
                </a:gridCol>
                <a:gridCol w="658368">
                  <a:extLst>
                    <a:ext uri="{9D8B030D-6E8A-4147-A177-3AD203B41FA5}">
                      <a16:colId xmlns:a16="http://schemas.microsoft.com/office/drawing/2014/main" val="697429089"/>
                    </a:ext>
                  </a:extLst>
                </a:gridCol>
                <a:gridCol w="658368">
                  <a:extLst>
                    <a:ext uri="{9D8B030D-6E8A-4147-A177-3AD203B41FA5}">
                      <a16:colId xmlns:a16="http://schemas.microsoft.com/office/drawing/2014/main" val="1050514408"/>
                    </a:ext>
                  </a:extLst>
                </a:gridCol>
                <a:gridCol w="658368">
                  <a:extLst>
                    <a:ext uri="{9D8B030D-6E8A-4147-A177-3AD203B41FA5}">
                      <a16:colId xmlns:a16="http://schemas.microsoft.com/office/drawing/2014/main" val="2088976532"/>
                    </a:ext>
                  </a:extLst>
                </a:gridCol>
                <a:gridCol w="658368">
                  <a:extLst>
                    <a:ext uri="{9D8B030D-6E8A-4147-A177-3AD203B41FA5}">
                      <a16:colId xmlns:a16="http://schemas.microsoft.com/office/drawing/2014/main" val="109194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07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- 2019-05-23 14:49:00 </a:t>
                      </a:r>
                      <a:r>
                        <a:rPr kumimoji="0" lang="en-US" sz="1000" b="0" i="0" u="none" strike="noStrike" kern="1200" cap="none" spc="0" normalizeH="0" baseline="0" noProof="0">
                          <a:ln>
                            <a:noFill/>
                          </a:ln>
                          <a:solidFill>
                            <a:prstClr val="black"/>
                          </a:solidFill>
                          <a:effectLst/>
                          <a:uLnTx/>
                          <a:uFillTx/>
                          <a:latin typeface="+mn-lt"/>
                          <a:ea typeface="+mn-ea"/>
                          <a:cs typeface="+mn-cs"/>
                        </a:rPr>
                        <a:t> 
 Salted Egg Yolk Cookies
These cookies are melt-in-your-mouth and very addictive. Savoury taste, crumbly texture together with a slight hint of salted egg aroma.
Ingredients:
85g SCS butter softened at room temperature
40g caster sugar
2 cooked salted egg yolks mashed finely (about 25g)
125g plain flour
10g corn flour
1/8 tsp baking powder
1 egg yolk lightly beaten to glaze
Black sesame seeds to sprinkle
Instructions:
1. With an electric mixer, beat butter, sugar and a pinch of salt until light and fluffy.
2. Sift flour, corn flour, baking powder into the butter mixture and fold well with a rubber spatula.
3. Stir in the mashed salted egg yolks and use hand to knead to form to a soft dough (do not over knead). Wrap dough in cling wrap and allow it to rest in fridge for at least 30 minutes.
4. Line baking trays with baking paper and preheat oven to 170°C .
5. Roll dough with some dusted flour into 3mm thickness between 2 plastic sheets and return it to the fridge for 5-10 minutes to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0225045"/>
                  </a:ext>
                </a:extLst>
              </a:tr>
            </a:tbl>
          </a:graphicData>
        </a:graphic>
      </p:graphicFrame>
      <p:sp>
        <p:nvSpPr>
          <p:cNvPr id="4" name="Text Placeholder 3">
            <a:extLst>
              <a:ext uri="{FF2B5EF4-FFF2-40B4-BE49-F238E27FC236}">
                <a16:creationId xmlns:a16="http://schemas.microsoft.com/office/drawing/2014/main" id="{48A7CD23-5C9D-45DC-B7A1-CE8B3483888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78709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92D7-5CBB-48A0-8C3F-851DF9C6DE85}"/>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0E7BE368-8EE6-4740-82F4-1B07156920A1}"/>
              </a:ext>
            </a:extLst>
          </p:cNvPr>
          <p:cNvGraphicFramePr>
            <a:graphicFrameLocks noGrp="1"/>
          </p:cNvGraphicFramePr>
          <p:nvPr>
            <p:ph type="tbl" sz="quarter" idx="13"/>
            <p:extLst>
              <p:ext uri="{D42A27DB-BD31-4B8C-83A1-F6EECF244321}">
                <p14:modId xmlns:p14="http://schemas.microsoft.com/office/powerpoint/2010/main" val="342499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4794023"/>
                    </a:ext>
                  </a:extLst>
                </a:gridCol>
                <a:gridCol w="658368">
                  <a:extLst>
                    <a:ext uri="{9D8B030D-6E8A-4147-A177-3AD203B41FA5}">
                      <a16:colId xmlns:a16="http://schemas.microsoft.com/office/drawing/2014/main" val="3096993840"/>
                    </a:ext>
                  </a:extLst>
                </a:gridCol>
                <a:gridCol w="658368">
                  <a:extLst>
                    <a:ext uri="{9D8B030D-6E8A-4147-A177-3AD203B41FA5}">
                      <a16:colId xmlns:a16="http://schemas.microsoft.com/office/drawing/2014/main" val="1408221893"/>
                    </a:ext>
                  </a:extLst>
                </a:gridCol>
                <a:gridCol w="658368">
                  <a:extLst>
                    <a:ext uri="{9D8B030D-6E8A-4147-A177-3AD203B41FA5}">
                      <a16:colId xmlns:a16="http://schemas.microsoft.com/office/drawing/2014/main" val="3378933318"/>
                    </a:ext>
                  </a:extLst>
                </a:gridCol>
                <a:gridCol w="658368">
                  <a:extLst>
                    <a:ext uri="{9D8B030D-6E8A-4147-A177-3AD203B41FA5}">
                      <a16:colId xmlns:a16="http://schemas.microsoft.com/office/drawing/2014/main" val="2354984810"/>
                    </a:ext>
                  </a:extLst>
                </a:gridCol>
                <a:gridCol w="658368">
                  <a:extLst>
                    <a:ext uri="{9D8B030D-6E8A-4147-A177-3AD203B41FA5}">
                      <a16:colId xmlns:a16="http://schemas.microsoft.com/office/drawing/2014/main" val="833089440"/>
                    </a:ext>
                  </a:extLst>
                </a:gridCol>
                <a:gridCol w="658368">
                  <a:extLst>
                    <a:ext uri="{9D8B030D-6E8A-4147-A177-3AD203B41FA5}">
                      <a16:colId xmlns:a16="http://schemas.microsoft.com/office/drawing/2014/main" val="463560356"/>
                    </a:ext>
                  </a:extLst>
                </a:gridCol>
                <a:gridCol w="658368">
                  <a:extLst>
                    <a:ext uri="{9D8B030D-6E8A-4147-A177-3AD203B41FA5}">
                      <a16:colId xmlns:a16="http://schemas.microsoft.com/office/drawing/2014/main" val="3863022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068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- 2019-05-22 18:57:56 </a:t>
                      </a:r>
                      <a:r>
                        <a:rPr kumimoji="0" lang="en-US" sz="1000" b="0" i="0" u="none" strike="noStrike" kern="1200" cap="none" spc="0" normalizeH="0" baseline="0" noProof="0">
                          <a:ln>
                            <a:noFill/>
                          </a:ln>
                          <a:solidFill>
                            <a:prstClr val="black"/>
                          </a:solidFill>
                          <a:effectLst/>
                          <a:uLnTx/>
                          <a:uFillTx/>
                          <a:latin typeface="+mn-lt"/>
                          <a:ea typeface="+mn-ea"/>
                          <a:cs typeface="+mn-cs"/>
                        </a:rPr>
                        <a:t> 
 Cappuccino Semperit Cookies
Relive the classic taste this Ramadan with these delicious cookies made with love with your very own SCS Butter!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940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- 2019-05-21 17:26:56 </a:t>
                      </a:r>
                      <a:r>
                        <a:rPr kumimoji="0" lang="en-US" sz="1000" b="0" i="0" u="none" strike="noStrike" kern="1200" cap="none" spc="0" normalizeH="0" baseline="0" noProof="0">
                          <a:ln>
                            <a:noFill/>
                          </a:ln>
                          <a:solidFill>
                            <a:prstClr val="black"/>
                          </a:solidFill>
                          <a:effectLst/>
                          <a:uLnTx/>
                          <a:uFillTx/>
                          <a:latin typeface="+mn-lt"/>
                          <a:ea typeface="+mn-ea"/>
                          <a:cs typeface="+mn-cs"/>
                        </a:rPr>
                        <a:t> 
 Cream cheese, spinach and toasted bread make for that perfect snack to curb your hunger pangs at odd hours!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481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- 2019-05-19 15:33:00 </a:t>
                      </a:r>
                      <a:r>
                        <a:rPr kumimoji="0" lang="en-US" sz="1000" b="0" i="0" u="none" strike="noStrike" kern="1200" cap="none" spc="0" normalizeH="0" baseline="0" noProof="0">
                          <a:ln>
                            <a:noFill/>
                          </a:ln>
                          <a:solidFill>
                            <a:prstClr val="black"/>
                          </a:solidFill>
                          <a:effectLst/>
                          <a:uLnTx/>
                          <a:uFillTx/>
                          <a:latin typeface="+mn-lt"/>
                          <a:ea typeface="+mn-ea"/>
                          <a:cs typeface="+mn-cs"/>
                        </a:rPr>
                        <a:t> 
 Let’s find out how much you know about butter! Once butter is softened and herbs and spices are added to it, what is it called?
A) Spiced butter
B) Fermented butter
C) Composed or composite butter
Tell us your answer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45143"/>
                  </a:ext>
                </a:extLst>
              </a:tr>
            </a:tbl>
          </a:graphicData>
        </a:graphic>
      </p:graphicFrame>
      <p:sp>
        <p:nvSpPr>
          <p:cNvPr id="4" name="Text Placeholder 3">
            <a:extLst>
              <a:ext uri="{FF2B5EF4-FFF2-40B4-BE49-F238E27FC236}">
                <a16:creationId xmlns:a16="http://schemas.microsoft.com/office/drawing/2014/main" id="{9C7089BF-71BF-4E13-BF03-E6CA8B835FD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15359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3417-25FD-4358-9085-299D9841B472}"/>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4E9C336A-881A-4380-90E3-472A3876D319}"/>
              </a:ext>
            </a:extLst>
          </p:cNvPr>
          <p:cNvGraphicFramePr>
            <a:graphicFrameLocks noGrp="1"/>
          </p:cNvGraphicFramePr>
          <p:nvPr>
            <p:ph type="tbl" sz="quarter" idx="13"/>
            <p:extLst>
              <p:ext uri="{D42A27DB-BD31-4B8C-83A1-F6EECF244321}">
                <p14:modId xmlns:p14="http://schemas.microsoft.com/office/powerpoint/2010/main" val="273846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0377941"/>
                    </a:ext>
                  </a:extLst>
                </a:gridCol>
                <a:gridCol w="658368">
                  <a:extLst>
                    <a:ext uri="{9D8B030D-6E8A-4147-A177-3AD203B41FA5}">
                      <a16:colId xmlns:a16="http://schemas.microsoft.com/office/drawing/2014/main" val="2759326886"/>
                    </a:ext>
                  </a:extLst>
                </a:gridCol>
                <a:gridCol w="658368">
                  <a:extLst>
                    <a:ext uri="{9D8B030D-6E8A-4147-A177-3AD203B41FA5}">
                      <a16:colId xmlns:a16="http://schemas.microsoft.com/office/drawing/2014/main" val="659148490"/>
                    </a:ext>
                  </a:extLst>
                </a:gridCol>
                <a:gridCol w="658368">
                  <a:extLst>
                    <a:ext uri="{9D8B030D-6E8A-4147-A177-3AD203B41FA5}">
                      <a16:colId xmlns:a16="http://schemas.microsoft.com/office/drawing/2014/main" val="3986893464"/>
                    </a:ext>
                  </a:extLst>
                </a:gridCol>
                <a:gridCol w="658368">
                  <a:extLst>
                    <a:ext uri="{9D8B030D-6E8A-4147-A177-3AD203B41FA5}">
                      <a16:colId xmlns:a16="http://schemas.microsoft.com/office/drawing/2014/main" val="3306465184"/>
                    </a:ext>
                  </a:extLst>
                </a:gridCol>
                <a:gridCol w="658368">
                  <a:extLst>
                    <a:ext uri="{9D8B030D-6E8A-4147-A177-3AD203B41FA5}">
                      <a16:colId xmlns:a16="http://schemas.microsoft.com/office/drawing/2014/main" val="2890294232"/>
                    </a:ext>
                  </a:extLst>
                </a:gridCol>
                <a:gridCol w="658368">
                  <a:extLst>
                    <a:ext uri="{9D8B030D-6E8A-4147-A177-3AD203B41FA5}">
                      <a16:colId xmlns:a16="http://schemas.microsoft.com/office/drawing/2014/main" val="3458576030"/>
                    </a:ext>
                  </a:extLst>
                </a:gridCol>
                <a:gridCol w="658368">
                  <a:extLst>
                    <a:ext uri="{9D8B030D-6E8A-4147-A177-3AD203B41FA5}">
                      <a16:colId xmlns:a16="http://schemas.microsoft.com/office/drawing/2014/main" val="2039620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101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- 2019-05-18 18:40:46 </a:t>
                      </a:r>
                      <a:r>
                        <a:rPr kumimoji="0" lang="en-US" sz="1000" b="0" i="0" u="none" strike="noStrike" kern="1200" cap="none" spc="0" normalizeH="0" baseline="0" noProof="0">
                          <a:ln>
                            <a:noFill/>
                          </a:ln>
                          <a:solidFill>
                            <a:prstClr val="black"/>
                          </a:solidFill>
                          <a:effectLst/>
                          <a:uLnTx/>
                          <a:uFillTx/>
                          <a:latin typeface="+mn-lt"/>
                          <a:ea typeface="+mn-ea"/>
                          <a:cs typeface="+mn-cs"/>
                        </a:rPr>
                        <a:t> 
 If your recipe calls for a light salting on top of your cookies before placing them in the oven, you should try sprinkling salt on the bottom of the cookies.
.
This helps keep the flakes of salt from bouncing off the dough, and they also hit your tongue first, leading you from savory into sweet.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4086287"/>
                  </a:ext>
                </a:extLst>
              </a:tr>
            </a:tbl>
          </a:graphicData>
        </a:graphic>
      </p:graphicFrame>
      <p:sp>
        <p:nvSpPr>
          <p:cNvPr id="4" name="Text Placeholder 3">
            <a:extLst>
              <a:ext uri="{FF2B5EF4-FFF2-40B4-BE49-F238E27FC236}">
                <a16:creationId xmlns:a16="http://schemas.microsoft.com/office/drawing/2014/main" id="{4E904AA9-E9E8-46AE-B497-6C735F2E68B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78158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08936-8AC7-4C86-B2D0-2B86AE839767}"/>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91AB8710-5137-4EBE-8FBD-2690CB780534}"/>
              </a:ext>
            </a:extLst>
          </p:cNvPr>
          <p:cNvGraphicFramePr>
            <a:graphicFrameLocks noGrp="1"/>
          </p:cNvGraphicFramePr>
          <p:nvPr>
            <p:ph type="tbl" sz="quarter" idx="13"/>
            <p:extLst>
              <p:ext uri="{D42A27DB-BD31-4B8C-83A1-F6EECF244321}">
                <p14:modId xmlns:p14="http://schemas.microsoft.com/office/powerpoint/2010/main" val="145742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4490261"/>
                    </a:ext>
                  </a:extLst>
                </a:gridCol>
                <a:gridCol w="658368">
                  <a:extLst>
                    <a:ext uri="{9D8B030D-6E8A-4147-A177-3AD203B41FA5}">
                      <a16:colId xmlns:a16="http://schemas.microsoft.com/office/drawing/2014/main" val="1692348569"/>
                    </a:ext>
                  </a:extLst>
                </a:gridCol>
                <a:gridCol w="658368">
                  <a:extLst>
                    <a:ext uri="{9D8B030D-6E8A-4147-A177-3AD203B41FA5}">
                      <a16:colId xmlns:a16="http://schemas.microsoft.com/office/drawing/2014/main" val="1233256869"/>
                    </a:ext>
                  </a:extLst>
                </a:gridCol>
                <a:gridCol w="658368">
                  <a:extLst>
                    <a:ext uri="{9D8B030D-6E8A-4147-A177-3AD203B41FA5}">
                      <a16:colId xmlns:a16="http://schemas.microsoft.com/office/drawing/2014/main" val="2735166021"/>
                    </a:ext>
                  </a:extLst>
                </a:gridCol>
                <a:gridCol w="658368">
                  <a:extLst>
                    <a:ext uri="{9D8B030D-6E8A-4147-A177-3AD203B41FA5}">
                      <a16:colId xmlns:a16="http://schemas.microsoft.com/office/drawing/2014/main" val="2954122616"/>
                    </a:ext>
                  </a:extLst>
                </a:gridCol>
                <a:gridCol w="658368">
                  <a:extLst>
                    <a:ext uri="{9D8B030D-6E8A-4147-A177-3AD203B41FA5}">
                      <a16:colId xmlns:a16="http://schemas.microsoft.com/office/drawing/2014/main" val="992815863"/>
                    </a:ext>
                  </a:extLst>
                </a:gridCol>
                <a:gridCol w="658368">
                  <a:extLst>
                    <a:ext uri="{9D8B030D-6E8A-4147-A177-3AD203B41FA5}">
                      <a16:colId xmlns:a16="http://schemas.microsoft.com/office/drawing/2014/main" val="2505332332"/>
                    </a:ext>
                  </a:extLst>
                </a:gridCol>
                <a:gridCol w="658368">
                  <a:extLst>
                    <a:ext uri="{9D8B030D-6E8A-4147-A177-3AD203B41FA5}">
                      <a16:colId xmlns:a16="http://schemas.microsoft.com/office/drawing/2014/main" val="395133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442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- 2019-05-15 12:09:00 </a:t>
                      </a:r>
                      <a:r>
                        <a:rPr kumimoji="0" lang="en-US" sz="1000" b="0" i="0" u="none" strike="noStrike" kern="1200" cap="none" spc="0" normalizeH="0" baseline="0" noProof="0">
                          <a:ln>
                            <a:noFill/>
                          </a:ln>
                          <a:solidFill>
                            <a:prstClr val="black"/>
                          </a:solidFill>
                          <a:effectLst/>
                          <a:uLnTx/>
                          <a:uFillTx/>
                          <a:latin typeface="+mn-lt"/>
                          <a:ea typeface="+mn-ea"/>
                          <a:cs typeface="+mn-cs"/>
                        </a:rPr>
                        <a:t> 
 Eggless Butter Cookies
These cookies are buttery, airy and they will melt in your mouth!
Ingredients:
200g SCS unsalted butter
50g caster sugar
1 tsp vanilla extract
75g plain flour
75g bread flour
50g corn flour
Instructions:
1. Cream butter, caster sugar and vanilla extract until light and pale white.
2. Sift in flour ingredients and fold well with a rubber spatula.
3. Put the batter into piping bag and pipe onto lined paper tray with desired design.
4. Bake in preheated oven 180°C for about 12-15 minutes or until golden brown.
5. Leave cookies to cool before storing them into an air-tight container.
Source: https://www.anncoojournal.com/recipe/eggless-butter-cookies/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7230887"/>
                  </a:ext>
                </a:extLst>
              </a:tr>
            </a:tbl>
          </a:graphicData>
        </a:graphic>
      </p:graphicFrame>
      <p:sp>
        <p:nvSpPr>
          <p:cNvPr id="4" name="Text Placeholder 3">
            <a:extLst>
              <a:ext uri="{FF2B5EF4-FFF2-40B4-BE49-F238E27FC236}">
                <a16:creationId xmlns:a16="http://schemas.microsoft.com/office/drawing/2014/main" id="{A17F308F-FC0D-4B8A-9368-AA438D8A079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22808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4B7C-7BB3-4C83-B167-6B031B82A18B}"/>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B9593ED1-7F77-43BF-A799-7EEF28594933}"/>
              </a:ext>
            </a:extLst>
          </p:cNvPr>
          <p:cNvGraphicFramePr>
            <a:graphicFrameLocks noGrp="1"/>
          </p:cNvGraphicFramePr>
          <p:nvPr>
            <p:ph type="tbl" sz="quarter" idx="13"/>
            <p:extLst>
              <p:ext uri="{D42A27DB-BD31-4B8C-83A1-F6EECF244321}">
                <p14:modId xmlns:p14="http://schemas.microsoft.com/office/powerpoint/2010/main" val="178000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0102640"/>
                    </a:ext>
                  </a:extLst>
                </a:gridCol>
                <a:gridCol w="658368">
                  <a:extLst>
                    <a:ext uri="{9D8B030D-6E8A-4147-A177-3AD203B41FA5}">
                      <a16:colId xmlns:a16="http://schemas.microsoft.com/office/drawing/2014/main" val="2242267652"/>
                    </a:ext>
                  </a:extLst>
                </a:gridCol>
                <a:gridCol w="658368">
                  <a:extLst>
                    <a:ext uri="{9D8B030D-6E8A-4147-A177-3AD203B41FA5}">
                      <a16:colId xmlns:a16="http://schemas.microsoft.com/office/drawing/2014/main" val="432909946"/>
                    </a:ext>
                  </a:extLst>
                </a:gridCol>
                <a:gridCol w="658368">
                  <a:extLst>
                    <a:ext uri="{9D8B030D-6E8A-4147-A177-3AD203B41FA5}">
                      <a16:colId xmlns:a16="http://schemas.microsoft.com/office/drawing/2014/main" val="3110662198"/>
                    </a:ext>
                  </a:extLst>
                </a:gridCol>
                <a:gridCol w="658368">
                  <a:extLst>
                    <a:ext uri="{9D8B030D-6E8A-4147-A177-3AD203B41FA5}">
                      <a16:colId xmlns:a16="http://schemas.microsoft.com/office/drawing/2014/main" val="4267879043"/>
                    </a:ext>
                  </a:extLst>
                </a:gridCol>
                <a:gridCol w="658368">
                  <a:extLst>
                    <a:ext uri="{9D8B030D-6E8A-4147-A177-3AD203B41FA5}">
                      <a16:colId xmlns:a16="http://schemas.microsoft.com/office/drawing/2014/main" val="1878744186"/>
                    </a:ext>
                  </a:extLst>
                </a:gridCol>
                <a:gridCol w="658368">
                  <a:extLst>
                    <a:ext uri="{9D8B030D-6E8A-4147-A177-3AD203B41FA5}">
                      <a16:colId xmlns:a16="http://schemas.microsoft.com/office/drawing/2014/main" val="1992295874"/>
                    </a:ext>
                  </a:extLst>
                </a:gridCol>
                <a:gridCol w="658368">
                  <a:extLst>
                    <a:ext uri="{9D8B030D-6E8A-4147-A177-3AD203B41FA5}">
                      <a16:colId xmlns:a16="http://schemas.microsoft.com/office/drawing/2014/main" val="666208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513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- 2019-05-13 13:37:00 </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chicken curry with SCS Portion butter will be perfect during iftar!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64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- 2019-05-11 09:54:46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At the beginning, butter making was a rudimentary process. People would fill an animal skin sack with goat’s milk, since at this time, cows had not yet been domesticated in most of the world. 
They would attach the sack to a wooden tripod with rope and rock it back and forth until it eventually formed butter. Nomadic peoples would simply hang the sack off the side of a pack animal and butter would form just through the process of walking.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4148112"/>
                  </a:ext>
                </a:extLst>
              </a:tr>
            </a:tbl>
          </a:graphicData>
        </a:graphic>
      </p:graphicFrame>
      <p:sp>
        <p:nvSpPr>
          <p:cNvPr id="4" name="Text Placeholder 3">
            <a:extLst>
              <a:ext uri="{FF2B5EF4-FFF2-40B4-BE49-F238E27FC236}">
                <a16:creationId xmlns:a16="http://schemas.microsoft.com/office/drawing/2014/main" id="{DEDB2D09-39D5-41FC-B940-6622BE9A92F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424014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29A0C-FB59-42F4-85B2-6C1AF0383CE2}"/>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711C5E85-ADC7-4123-AD63-FD1B3407CEAF}"/>
              </a:ext>
            </a:extLst>
          </p:cNvPr>
          <p:cNvGraphicFramePr>
            <a:graphicFrameLocks noGrp="1"/>
          </p:cNvGraphicFramePr>
          <p:nvPr>
            <p:ph type="tbl" sz="quarter" idx="13"/>
            <p:extLst>
              <p:ext uri="{D42A27DB-BD31-4B8C-83A1-F6EECF244321}">
                <p14:modId xmlns:p14="http://schemas.microsoft.com/office/powerpoint/2010/main" val="347396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4000302"/>
                    </a:ext>
                  </a:extLst>
                </a:gridCol>
                <a:gridCol w="658368">
                  <a:extLst>
                    <a:ext uri="{9D8B030D-6E8A-4147-A177-3AD203B41FA5}">
                      <a16:colId xmlns:a16="http://schemas.microsoft.com/office/drawing/2014/main" val="3338930618"/>
                    </a:ext>
                  </a:extLst>
                </a:gridCol>
                <a:gridCol w="658368">
                  <a:extLst>
                    <a:ext uri="{9D8B030D-6E8A-4147-A177-3AD203B41FA5}">
                      <a16:colId xmlns:a16="http://schemas.microsoft.com/office/drawing/2014/main" val="2021760121"/>
                    </a:ext>
                  </a:extLst>
                </a:gridCol>
                <a:gridCol w="658368">
                  <a:extLst>
                    <a:ext uri="{9D8B030D-6E8A-4147-A177-3AD203B41FA5}">
                      <a16:colId xmlns:a16="http://schemas.microsoft.com/office/drawing/2014/main" val="3723025550"/>
                    </a:ext>
                  </a:extLst>
                </a:gridCol>
                <a:gridCol w="658368">
                  <a:extLst>
                    <a:ext uri="{9D8B030D-6E8A-4147-A177-3AD203B41FA5}">
                      <a16:colId xmlns:a16="http://schemas.microsoft.com/office/drawing/2014/main" val="1353394074"/>
                    </a:ext>
                  </a:extLst>
                </a:gridCol>
                <a:gridCol w="658368">
                  <a:extLst>
                    <a:ext uri="{9D8B030D-6E8A-4147-A177-3AD203B41FA5}">
                      <a16:colId xmlns:a16="http://schemas.microsoft.com/office/drawing/2014/main" val="3862417184"/>
                    </a:ext>
                  </a:extLst>
                </a:gridCol>
                <a:gridCol w="658368">
                  <a:extLst>
                    <a:ext uri="{9D8B030D-6E8A-4147-A177-3AD203B41FA5}">
                      <a16:colId xmlns:a16="http://schemas.microsoft.com/office/drawing/2014/main" val="993896950"/>
                    </a:ext>
                  </a:extLst>
                </a:gridCol>
                <a:gridCol w="658368">
                  <a:extLst>
                    <a:ext uri="{9D8B030D-6E8A-4147-A177-3AD203B41FA5}">
                      <a16:colId xmlns:a16="http://schemas.microsoft.com/office/drawing/2014/main" val="355135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49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- 2019-05-09 13:10:00 </a:t>
                      </a:r>
                      <a:r>
                        <a:rPr kumimoji="0" lang="en-US" sz="1000" b="0" i="0" u="none" strike="noStrike" kern="1200" cap="none" spc="0" normalizeH="0" baseline="0" noProof="0">
                          <a:ln>
                            <a:noFill/>
                          </a:ln>
                          <a:solidFill>
                            <a:prstClr val="black"/>
                          </a:solidFill>
                          <a:effectLst/>
                          <a:uLnTx/>
                          <a:uFillTx/>
                          <a:latin typeface="+mn-lt"/>
                          <a:ea typeface="+mn-ea"/>
                          <a:cs typeface="+mn-cs"/>
                        </a:rPr>
                        <a:t> 
 Chocolate Semperit Cookies
These crunchy chocolate cookies will be the perfect addition to your list of Raya goodies!
Ingredients:
300g SCS butter
350g low protein flour
50g chocolate powder 
2 egg yolks 
200g refined sugar 
1 tsp vanilla 
Chocolate chips for decoration  
Instructions:
1. Beat the butter and powdered sugar until smooth. 
2. Add egg yolks one by one, shake again until evenly mixed. 
3. Add the sifted flour, chocolate powder and vanilla, mix well. 
4. Put the mixture into a plastic triangle, pipe cookies using a star syringe. 
5. Give chocolate chips decorations in the middle. 
6. Bake at 140°C  for approximately 30 minutes or until cooked and crispy.
Source: http://www.momylicious.com/2014/07/semprit-cokelat.html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2316785"/>
                  </a:ext>
                </a:extLst>
              </a:tr>
            </a:tbl>
          </a:graphicData>
        </a:graphic>
      </p:graphicFrame>
      <p:sp>
        <p:nvSpPr>
          <p:cNvPr id="4" name="Text Placeholder 3">
            <a:extLst>
              <a:ext uri="{FF2B5EF4-FFF2-40B4-BE49-F238E27FC236}">
                <a16:creationId xmlns:a16="http://schemas.microsoft.com/office/drawing/2014/main" id="{FEB783E9-B0B5-4CAE-B4A9-50B086A3B7E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4468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D89B1-7BAB-4290-848B-C26B636079D2}"/>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E790469B-72BF-4753-B318-62F1ACDE44C9}"/>
              </a:ext>
            </a:extLst>
          </p:cNvPr>
          <p:cNvGraphicFramePr>
            <a:graphicFrameLocks noGrp="1"/>
          </p:cNvGraphicFramePr>
          <p:nvPr>
            <p:ph type="tbl" sz="quarter" idx="13"/>
            <p:extLst>
              <p:ext uri="{D42A27DB-BD31-4B8C-83A1-F6EECF244321}">
                <p14:modId xmlns:p14="http://schemas.microsoft.com/office/powerpoint/2010/main" val="405649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6147032"/>
                    </a:ext>
                  </a:extLst>
                </a:gridCol>
                <a:gridCol w="658368">
                  <a:extLst>
                    <a:ext uri="{9D8B030D-6E8A-4147-A177-3AD203B41FA5}">
                      <a16:colId xmlns:a16="http://schemas.microsoft.com/office/drawing/2014/main" val="2424718067"/>
                    </a:ext>
                  </a:extLst>
                </a:gridCol>
                <a:gridCol w="658368">
                  <a:extLst>
                    <a:ext uri="{9D8B030D-6E8A-4147-A177-3AD203B41FA5}">
                      <a16:colId xmlns:a16="http://schemas.microsoft.com/office/drawing/2014/main" val="1554885881"/>
                    </a:ext>
                  </a:extLst>
                </a:gridCol>
                <a:gridCol w="658368">
                  <a:extLst>
                    <a:ext uri="{9D8B030D-6E8A-4147-A177-3AD203B41FA5}">
                      <a16:colId xmlns:a16="http://schemas.microsoft.com/office/drawing/2014/main" val="1745738530"/>
                    </a:ext>
                  </a:extLst>
                </a:gridCol>
                <a:gridCol w="658368">
                  <a:extLst>
                    <a:ext uri="{9D8B030D-6E8A-4147-A177-3AD203B41FA5}">
                      <a16:colId xmlns:a16="http://schemas.microsoft.com/office/drawing/2014/main" val="3243474345"/>
                    </a:ext>
                  </a:extLst>
                </a:gridCol>
                <a:gridCol w="658368">
                  <a:extLst>
                    <a:ext uri="{9D8B030D-6E8A-4147-A177-3AD203B41FA5}">
                      <a16:colId xmlns:a16="http://schemas.microsoft.com/office/drawing/2014/main" val="3100620651"/>
                    </a:ext>
                  </a:extLst>
                </a:gridCol>
                <a:gridCol w="658368">
                  <a:extLst>
                    <a:ext uri="{9D8B030D-6E8A-4147-A177-3AD203B41FA5}">
                      <a16:colId xmlns:a16="http://schemas.microsoft.com/office/drawing/2014/main" val="579772561"/>
                    </a:ext>
                  </a:extLst>
                </a:gridCol>
                <a:gridCol w="658368">
                  <a:extLst>
                    <a:ext uri="{9D8B030D-6E8A-4147-A177-3AD203B41FA5}">
                      <a16:colId xmlns:a16="http://schemas.microsoft.com/office/drawing/2014/main" val="122739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212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- 2019-05-07 18:12:47 </a:t>
                      </a:r>
                      <a:r>
                        <a:rPr kumimoji="0" lang="en-US" sz="1000" b="0" i="0" u="none" strike="noStrike" kern="1200" cap="none" spc="0" normalizeH="0" baseline="0" noProof="0">
                          <a:ln>
                            <a:noFill/>
                          </a:ln>
                          <a:solidFill>
                            <a:prstClr val="black"/>
                          </a:solidFill>
                          <a:effectLst/>
                          <a:uLnTx/>
                          <a:uFillTx/>
                          <a:latin typeface="+mn-lt"/>
                          <a:ea typeface="+mn-ea"/>
                          <a:cs typeface="+mn-cs"/>
                        </a:rPr>
                        <a:t> 
 Semperit Hazelnut and Chocolate Cookies
The delicious combo of hazelnut and chocolate come together in these cookies to give you a truly classic taste! Bake them this Ramadan with SCS Butter and enjoy with your loved ones!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373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- 2019-05-07 11:31:01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was used as food by ancient tribes of Asiatic India, as well as for burning in primitive lamps and smeared on skin to protect from the cold.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964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- 2019-05-05 17:46:33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707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- 2019-05-03 12:56:01 </a:t>
                      </a:r>
                      <a:r>
                        <a:rPr kumimoji="0" lang="en-US" sz="1000" b="0" i="0" u="none" strike="noStrike" kern="1200" cap="none" spc="0" normalizeH="0" baseline="0" noProof="0">
                          <a:ln>
                            <a:noFill/>
                          </a:ln>
                          <a:solidFill>
                            <a:prstClr val="black"/>
                          </a:solidFill>
                          <a:effectLst/>
                          <a:uLnTx/>
                          <a:uFillTx/>
                          <a:latin typeface="+mn-lt"/>
                          <a:ea typeface="+mn-ea"/>
                          <a:cs typeface="+mn-cs"/>
                        </a:rPr>
                        <a:t> 
 For those sticky ingredients that are tough to scoop out of your measuring cups, use olive oil. Coat the measuring instruments lightly with olive oil before scaling honey, maple syrup, corn syrup, or molasses.
This will allow the stickier ingredients to slide right out. You can also use a paper towel that has been moistened with oil and wipe the measuring spoon or cup.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7291789"/>
                  </a:ext>
                </a:extLst>
              </a:tr>
            </a:tbl>
          </a:graphicData>
        </a:graphic>
      </p:graphicFrame>
      <p:sp>
        <p:nvSpPr>
          <p:cNvPr id="4" name="Text Placeholder 3">
            <a:extLst>
              <a:ext uri="{FF2B5EF4-FFF2-40B4-BE49-F238E27FC236}">
                <a16:creationId xmlns:a16="http://schemas.microsoft.com/office/drawing/2014/main" id="{40B5B1A0-5977-4036-8B83-5773EEDD88B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64367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A60F-3DFC-4493-8B2E-3E79DD5CB927}"/>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44737FCF-50FA-4F15-8531-2DB19880F63E}"/>
              </a:ext>
            </a:extLst>
          </p:cNvPr>
          <p:cNvGraphicFramePr>
            <a:graphicFrameLocks noGrp="1"/>
          </p:cNvGraphicFramePr>
          <p:nvPr>
            <p:ph type="tbl" sz="quarter" idx="13"/>
            <p:extLst>
              <p:ext uri="{D42A27DB-BD31-4B8C-83A1-F6EECF244321}">
                <p14:modId xmlns:p14="http://schemas.microsoft.com/office/powerpoint/2010/main" val="258069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8941409"/>
                    </a:ext>
                  </a:extLst>
                </a:gridCol>
                <a:gridCol w="658368">
                  <a:extLst>
                    <a:ext uri="{9D8B030D-6E8A-4147-A177-3AD203B41FA5}">
                      <a16:colId xmlns:a16="http://schemas.microsoft.com/office/drawing/2014/main" val="3936156036"/>
                    </a:ext>
                  </a:extLst>
                </a:gridCol>
                <a:gridCol w="658368">
                  <a:extLst>
                    <a:ext uri="{9D8B030D-6E8A-4147-A177-3AD203B41FA5}">
                      <a16:colId xmlns:a16="http://schemas.microsoft.com/office/drawing/2014/main" val="3878303315"/>
                    </a:ext>
                  </a:extLst>
                </a:gridCol>
                <a:gridCol w="658368">
                  <a:extLst>
                    <a:ext uri="{9D8B030D-6E8A-4147-A177-3AD203B41FA5}">
                      <a16:colId xmlns:a16="http://schemas.microsoft.com/office/drawing/2014/main" val="627389076"/>
                    </a:ext>
                  </a:extLst>
                </a:gridCol>
                <a:gridCol w="658368">
                  <a:extLst>
                    <a:ext uri="{9D8B030D-6E8A-4147-A177-3AD203B41FA5}">
                      <a16:colId xmlns:a16="http://schemas.microsoft.com/office/drawing/2014/main" val="2774842938"/>
                    </a:ext>
                  </a:extLst>
                </a:gridCol>
                <a:gridCol w="658368">
                  <a:extLst>
                    <a:ext uri="{9D8B030D-6E8A-4147-A177-3AD203B41FA5}">
                      <a16:colId xmlns:a16="http://schemas.microsoft.com/office/drawing/2014/main" val="1563284467"/>
                    </a:ext>
                  </a:extLst>
                </a:gridCol>
                <a:gridCol w="658368">
                  <a:extLst>
                    <a:ext uri="{9D8B030D-6E8A-4147-A177-3AD203B41FA5}">
                      <a16:colId xmlns:a16="http://schemas.microsoft.com/office/drawing/2014/main" val="2910515259"/>
                    </a:ext>
                  </a:extLst>
                </a:gridCol>
                <a:gridCol w="658368">
                  <a:extLst>
                    <a:ext uri="{9D8B030D-6E8A-4147-A177-3AD203B41FA5}">
                      <a16:colId xmlns:a16="http://schemas.microsoft.com/office/drawing/2014/main" val="224783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342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- 2019-05-01 19:43:09 </a:t>
                      </a:r>
                      <a:r>
                        <a:rPr kumimoji="0" lang="en-US" sz="1000" b="0" i="0" u="none" strike="noStrike" kern="1200" cap="none" spc="0" normalizeH="0" baseline="0" noProof="0">
                          <a:ln>
                            <a:noFill/>
                          </a:ln>
                          <a:solidFill>
                            <a:prstClr val="black"/>
                          </a:solidFill>
                          <a:effectLst/>
                          <a:uLnTx/>
                          <a:uFillTx/>
                          <a:latin typeface="+mn-lt"/>
                          <a:ea typeface="+mn-ea"/>
                          <a:cs typeface="+mn-cs"/>
                        </a:rPr>
                        <a:t> 
 Nutella Cookies
Bake these delicious cookies for Raya and delight your loved ones!  
Ingredients:
250g SCS butter
1 egg 
220g refined sugar 
1 teaspoon vanilla essence
380 gm wheat flour 
1 teaspoon bicarbonate soda 
1/2 teaspoon Baking powder 
50g almond powder or hazelnut powder
Instructions:
1. Preheat oven to 170°C 
2. Cream the sugar and butter. 
3. Put the vanilla essence and egg and beat until pale in color. 
4. Sift the flour, bicarbonate soda and baking soda separately and then add in the mixture. 
5. Add the almond powder or hazelnut powder. 
6. Flatten and knead until the dough does not stick to the hand.
7. Round the dough as big as marbles. The weight of 1 dough should be around 10g. 
8. Arrange in a baking tray.
9. Bake the cookies for 10 minutes then take them out and make holes and put them back in the oven for another 5 minutes. If you make holes before you bake the cookies, the dough will crack.
10. Place the cookies on a wire rack and then pipe them with nutella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9551446"/>
                  </a:ext>
                </a:extLst>
              </a:tr>
            </a:tbl>
          </a:graphicData>
        </a:graphic>
      </p:graphicFrame>
      <p:sp>
        <p:nvSpPr>
          <p:cNvPr id="4" name="Text Placeholder 3">
            <a:extLst>
              <a:ext uri="{FF2B5EF4-FFF2-40B4-BE49-F238E27FC236}">
                <a16:creationId xmlns:a16="http://schemas.microsoft.com/office/drawing/2014/main" id="{3495E6E8-E874-40B2-9678-8B33199BB6B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784382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1210</Words>
  <Application>Microsoft Office PowerPoint</Application>
  <PresentationFormat>On-screen Show (4:3)</PresentationFormat>
  <Paragraphs>510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2019-06-08T19:41:19Z</dcterms:created>
  <dcterms:modified xsi:type="dcterms:W3CDTF">2019-06-08T19:42:15Z</dcterms:modified>
</cp:coreProperties>
</file>