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Fan Adds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11</c:v>
                </c:pt>
                <c:pt idx="2">
                  <c:v>3</c:v>
                </c:pt>
                <c:pt idx="3">
                  <c:v>7</c:v>
                </c:pt>
                <c:pt idx="4">
                  <c:v>10</c:v>
                </c:pt>
                <c:pt idx="5">
                  <c:v>6</c:v>
                </c:pt>
                <c:pt idx="6">
                  <c:v>10</c:v>
                </c:pt>
                <c:pt idx="7">
                  <c:v>11</c:v>
                </c:pt>
                <c:pt idx="8">
                  <c:v>11</c:v>
                </c:pt>
                <c:pt idx="9">
                  <c:v>2</c:v>
                </c:pt>
                <c:pt idx="10">
                  <c:v>100</c:v>
                </c:pt>
                <c:pt idx="11">
                  <c:v>14</c:v>
                </c:pt>
                <c:pt idx="12">
                  <c:v>12</c:v>
                </c:pt>
                <c:pt idx="13">
                  <c:v>10</c:v>
                </c:pt>
                <c:pt idx="14">
                  <c:v>12</c:v>
                </c:pt>
                <c:pt idx="15">
                  <c:v>5</c:v>
                </c:pt>
                <c:pt idx="16">
                  <c:v>9</c:v>
                </c:pt>
                <c:pt idx="17">
                  <c:v>7</c:v>
                </c:pt>
                <c:pt idx="18">
                  <c:v>11</c:v>
                </c:pt>
                <c:pt idx="19">
                  <c:v>11</c:v>
                </c:pt>
                <c:pt idx="20">
                  <c:v>9</c:v>
                </c:pt>
                <c:pt idx="21">
                  <c:v>6</c:v>
                </c:pt>
                <c:pt idx="22">
                  <c:v>22</c:v>
                </c:pt>
                <c:pt idx="23">
                  <c:v>24</c:v>
                </c:pt>
                <c:pt idx="24">
                  <c:v>17</c:v>
                </c:pt>
                <c:pt idx="25">
                  <c:v>22</c:v>
                </c:pt>
                <c:pt idx="26">
                  <c:v>19</c:v>
                </c:pt>
                <c:pt idx="27">
                  <c:v>10</c:v>
                </c:pt>
                <c:pt idx="28">
                  <c:v>6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6-45DA-962B-A1E65CAD7A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Page Fan Removes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7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6</c:v>
                </c:pt>
                <c:pt idx="8">
                  <c:v>9</c:v>
                </c:pt>
                <c:pt idx="9">
                  <c:v>9</c:v>
                </c:pt>
                <c:pt idx="10">
                  <c:v>14</c:v>
                </c:pt>
                <c:pt idx="11">
                  <c:v>9</c:v>
                </c:pt>
                <c:pt idx="12">
                  <c:v>16</c:v>
                </c:pt>
                <c:pt idx="13">
                  <c:v>5</c:v>
                </c:pt>
                <c:pt idx="14">
                  <c:v>5</c:v>
                </c:pt>
                <c:pt idx="15">
                  <c:v>6</c:v>
                </c:pt>
                <c:pt idx="16">
                  <c:v>7</c:v>
                </c:pt>
                <c:pt idx="17">
                  <c:v>8</c:v>
                </c:pt>
                <c:pt idx="18">
                  <c:v>12</c:v>
                </c:pt>
                <c:pt idx="19">
                  <c:v>3</c:v>
                </c:pt>
                <c:pt idx="20">
                  <c:v>7</c:v>
                </c:pt>
                <c:pt idx="21">
                  <c:v>7</c:v>
                </c:pt>
                <c:pt idx="22">
                  <c:v>7</c:v>
                </c:pt>
                <c:pt idx="23">
                  <c:v>7</c:v>
                </c:pt>
                <c:pt idx="24">
                  <c:v>9</c:v>
                </c:pt>
                <c:pt idx="25">
                  <c:v>7</c:v>
                </c:pt>
                <c:pt idx="26">
                  <c:v>9</c:v>
                </c:pt>
                <c:pt idx="27">
                  <c:v>7</c:v>
                </c:pt>
                <c:pt idx="28">
                  <c:v>7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C6-45DA-962B-A1E65CAD7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59512"/>
        <c:axId val="338560496"/>
      </c:lineChart>
      <c:dateAx>
        <c:axId val="338559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60496"/>
        <c:crosses val="autoZero"/>
        <c:auto val="1"/>
        <c:lblOffset val="100"/>
        <c:baseTimeUnit val="days"/>
      </c:dateAx>
      <c:valAx>
        <c:axId val="33856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5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Engaged Users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262</c:v>
                </c:pt>
                <c:pt idx="1">
                  <c:v>1117</c:v>
                </c:pt>
                <c:pt idx="2">
                  <c:v>393</c:v>
                </c:pt>
                <c:pt idx="3">
                  <c:v>1256</c:v>
                </c:pt>
                <c:pt idx="4">
                  <c:v>2110</c:v>
                </c:pt>
                <c:pt idx="5">
                  <c:v>2319</c:v>
                </c:pt>
                <c:pt idx="6">
                  <c:v>2276</c:v>
                </c:pt>
                <c:pt idx="7">
                  <c:v>2132</c:v>
                </c:pt>
                <c:pt idx="8">
                  <c:v>1280</c:v>
                </c:pt>
                <c:pt idx="9">
                  <c:v>786</c:v>
                </c:pt>
                <c:pt idx="10">
                  <c:v>4053</c:v>
                </c:pt>
                <c:pt idx="11">
                  <c:v>2484</c:v>
                </c:pt>
                <c:pt idx="12">
                  <c:v>2335</c:v>
                </c:pt>
                <c:pt idx="13">
                  <c:v>2379</c:v>
                </c:pt>
                <c:pt idx="14">
                  <c:v>753</c:v>
                </c:pt>
                <c:pt idx="15">
                  <c:v>1038</c:v>
                </c:pt>
                <c:pt idx="16">
                  <c:v>1166</c:v>
                </c:pt>
                <c:pt idx="17">
                  <c:v>1487</c:v>
                </c:pt>
                <c:pt idx="18">
                  <c:v>1920</c:v>
                </c:pt>
                <c:pt idx="19">
                  <c:v>1353</c:v>
                </c:pt>
                <c:pt idx="20">
                  <c:v>1143</c:v>
                </c:pt>
                <c:pt idx="21">
                  <c:v>1121</c:v>
                </c:pt>
                <c:pt idx="22">
                  <c:v>2835</c:v>
                </c:pt>
                <c:pt idx="23">
                  <c:v>3764</c:v>
                </c:pt>
                <c:pt idx="24">
                  <c:v>2803</c:v>
                </c:pt>
                <c:pt idx="25">
                  <c:v>2418</c:v>
                </c:pt>
                <c:pt idx="26">
                  <c:v>2363</c:v>
                </c:pt>
                <c:pt idx="27">
                  <c:v>1865</c:v>
                </c:pt>
                <c:pt idx="28">
                  <c:v>1119</c:v>
                </c:pt>
                <c:pt idx="29">
                  <c:v>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E-436C-B0A1-B1F9A7CDF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Consumptions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270</c:v>
                </c:pt>
                <c:pt idx="1">
                  <c:v>1488</c:v>
                </c:pt>
                <c:pt idx="2">
                  <c:v>458</c:v>
                </c:pt>
                <c:pt idx="3">
                  <c:v>1392</c:v>
                </c:pt>
                <c:pt idx="4">
                  <c:v>2675</c:v>
                </c:pt>
                <c:pt idx="5">
                  <c:v>2613</c:v>
                </c:pt>
                <c:pt idx="6">
                  <c:v>2386</c:v>
                </c:pt>
                <c:pt idx="7">
                  <c:v>1977</c:v>
                </c:pt>
                <c:pt idx="8">
                  <c:v>1479</c:v>
                </c:pt>
                <c:pt idx="9">
                  <c:v>1191</c:v>
                </c:pt>
                <c:pt idx="10">
                  <c:v>5999</c:v>
                </c:pt>
                <c:pt idx="11">
                  <c:v>3173</c:v>
                </c:pt>
                <c:pt idx="12">
                  <c:v>2548</c:v>
                </c:pt>
                <c:pt idx="13">
                  <c:v>2279</c:v>
                </c:pt>
                <c:pt idx="14">
                  <c:v>708</c:v>
                </c:pt>
                <c:pt idx="15">
                  <c:v>1212</c:v>
                </c:pt>
                <c:pt idx="16">
                  <c:v>1408</c:v>
                </c:pt>
                <c:pt idx="17">
                  <c:v>2374</c:v>
                </c:pt>
                <c:pt idx="18">
                  <c:v>2486</c:v>
                </c:pt>
                <c:pt idx="19">
                  <c:v>1644</c:v>
                </c:pt>
                <c:pt idx="20">
                  <c:v>1188</c:v>
                </c:pt>
                <c:pt idx="21">
                  <c:v>1246</c:v>
                </c:pt>
                <c:pt idx="22">
                  <c:v>3293</c:v>
                </c:pt>
                <c:pt idx="23">
                  <c:v>4076</c:v>
                </c:pt>
                <c:pt idx="24">
                  <c:v>2816</c:v>
                </c:pt>
                <c:pt idx="25">
                  <c:v>2525</c:v>
                </c:pt>
                <c:pt idx="26">
                  <c:v>2518</c:v>
                </c:pt>
                <c:pt idx="27">
                  <c:v>1940</c:v>
                </c:pt>
                <c:pt idx="28">
                  <c:v>1121</c:v>
                </c:pt>
                <c:pt idx="29">
                  <c:v>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6E-436C-B0A1-B1F9A7CDF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Stories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</c:v>
                </c:pt>
                <c:pt idx="1">
                  <c:v>93</c:v>
                </c:pt>
                <c:pt idx="2">
                  <c:v>39</c:v>
                </c:pt>
                <c:pt idx="3">
                  <c:v>164</c:v>
                </c:pt>
                <c:pt idx="4">
                  <c:v>360</c:v>
                </c:pt>
                <c:pt idx="5">
                  <c:v>550</c:v>
                </c:pt>
                <c:pt idx="6">
                  <c:v>709</c:v>
                </c:pt>
                <c:pt idx="7">
                  <c:v>641</c:v>
                </c:pt>
                <c:pt idx="8">
                  <c:v>326</c:v>
                </c:pt>
                <c:pt idx="9">
                  <c:v>108</c:v>
                </c:pt>
                <c:pt idx="10">
                  <c:v>429</c:v>
                </c:pt>
                <c:pt idx="11">
                  <c:v>322</c:v>
                </c:pt>
                <c:pt idx="12">
                  <c:v>525</c:v>
                </c:pt>
                <c:pt idx="13">
                  <c:v>512</c:v>
                </c:pt>
                <c:pt idx="14">
                  <c:v>299</c:v>
                </c:pt>
                <c:pt idx="15">
                  <c:v>309</c:v>
                </c:pt>
                <c:pt idx="16">
                  <c:v>273</c:v>
                </c:pt>
                <c:pt idx="17">
                  <c:v>294</c:v>
                </c:pt>
                <c:pt idx="18">
                  <c:v>317</c:v>
                </c:pt>
                <c:pt idx="19">
                  <c:v>280</c:v>
                </c:pt>
                <c:pt idx="20">
                  <c:v>350</c:v>
                </c:pt>
                <c:pt idx="21">
                  <c:v>403</c:v>
                </c:pt>
                <c:pt idx="22">
                  <c:v>547</c:v>
                </c:pt>
                <c:pt idx="23">
                  <c:v>723</c:v>
                </c:pt>
                <c:pt idx="24">
                  <c:v>782</c:v>
                </c:pt>
                <c:pt idx="25">
                  <c:v>658</c:v>
                </c:pt>
                <c:pt idx="26">
                  <c:v>517</c:v>
                </c:pt>
                <c:pt idx="27">
                  <c:v>469</c:v>
                </c:pt>
                <c:pt idx="28">
                  <c:v>387</c:v>
                </c:pt>
                <c:pt idx="29">
                  <c:v>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6E-436C-B0A1-B1F9A7CDF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74928"/>
        <c:axId val="338570336"/>
      </c:lineChart>
      <c:dateAx>
        <c:axId val="33857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70336"/>
        <c:crosses val="autoZero"/>
        <c:auto val="1"/>
        <c:lblOffset val="100"/>
        <c:baseTimeUnit val="days"/>
      </c:dateAx>
      <c:valAx>
        <c:axId val="33857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7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87909</c:v>
                </c:pt>
                <c:pt idx="1">
                  <c:v>78319</c:v>
                </c:pt>
                <c:pt idx="2">
                  <c:v>21888</c:v>
                </c:pt>
                <c:pt idx="3">
                  <c:v>106848</c:v>
                </c:pt>
                <c:pt idx="4">
                  <c:v>306654</c:v>
                </c:pt>
                <c:pt idx="5">
                  <c:v>326938</c:v>
                </c:pt>
                <c:pt idx="6">
                  <c:v>403140</c:v>
                </c:pt>
                <c:pt idx="7">
                  <c:v>396968</c:v>
                </c:pt>
                <c:pt idx="8">
                  <c:v>232220</c:v>
                </c:pt>
                <c:pt idx="9">
                  <c:v>113971</c:v>
                </c:pt>
                <c:pt idx="10">
                  <c:v>173408</c:v>
                </c:pt>
                <c:pt idx="11">
                  <c:v>171759</c:v>
                </c:pt>
                <c:pt idx="12">
                  <c:v>185748</c:v>
                </c:pt>
                <c:pt idx="13">
                  <c:v>209014</c:v>
                </c:pt>
                <c:pt idx="14">
                  <c:v>118737</c:v>
                </c:pt>
                <c:pt idx="15">
                  <c:v>144447</c:v>
                </c:pt>
                <c:pt idx="16">
                  <c:v>139284</c:v>
                </c:pt>
                <c:pt idx="17">
                  <c:v>169356</c:v>
                </c:pt>
                <c:pt idx="18">
                  <c:v>202417</c:v>
                </c:pt>
                <c:pt idx="19">
                  <c:v>193634</c:v>
                </c:pt>
                <c:pt idx="20">
                  <c:v>185159</c:v>
                </c:pt>
                <c:pt idx="21">
                  <c:v>191588</c:v>
                </c:pt>
                <c:pt idx="22">
                  <c:v>193265</c:v>
                </c:pt>
                <c:pt idx="23">
                  <c:v>215001</c:v>
                </c:pt>
                <c:pt idx="24">
                  <c:v>207626</c:v>
                </c:pt>
                <c:pt idx="25">
                  <c:v>207895</c:v>
                </c:pt>
                <c:pt idx="26">
                  <c:v>193236</c:v>
                </c:pt>
                <c:pt idx="27">
                  <c:v>185826</c:v>
                </c:pt>
                <c:pt idx="28">
                  <c:v>159192</c:v>
                </c:pt>
                <c:pt idx="29">
                  <c:v>146421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E0-4A99-A71B-0399097243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85269</c:v>
                </c:pt>
                <c:pt idx="1">
                  <c:v>64321</c:v>
                </c:pt>
                <c:pt idx="2">
                  <c:v>18644</c:v>
                </c:pt>
                <c:pt idx="3">
                  <c:v>88267</c:v>
                </c:pt>
                <c:pt idx="4">
                  <c:v>252472</c:v>
                </c:pt>
                <c:pt idx="5">
                  <c:v>259999</c:v>
                </c:pt>
                <c:pt idx="6">
                  <c:v>334218</c:v>
                </c:pt>
                <c:pt idx="7">
                  <c:v>313550</c:v>
                </c:pt>
                <c:pt idx="8">
                  <c:v>196311</c:v>
                </c:pt>
                <c:pt idx="9">
                  <c:v>100997</c:v>
                </c:pt>
                <c:pt idx="10">
                  <c:v>134389</c:v>
                </c:pt>
                <c:pt idx="11">
                  <c:v>142198</c:v>
                </c:pt>
                <c:pt idx="12">
                  <c:v>156486</c:v>
                </c:pt>
                <c:pt idx="13">
                  <c:v>175512</c:v>
                </c:pt>
                <c:pt idx="14">
                  <c:v>112246</c:v>
                </c:pt>
                <c:pt idx="15">
                  <c:v>138832</c:v>
                </c:pt>
                <c:pt idx="16">
                  <c:v>131485</c:v>
                </c:pt>
                <c:pt idx="17">
                  <c:v>135931</c:v>
                </c:pt>
                <c:pt idx="18">
                  <c:v>155367</c:v>
                </c:pt>
                <c:pt idx="19">
                  <c:v>170404</c:v>
                </c:pt>
                <c:pt idx="20">
                  <c:v>159610</c:v>
                </c:pt>
                <c:pt idx="21">
                  <c:v>171377</c:v>
                </c:pt>
                <c:pt idx="22">
                  <c:v>170174</c:v>
                </c:pt>
                <c:pt idx="23">
                  <c:v>175261</c:v>
                </c:pt>
                <c:pt idx="24">
                  <c:v>179710</c:v>
                </c:pt>
                <c:pt idx="25">
                  <c:v>170878</c:v>
                </c:pt>
                <c:pt idx="26">
                  <c:v>163965</c:v>
                </c:pt>
                <c:pt idx="27">
                  <c:v>166975</c:v>
                </c:pt>
                <c:pt idx="28">
                  <c:v>140096</c:v>
                </c:pt>
                <c:pt idx="29">
                  <c:v>129106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E0-4A99-A71B-039909724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70992"/>
        <c:axId val="338571320"/>
      </c:lineChart>
      <c:dateAx>
        <c:axId val="33857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71320"/>
        <c:crosses val="autoZero"/>
        <c:auto val="1"/>
        <c:lblOffset val="100"/>
        <c:baseTimeUnit val="days"/>
      </c:dateAx>
      <c:valAx>
        <c:axId val="3385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194579</c:v>
                </c:pt>
                <c:pt idx="1">
                  <c:v>194585</c:v>
                </c:pt>
                <c:pt idx="2">
                  <c:v>194581</c:v>
                </c:pt>
                <c:pt idx="3">
                  <c:v>194576</c:v>
                </c:pt>
                <c:pt idx="4">
                  <c:v>194573</c:v>
                </c:pt>
                <c:pt idx="5">
                  <c:v>194571</c:v>
                </c:pt>
                <c:pt idx="6">
                  <c:v>194568</c:v>
                </c:pt>
                <c:pt idx="7">
                  <c:v>194569</c:v>
                </c:pt>
                <c:pt idx="8">
                  <c:v>194570</c:v>
                </c:pt>
                <c:pt idx="9">
                  <c:v>194557</c:v>
                </c:pt>
                <c:pt idx="10">
                  <c:v>194639</c:v>
                </c:pt>
                <c:pt idx="11">
                  <c:v>194642</c:v>
                </c:pt>
                <c:pt idx="12">
                  <c:v>194621</c:v>
                </c:pt>
                <c:pt idx="13">
                  <c:v>194624</c:v>
                </c:pt>
                <c:pt idx="14">
                  <c:v>194628</c:v>
                </c:pt>
                <c:pt idx="15">
                  <c:v>194620</c:v>
                </c:pt>
                <c:pt idx="16">
                  <c:v>194615</c:v>
                </c:pt>
                <c:pt idx="17">
                  <c:v>194607</c:v>
                </c:pt>
                <c:pt idx="18">
                  <c:v>194603</c:v>
                </c:pt>
                <c:pt idx="19">
                  <c:v>194607</c:v>
                </c:pt>
                <c:pt idx="20">
                  <c:v>194607</c:v>
                </c:pt>
                <c:pt idx="21">
                  <c:v>194597</c:v>
                </c:pt>
                <c:pt idx="22">
                  <c:v>194609</c:v>
                </c:pt>
                <c:pt idx="23">
                  <c:v>194621</c:v>
                </c:pt>
                <c:pt idx="24">
                  <c:v>194630</c:v>
                </c:pt>
                <c:pt idx="25">
                  <c:v>194640</c:v>
                </c:pt>
                <c:pt idx="26">
                  <c:v>194646</c:v>
                </c:pt>
                <c:pt idx="27">
                  <c:v>194643</c:v>
                </c:pt>
                <c:pt idx="28">
                  <c:v>194640</c:v>
                </c:pt>
                <c:pt idx="29">
                  <c:v>194637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E-4371-997E-9CD77D54D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11392"/>
        <c:axId val="339605816"/>
      </c:lineChart>
      <c:dateAx>
        <c:axId val="33961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5816"/>
        <c:crosses val="autoZero"/>
        <c:auto val="1"/>
        <c:lblOffset val="100"/>
        <c:baseTimeUnit val="days"/>
      </c:dateAx>
      <c:valAx>
        <c:axId val="33960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0.88367361617739204</c:v>
                </c:pt>
                <c:pt idx="10">
                  <c:v>9.5560053842438902E-2</c:v>
                </c:pt>
                <c:pt idx="11">
                  <c:v>4.6238735730212404E-3</c:v>
                </c:pt>
                <c:pt idx="12">
                  <c:v>0.281670965156544</c:v>
                </c:pt>
                <c:pt idx="13">
                  <c:v>0.111315474906067</c:v>
                </c:pt>
                <c:pt idx="14">
                  <c:v>0</c:v>
                </c:pt>
                <c:pt idx="15">
                  <c:v>0.143083198898491</c:v>
                </c:pt>
                <c:pt idx="16">
                  <c:v>2.8942023475577401E-2</c:v>
                </c:pt>
                <c:pt idx="17">
                  <c:v>3.7504752314505597E-2</c:v>
                </c:pt>
                <c:pt idx="18">
                  <c:v>6.1651647640283198E-2</c:v>
                </c:pt>
                <c:pt idx="19">
                  <c:v>0</c:v>
                </c:pt>
                <c:pt idx="20">
                  <c:v>9.88995180896209E-2</c:v>
                </c:pt>
                <c:pt idx="21">
                  <c:v>0</c:v>
                </c:pt>
                <c:pt idx="22">
                  <c:v>6.1651647640283198E-2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F5-4D54-9AF7-CF7A5ADCA4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06144"/>
        <c:axId val="339608440"/>
      </c:lineChart>
      <c:catAx>
        <c:axId val="33960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8440"/>
        <c:crosses val="autoZero"/>
        <c:auto val="1"/>
        <c:lblAlgn val="ctr"/>
        <c:lblOffset val="100"/>
        <c:noMultiLvlLbl val="0"/>
      </c:catAx>
      <c:valAx>
        <c:axId val="33960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56-422C-866D-68F94B1C81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56-422C-866D-68F94B1C81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56-422C-866D-68F94B1C81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56-422C-866D-68F94B1C81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56-422C-866D-68F94B1C81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56-422C-866D-68F94B1C81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56-422C-866D-68F94B1C81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556-422C-866D-68F94B1C8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15328"/>
        <c:axId val="339610080"/>
      </c:barChart>
      <c:catAx>
        <c:axId val="33961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0080"/>
        <c:crosses val="autoZero"/>
        <c:auto val="1"/>
        <c:lblAlgn val="ctr"/>
        <c:lblOffset val="100"/>
        <c:noMultiLvlLbl val="0"/>
      </c:catAx>
      <c:valAx>
        <c:axId val="33961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6451</c:v>
                </c:pt>
                <c:pt idx="2">
                  <c:v>10117</c:v>
                </c:pt>
                <c:pt idx="3">
                  <c:v>4270</c:v>
                </c:pt>
                <c:pt idx="4">
                  <c:v>1197</c:v>
                </c:pt>
                <c:pt idx="5">
                  <c:v>505</c:v>
                </c:pt>
                <c:pt idx="6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85-4C19-9999-58B7FE3C43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844</c:v>
                </c:pt>
                <c:pt idx="1">
                  <c:v>34001</c:v>
                </c:pt>
                <c:pt idx="2">
                  <c:v>81847</c:v>
                </c:pt>
                <c:pt idx="3">
                  <c:v>40714</c:v>
                </c:pt>
                <c:pt idx="4">
                  <c:v>9459</c:v>
                </c:pt>
                <c:pt idx="5">
                  <c:v>2674</c:v>
                </c:pt>
                <c:pt idx="6">
                  <c:v>1447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85-4C19-9999-58B7FE3C4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619264"/>
        <c:axId val="339619920"/>
      </c:barChart>
      <c:catAx>
        <c:axId val="3396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9920"/>
        <c:crosses val="autoZero"/>
        <c:auto val="1"/>
        <c:lblAlgn val="ctr"/>
        <c:lblOffset val="100"/>
        <c:noMultiLvlLbl val="0"/>
      </c:catAx>
      <c:valAx>
        <c:axId val="33961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6.1659884079417901E-2</c:v>
                </c:pt>
                <c:pt idx="1">
                  <c:v>0</c:v>
                </c:pt>
                <c:pt idx="2">
                  <c:v>0</c:v>
                </c:pt>
                <c:pt idx="3">
                  <c:v>0.46605793094943199</c:v>
                </c:pt>
                <c:pt idx="4">
                  <c:v>3.54562552028201E-2</c:v>
                </c:pt>
                <c:pt idx="5">
                  <c:v>6.1662735667267897E-2</c:v>
                </c:pt>
                <c:pt idx="6">
                  <c:v>0</c:v>
                </c:pt>
                <c:pt idx="7">
                  <c:v>4.6248715313463497E-3</c:v>
                </c:pt>
                <c:pt idx="8">
                  <c:v>6.1664953751284703E-2</c:v>
                </c:pt>
                <c:pt idx="9">
                  <c:v>0.14208998175698201</c:v>
                </c:pt>
                <c:pt idx="10">
                  <c:v>6.1654815241070297E-2</c:v>
                </c:pt>
                <c:pt idx="11">
                  <c:v>0.13715095851568801</c:v>
                </c:pt>
                <c:pt idx="12">
                  <c:v>0</c:v>
                </c:pt>
                <c:pt idx="13">
                  <c:v>0</c:v>
                </c:pt>
                <c:pt idx="14">
                  <c:v>0.13356484573260299</c:v>
                </c:pt>
                <c:pt idx="15">
                  <c:v>0</c:v>
                </c:pt>
                <c:pt idx="16">
                  <c:v>1.38711218655118E-2</c:v>
                </c:pt>
                <c:pt idx="17">
                  <c:v>5.3944914535842499E-2</c:v>
                </c:pt>
                <c:pt idx="18">
                  <c:v>3.9560213727907897E-2</c:v>
                </c:pt>
                <c:pt idx="19">
                  <c:v>0</c:v>
                </c:pt>
                <c:pt idx="20">
                  <c:v>0</c:v>
                </c:pt>
                <c:pt idx="21">
                  <c:v>9.6076779218644007E-2</c:v>
                </c:pt>
                <c:pt idx="22">
                  <c:v>0.88367815619525203</c:v>
                </c:pt>
                <c:pt idx="23">
                  <c:v>0.12637938474816601</c:v>
                </c:pt>
                <c:pt idx="24">
                  <c:v>7.1406188193834402E-2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9.5544345932173799E-2</c:v>
                </c:pt>
                <c:pt idx="29">
                  <c:v>0.10119689731340201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F-4FFC-9D45-3DBB3AF12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797272"/>
        <c:axId val="308793992"/>
      </c:lineChart>
      <c:dateAx>
        <c:axId val="30879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93992"/>
        <c:crosses val="autoZero"/>
        <c:auto val="1"/>
        <c:lblOffset val="100"/>
        <c:baseTimeUnit val="days"/>
      </c:dateAx>
      <c:valAx>
        <c:axId val="30879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9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7.8297190240594297E-2</c:v>
                </c:pt>
                <c:pt idx="1">
                  <c:v>0.34884378066511501</c:v>
                </c:pt>
                <c:pt idx="2">
                  <c:v>0.10609166525382401</c:v>
                </c:pt>
                <c:pt idx="3">
                  <c:v>0.195486095056077</c:v>
                </c:pt>
                <c:pt idx="4">
                  <c:v>7.0727776835882397E-2</c:v>
                </c:pt>
                <c:pt idx="5">
                  <c:v>6.1651330898105802E-2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6-4A8C-B3B1-C22544B75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249136"/>
        <c:axId val="261249464"/>
      </c:barChart>
      <c:catAx>
        <c:axId val="26124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49464"/>
        <c:crosses val="autoZero"/>
        <c:auto val="1"/>
        <c:lblAlgn val="ctr"/>
        <c:lblOffset val="100"/>
        <c:noMultiLvlLbl val="0"/>
      </c:catAx>
      <c:valAx>
        <c:axId val="26124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4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0.12489836744402801</c:v>
                </c:pt>
                <c:pt idx="1">
                  <c:v>0.31208235625200198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E-4796-AB91-040F37085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109704"/>
        <c:axId val="433110032"/>
      </c:barChart>
      <c:catAx>
        <c:axId val="43310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0032"/>
        <c:crosses val="autoZero"/>
        <c:auto val="1"/>
        <c:lblAlgn val="ctr"/>
        <c:lblOffset val="100"/>
        <c:noMultiLvlLbl val="0"/>
      </c:catAx>
      <c:valAx>
        <c:axId val="43311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0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A44C-BE7D-4E58-A6CD-505FE40B6D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UNIFIED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00777-37C9-4334-B868-8C16F736F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54307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51475-0E51-444C-BF1F-A3CA8E23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1C7E4-94E1-4AF4-83C6-7A6F1A3DF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0202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16144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93737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9965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9904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1913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6209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0598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4077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2923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0760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4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5D1CF-5CFF-4FB7-8E76-C0994A46A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39193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5FD43-539A-4C9C-82D8-F86FB33F6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1DF6D-6F37-4E9C-BF53-76D82CA5B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900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839717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404661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8798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4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90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35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34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18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14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4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4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40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9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56D6E-F914-4DC8-9BA3-A0BE1A21D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94394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66BE0-7EF1-4CF7-9C9D-B08D906B7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F11B6-7711-4E82-9306-D3FD1F492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189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807723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990041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9164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01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36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2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93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25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7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8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6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60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8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97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A21CB-1C6C-4213-B9B5-04C26F964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861145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808F-F527-40DD-9B68-B7D186DC4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3BD229-EBAC-469A-841F-C3199E70F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830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0172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5190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864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82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1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23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Bintulu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2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7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99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4813A-7427-400A-BD08-C2C7FE764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666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256E-6ADD-4A29-B83D-AC55492C1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Growth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81EC44-6021-488B-B597-B7FBF92F1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3634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CAAD5-F425-49AC-A507-5D7744C50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73B22-F457-46B3-BFBE-D8B88764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2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8D5AC-8CAA-4B4D-9E3F-4513BF2BE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Engagement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57E2AD-3D46-43CD-9E05-B001DE962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758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E409A-2B8D-40C8-9C43-DF1A367CC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9E66-EC54-41BE-A7E3-646C284A8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99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BB776-6535-4967-8C13-5A5B5209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Visibility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56276-E7B5-4753-A87B-7060ECF27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1283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8B18E-B187-406E-833E-56AA58309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3BEE8-24B6-4756-BA71-ECB17B013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49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DDF32-095A-48BA-AAC5-4BAB294A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9C0E43-9400-475A-B56E-E3610FD1E2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51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E825C-79A2-42AE-9571-B14626D22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7DDC8-6FCE-4FED-87B8-E6015E89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60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20389-C225-4385-95D6-556D24847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1A317C-CEA8-4950-AB13-4DB85CF3AA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18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1C3DC-4EA1-4209-AC4D-821F3348D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81AB5-375C-4DE7-906B-09E74C849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60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F50B-5061-44E2-87AA-3AF6AAA12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B5F60-F2E4-48DC-BE09-3D41FBBFE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36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538CE-8BB6-40E5-B766-FC2EAE719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1D74C-03F5-4D32-AB7F-B45DBDB78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29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D55E-716B-416F-B01B-EA88B7306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A3A8D1-DD0C-44F9-B015-49B5A5D18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6315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9923C-6ABE-4984-91FC-DADE8BC72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9846E-4519-4573-B518-3B757E03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572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F2BF3-2F35-4B6D-9E59-1DF2DB928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1DA7D0-2E0E-4DA9-9903-D03526DD56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855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1EE2B-33FF-4635-964E-98D78D2EB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903C6-9A3A-45A5-AAD3-02A99456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79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554EB-CDD4-47F9-8400-0929A76E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Attrition and Engagement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A14A3-06B4-4A45-8853-66FECEDF55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205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41808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2886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13839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85471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271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attrition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21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735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FE7E7-C28B-4E91-A81D-445E1ECD5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93322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36E27-7D46-4CF6-8483-FBA9F5C5A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EBA29-E091-45B7-A38D-8BCF81BF4C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912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CBAC1-340C-479B-81CB-2ACCF4934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B1401-E7D5-4A35-BB05-4CFFAF3E3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14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5A87-7276-4148-BBAB-03BBC39E6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4577A-6FBD-4252-B75A-8AB8051D0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262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8054576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33115205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509402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188278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82920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2555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122893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721209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4695714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3958842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4106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1862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26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- 2019-04-30 13:56:00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Use INFINITY Advanced White Cream XX as the final step in your🌙 nightly skincare routine for crystal clear bright translucency ✨ while caring for damaged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75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- 2019-04-29 13:55:00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Gently apply INFINITY Advanced White Serum XX to your skin using patting motion after lotion for a 😍 triple-sealing effect 😍 - penetration, relaxation and hydration💦 all day long!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49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- 2019-04-25 20:08:01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bright, translucent, well-hydrated and softly toned skin ✨, use INFINITY Advanced White XX as part of your morning 🌞 and night 🌙 routine, after preparing your skin with lotion!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3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- 2019-04-24 20:07:01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💧 Gently apply INFINITY Advanced White Lotion XX to skin using patting motion after cleansing 💦 for a flawless translucency ✨ skin that shows from deep within.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82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57894-E0F5-457E-9376-931EB959B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14389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9480-4CEA-44CB-A057-DDA6A3AC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9AD2A-9EB0-4D8B-A38F-7BA715A12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121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973550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15523206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7592796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4738651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15770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18010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897194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757117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843860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169169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59204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5839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1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- 2019-04-23 09:13:47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😍Starts today! Enjoy KOSÉ Sogo Southkey Opening specials from 23rd-28th April! Exclusive deals, FREE gifts &amp; sets are available. 🙋‍♀️
*T&amp;C apply, while stock last.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5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- 2019-04-22 10:00:00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Monday! 😉✨ Remember to apply some sunscreen before heading out under the sun! 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53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- 2019-04-19 17:48:00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Have you experienced the wonder ✨ of our INFINITY Advanced White XX yet? Check out what these 3 beauty gurus have to say about it!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8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- 2019-04-18 16:26:46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🥳Congratulation to Disney Magical Land Contest Winners &amp; Sekkisei Tiktok challenge Winners, you will be contacted by the nearest counter to collect your prize!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44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C2E7A-561A-43A6-B2CD-72E96BC60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696376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B11C-58F5-4FE9-84F1-8ADEA9E77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CF162-E574-4698-9BE3-7B273ACBE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054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070706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5598528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7835631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72818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94472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21855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195173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9282779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930606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9868126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45721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7900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9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- 2019-04-18 10:05:00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Mark your calender! 🏃‍♀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87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- 2019-04-17 15:44:17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1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- 2019-04-15 12:47:00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 Sunproof your skin while delivering skincare effects 💦 with SEKKISEI UV Gel or Milk and kiss goodbye to dark spots and dullness!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35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- 2019-04-12 13:46:00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🌟 brand new 🌟 INFINITY Advanced White XX is specially formulated with Kojic Acid to brighten your skin ✨ and tackle stubborn and darkened age spots at its source. Find out more about this elegant collection at your nearest KOSÉ store. 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9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- 2019-04-11 16:00:34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89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- 2019-04-10 15:50:56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Grand Opening Deals!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035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0A088-8D29-4CD6-9538-825A63F7E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724760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016E-4994-4A09-94A7-52DEB5EAA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D9E35-E34C-44A4-B401-F96635BA2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392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60665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9020113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7737850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994373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95724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3794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6223737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288881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7555096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238413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146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1332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9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- 2019-04-10 12:35:00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Did you know? Ultraviolet exposure can cause premature aging of your skin. Protect your skin and maintain a youthful appearance by lathering a generous amount of sunscreen when you’re out during the day. 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188.7656 %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5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- 2019-04-09 18:19:59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0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- 2019-04-08 11:33:00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Introducing 🌟 INFINITY Advanced White XX 🌟, achieve flawless radiance like never before!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- 2019-04-06 12:50:07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8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- 2019-04-05 17:45:28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📢Introducing our 🌟star products🌟 for April 2019, Infinity Advanced White XX Set, SEKKISEI UV Gel &amp; Milk! Stay tuned for more information! 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71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6F492-C525-48A7-BA39-F450DF567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89075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0EBD-EA26-45A6-9BDA-EC7F6D8CD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DC1BA-ECA5-4E90-B545-32A2C8A44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04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8833246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9904564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19486661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849434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34944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42348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6001427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1147756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6408668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360609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82763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3716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- 2019-04-04 16:26:23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🥳 Celebrate April Beauty Fest with us on Hermo from 3 – 8 Apr 2019! We’ll be offering hot deals on selective KOSÉ products, 
so remember to mark your dates for this special occasion! 🗓️
*Only at Hermo.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8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- 2019-04-04 16:26:23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🥳 Celebrate April Beauty Fest with us on Hermo from 3 – 8 Apr 2019! We’ll be offering hot deals on selective KOSÉ products, 
so remember to mark your dates for this special occasion! 🗓️
*Only at Hermo.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235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02B6D-B4F8-45BD-BCEF-94050B79D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8491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73769-A933-461D-92F4-162E7C46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837EF7-C8A2-4FD3-B4B6-B69793270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737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035528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98568792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14066047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829258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27806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474381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4782784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114314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1212411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515678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45809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3727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7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- 2019-04-04 12:27:43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Introducing New KOSÉ Infinity Advanced White XX😮, a high-performance 🌝 brightening care for spotless &amp; radiant skin✨! #goodbyeagespot #advancedwhitexx #kosemy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29.1017 %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16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KOSÉ - 2019-04-01 22:43:14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Want brighter and clearer skin like theirs? 😉✨✨ One by Kose Melanoshot White is just the ‘One’ you need. Formulated with our popular brightening agent kojic acid, this serum helps prevents dark spots and freckles - resulting to smooth and flawless skin! 🥚
Check out their reviews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421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68647-7732-4AC1-8A61-F2EA162A8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994929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D149-4DF7-42CA-BE6E-EEA9CB492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0E7A13-3F7F-4E49-ADC2-EE5535139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032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6C881-BCB6-4F8D-90BE-F61CCDCDA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DC61D-F697-4179-BA4A-83B15490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693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4469-6C69-4110-8416-85E821B4C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D0385-F263-457A-A1B1-6530A4B00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407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7034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047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8184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837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9797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186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327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1252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77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1094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60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698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774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773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023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615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12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331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1768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61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91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607B1-B005-4043-8B9E-FA2E45A67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06690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41C30-2C39-4C7A-96DA-D930C105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EB99A-D4DB-49E0-952E-51164C759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445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25301116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25464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580986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90299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321656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362464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49284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946793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962032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759713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139805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019531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968575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724181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094708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032365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778400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68349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0103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382706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571922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091475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979920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771354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967231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993894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8957472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229143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1944792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475718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465651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813012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977182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79942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18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150355.46666667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159802.76666667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72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DD109-6FF1-479D-B35A-7E9B72BB9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051330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98C8B-FB40-4455-BB15-581FED7FA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9B7FD-12E4-477D-A953-87A15032C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935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25934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8771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397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7335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303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9180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1114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963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595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2517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916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83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823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760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27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714.75 $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52894.704545455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91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FD784-D2DC-4F54-AEEA-34AA73478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428006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2C4D-5828-4306-8470-33EA825C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638E4-720B-4A3C-A21C-AD1DEEA68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279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37451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81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01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7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091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216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903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224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074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408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43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674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07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8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52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304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770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90497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289120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67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8E0F7-F701-4C4B-8A3A-027B63CE8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143958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B3BC6-627B-4D36-89E5-1D74D8BF3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D06E5-EE5E-49B0-BBE2-7F8ADE4ED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6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15884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439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327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448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26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579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19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581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1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90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76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30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161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39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30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070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73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83493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16010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32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- 2019-04-30 12:47:37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May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Malaysia; Ages: 18 - 55; Interests: Cosmetics, Beauty, Sephora, Kiehl's, Facial, Online shopping, Beautiful Skin, Laneige, Innisfree (cosmetics brand), Skin care or FentyBeauty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26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B5CF4-FCA0-4791-9ED3-E0D40A96C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717001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EC91-9180-4357-A155-2AAF6CC4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AF20F-AB79-4C8F-BCEF-B02B42878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502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3307483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6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0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61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66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395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128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612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228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603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42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2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910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613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439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537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38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18649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796116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34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- 2019-04-30 12:47:28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May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179.46 $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Location(s): Malaysia; Ages: 20 - 45; Interests: Gift, Kiehl's, L'Oréal, Clarins, Lancôme, The Body Shop, Mother's Day, Maybelline, MAC Cosmetics, The Face Shop, Family, Skin Food, I Love My Family, Clinique, Laneige, Innisfree (cosmetics brand) or Etude 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62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79296-7B6E-4B89-8821-EB8BE33B4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93415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A436-3882-43D5-8CEB-5B5A0B2B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4A068-9DDB-4DD0-BC5A-9117C68CE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152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878469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424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274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200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08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366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864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00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460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23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502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447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50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2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686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87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994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24651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261984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9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- 2019-04-30 12:47:26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May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 and Instagram; Location(s): Malaysia; Ages: 18 - 55; Interests: Cosmetics, Beauty, Sephora, Kiehl's, Facial, Online shopping, Beautiful Skin, Laneige, Innisfree (cosmetics brand), Skin care or FentyBeauty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648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D12A4-B6D4-4400-B64E-4CEF5ECD9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399728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D6A71-9ED7-4D6E-B49D-DE83F3DF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56488-BE3D-4B87-A7D9-6F884F2E9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236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044489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74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272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90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994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93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44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104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076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920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656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966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171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38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724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889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116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67968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802374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- 2019-04-30 12:47:25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May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Malaysia; Ages: 18 - 55; Interests: Cosmetics, Beauty, Sephora, Kiehl's, Facial, Online shopping, Beautiful Skin, Laneige, Innisfree (cosmetics brand), Skin care or FentyBeauty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34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6CA4E-184D-4FE5-AE20-511FA533A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353925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0F920-7C58-474E-A12B-6FB68E43C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C2522-BFB0-4DCA-A8C1-A27C13491C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60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397063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38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98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787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976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052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397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043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29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64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1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84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47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486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930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479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00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79603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56197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2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- 2019-04-21 16:50:23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Sunproof your skin while delivering skincare effects 💦 with SEKKISEI UV Gel or Milk and kiss goodbye to dark spots and dullness! 😍
#kosemy #kosemalaysia #sekkisei #beauty #beautytips #beautydeals #skincare #dealoftheday #skincaremalaysia #smoothskin #beautifulskin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240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F92F6-65F6-4B23-863F-6FE683000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010128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86E55-DC59-40D5-8A87-37C9D4357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9C146-69DC-44E3-9313-9492B04CD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345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492234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816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18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41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104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045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09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08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391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74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116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30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244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428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4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318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21032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323769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8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- 2019-04-21 16:50:23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🌟 brand new 🌟 INFINITY Advanced White XX is specially formulated with Kojic Acid to brighten your skin ✨ and tackle stubborn and darkened age spots at its source. Find out more about this elegant collection at your nearest KOSÉ store. 🏬
#kosemy #kosemalaysia #infinity #advancedwhiteXX #goodbyeagespot #beauty #beautytips #beautydeals #skincare #dealoftheday #skincaremalaysia #smoothskin #beautifulskin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97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0EE42-99BF-45B5-BE5C-7C068397F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684092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0ADB-AE19-43F8-9E1E-CBC237A20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5BDEC-07D3-49FB-BB9A-607096AC3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060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290195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540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652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54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33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863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18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623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27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063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22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95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224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72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403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360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84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95454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605269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3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- 2019-04-13 14:38:32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Experience the full benefit✨ of INFINITY Advanced White XX by following this routine! 😍 🌞 Day Routine: INFINITY Advanced White Lotion XX &gt; INFINITY Advanced White XX &gt; INFINITY Advanced White Serum XX &gt; SEKKISEI Sunscreen
🌙 Night Routine: INFINITY Advanced White Lotion XX &gt; INFINITY Advanced White XX &gt; INFINITY Advanced White Serum XX &gt; INFINITY Advanced White Cream XX
#kosemy #kosemalaysia #infinity #advancedwhiteXX #goodbyeagespot #beauty #beautytips #beautydeals #skincare #dealoftheday #skincaremalaysia #smoothskin #beautifulskin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42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56E4A-1DE9-478E-8212-6DDE79D8F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190397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8E09-6BAD-40C9-A304-3624BDADA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CBC31-6A39-4FDF-A7D1-06F04BB7D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060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304741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737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37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326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4891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722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472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049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16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859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672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987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44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64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690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494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730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566209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8031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7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- 2019-04-13 14:38:32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Experience the full benefit✨ of INFINITY Advanced White XX by following this routine! 😍 🌞 Day Routine: INFINITY Advanced White Lotion XX &gt; INFINITY Advanced White XX &gt; INFINITY Advanced White Serum XX &gt; SEKKISEI Sunscreen
🌙 Night Routine: INFINITY Advanced White Lotion XX &gt; INFINITY Advanced White XX &gt; INFINITY Advanced White Serum XX &gt; INFINITY Advanced White Cream XX
#kosemy #kosemalaysia #infinity #advancedwhiteXX #goodbyeagespot #beauty #beautytips #beautydeals #skincare #dealoftheday #skincaremalaysia #smoothskin #beautifulskin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134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23414-BDEC-4F88-94C8-A3F6A7440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6440819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B2C3-A198-414C-A50C-21AEBE046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045E6-4BDA-40FA-B175-CDBE41248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182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066044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062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989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953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768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850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363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574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76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627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50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24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623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987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306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78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683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18567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624228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- 2019-04-13 14:38:32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know? Ultraviolet exposure can cause premature aging of your skin. Protect your skin and maintain a youthful appearance by lathering a generous amount of sunscreen when you’re out during the day. ☀
#kosemy #kosemalaysia #sekkisei #beauty #beautytips #beautydeals #skincare #dealoftheday #skincaremalaysia #smoothskin #beautifulskin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09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1BF0F-6FB4-4709-A9AE-126B72C4F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7170238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6CBF-B9A8-451D-AA61-CF315F369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200AA-5284-4236-B00B-4FA1456FB0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763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33833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748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88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63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402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792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604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148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133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81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160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8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208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864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45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05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111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00352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07354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97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- 2019-04-13 14:38:32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Experience the full benefit✨ of INFINITY Advanced White XX by following this routine! 😍 🌞 Day Routine: INFINITY Advanced White Lotion XX &gt; INFINITY Advanced White XX &gt; INFINITY Advanced White Serum XX &gt; SEKKISEI Sunscreen
🌙 Night Routine: INFINITY Advanced White Lotion XX &gt; INFINITY Advanced White XX &gt; INFINITY Advanced White Serum XX &gt; INFINITY Advanced White Cream XX
#kosemy #kosemalaysia #infinity #advancedwhiteXX #goodbyeagespot #beauty #beautytips #beautydeals #skincare #dealoftheday #skincaremalaysia #smoothskin #beautifulskin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022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999FC-DA27-4448-9568-9F3878F70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25484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D84D-7A7D-477F-87E7-B03010F59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933EB-A859-4EB5-9715-7B7682F32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74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588573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612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609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74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975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379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69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717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88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025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272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648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983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479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45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06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887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90205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427273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4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Monday! 😉✨ Remember to apply some sunscreen before heading out under the sun! ☀️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 from KOSÉ's post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79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E33A9-049F-4535-935B-903A0F112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173729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BB1C-4AD2-4C77-B02A-75C04DB3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3C711-0611-4AE5-ADF3-8CBB20E7E8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078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59118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4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075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165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16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25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66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447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469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27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86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59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01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80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876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254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91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60396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4899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8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💧 Gently apply INFINITY Advanced White Lotion XX to skin using patting motion after cleansing 💦 for a flawless translucency ✨ skin that shows from deep within.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0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4F942-9D2D-4BAB-A610-3AE87DF4B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35899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F33F-9F66-49DB-9E86-530074C6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EB5771-6D45-4C90-BA12-430F46BDF5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713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238307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023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795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60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65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166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607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77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437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6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84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415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245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852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759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30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01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19069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780386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68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bright, translucent, well-hydrated and softly toned skin ✨, use INFINITY Advanced White XX as part of your morning 🌞 and night 🌙 routine, after preparing your skin with lotion!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31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563F9-1DC0-49C3-A77A-D62423C99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819043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DD5B8-1B3D-4995-B486-AF6731287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B4096-4D3A-4556-A2C7-53BCFBECC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705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812477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50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990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60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417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724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13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66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444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66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8072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46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10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152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26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307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04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287765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62543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38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Gently apply INFINITY Advanced White Serum XX to your skin using patting motion after lotion for a 😍 triple-sealing effect 😍 - penetration, relaxation and hydration💦 all day long!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85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435B5-1E5F-4603-B65D-D20E4490E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0151829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BE0B0-1116-45FA-A4EE-7A482655E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54087-7854-4EBD-BFDB-FE02AD155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524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434209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407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159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233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44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078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953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74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283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78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08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7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05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917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85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35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599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28672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907108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experienced the wonder ✨ of our INFINITY Advanced White XX yet? Check out what these 3 beauty gurus have to say about it! 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 from KOSÉ's post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538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8CC3E-7907-4389-B2CE-6458451B1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6364063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49A4C-B192-4427-89B0-A860C3679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1DFDB-7C01-44EA-A98D-7B39A5538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101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490736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937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801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636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687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344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60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446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64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24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256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790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839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83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79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46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1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54084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95347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05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Use INFINITY Advanced White Cream XX as the final step in your🌙 nightly skincare routine for crystal clear bright translucency ✨ while caring for damaged skin.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343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F7340-F4AA-453A-8F67-BBDE4DF16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2188861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1258-ADA5-41B7-B0C0-EBD25DEA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976356-A9AF-4231-8577-96C5E2B1A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7364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02162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97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393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664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06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176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76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560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31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43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32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788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470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3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938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363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69521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056561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69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Double the moisture💦, double your confidence✨ with our double moisturisers, SEKKISEI Emulsion and Herbal Gel! 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Reach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325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DA8CC-4430-4CF6-B3DB-A8FAEC654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60739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809F7-9D33-4674-96A3-99ACFB85F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96C9C-C746-4A92-B68D-8956A2CFA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80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363454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898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76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632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32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474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022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62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33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876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58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631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15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684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71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475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47175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69568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13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bright, translucent, well-hydrated and softly toned skin ✨, use INFINITY Advanced White XX as part of your morning 🌞 and night 🌙 routine, after preparing your skin with lotion!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692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83ACC-563D-439D-B6D6-EE48C78BB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1296971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0483C-D1B3-4BD1-BE91-65F823750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6CFB9-F801-49E8-A276-B83DB28F0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627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43007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234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29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15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171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457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61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933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639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938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58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836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27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81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20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90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107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81858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49035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69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Gently apply INFINITY Advanced White Serum XX to your skin using patting motion after lotion for a 😍 triple-sealing effect 😍 - penetration, relaxation and hydration💦 all day long!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5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33E7A-86A8-4833-B00F-55D700F4D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149463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2DDC-290C-465D-80D0-2A68E95F7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F23C6-0257-4860-8C43-30CC9CA1C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208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25089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023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994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857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800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934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234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278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795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563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173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541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37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278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52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30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982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99931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988270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4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Use INFINITY Advanced White Cream XX as the final step in your🌙 nightly skincare routine for crystal clear bright translucency ✨ while caring for damaged skin.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234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EF3DD-A0F0-41E4-96EE-36D5C0BD7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009651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56D2-79BF-4035-BF5E-17AF36A5F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27A14-9BD3-4344-87B7-695BA0939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515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2602511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290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395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65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56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021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36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259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637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0431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9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88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594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96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03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66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667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94774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64929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75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Double the moisture💦, double your confidence✨ with our double moisturisers, SEKKISEI Emulsion and Herbal Gel! 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595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ACDF0-31EE-4252-8C85-2CE9FABA5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2901996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2EA0F-0DC3-4F6C-A044-6B33FA8F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A7188-67EC-4FB1-B91F-6C2070C2E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463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662739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232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3888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969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741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107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675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65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718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98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48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699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22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781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178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145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73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24265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49448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6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💧 Gently apply INFINITY Advanced White Lotion XX to skin using patting motion after cleansing 💦 for a flawless translucency ✨ skin that shows from deep within.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777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F96D4-6DFB-4170-8198-08FA6B9F2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5069325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DC604-25FD-4E28-9C67-2A36AF18D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1A2C6-F169-4E81-BEDB-B010DDCC9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422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53688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91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1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92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132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0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634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001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685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715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810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64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655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33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400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23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880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75519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592905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94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Monday! 😉✨ Remember to apply some sunscreen before heading out under the sun! ☀️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 from KOSÉ's post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94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E2565-E468-4435-BE44-03E8081D5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3894049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18438-A0D2-4C46-81BB-4701AA82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386D6-B5DD-4A59-BE31-7FF786F4F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082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4114801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83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264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366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853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460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5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8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55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085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329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82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452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57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708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964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78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16132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534810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3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experienced the wonder ✨ of our INFINITY Advanced White XX yet? Check out what these 3 beauty gurus have to say about it! 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 from KOSÉ's post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95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BB345-507D-40A3-8EB6-167C2DBE4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424181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8C23-5EA9-4D04-8CA7-56980CFAB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98C09-2CB2-44B6-BB2B-5B9782EA9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531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5">
                  <a:extLst>
                    <a:ext uri="{9D8B030D-6E8A-4147-A177-3AD203B41FA5}">
                      <a16:colId xmlns:a16="http://schemas.microsoft.com/office/drawing/2014/main" val="117702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68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228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8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57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559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12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113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472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427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513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38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64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827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943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95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715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08737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464647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45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- 2019-04-06 13:56:27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🌞 Sunproof your skin while delivering skincare effects 💦 with SEKKISEI UV Gel or Milk and kiss goodbye to dark spots and dullness! 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14:02:29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Apr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Facial, The Body Shop, Beautiful Skin, Skin Food,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855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C6056-FB99-449E-9A44-620B48742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37924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7529</Words>
  <Application>Microsoft Office PowerPoint</Application>
  <PresentationFormat>On-screen Show (4:3)</PresentationFormat>
  <Paragraphs>1679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quintly_template</vt:lpstr>
      <vt:lpstr>UNIFIED DASHBOARD</vt:lpstr>
      <vt:lpstr>Facebook Key Metrics Table | KOSÉ</vt:lpstr>
      <vt:lpstr>Facebook Fans By City Table | KOSÉ - 1 of 3</vt:lpstr>
      <vt:lpstr>Facebook Fans By City Table | KOSÉ - 2 of 3</vt:lpstr>
      <vt:lpstr>Facebook Fans By City Table | KOSÉ - 3 of 3</vt:lpstr>
      <vt:lpstr>Facebook (UNIFIED) Growth Monitoring Chart | KOSÉ</vt:lpstr>
      <vt:lpstr>Facebook (UNIFIED) Engagement Monitoring Chart | KOSÉ</vt:lpstr>
      <vt:lpstr>Facebook (UNIFIED) Visibility Monitoring Chart | KOSÉ</vt:lpstr>
      <vt:lpstr>Facebook Fans Total | KOSÉ</vt:lpstr>
      <vt:lpstr>Facebook Interaction Rate By Hour | KOSÉ</vt:lpstr>
      <vt:lpstr>Facebook Interactions Distribution | KOSÉ</vt:lpstr>
      <vt:lpstr>Facebook Fan Demographics | KOSÉ</vt:lpstr>
      <vt:lpstr>Facebook Interaction Rate | KOSÉ</vt:lpstr>
      <vt:lpstr>Facebook Attrition and Engagement Table | KOSÉ</vt:lpstr>
      <vt:lpstr>Facebook Interaction Rate By Weekday | KOSÉ</vt:lpstr>
      <vt:lpstr>Facebook FB - Own Posts Table w. Custom I-Rate (Insights) | KOSÉ - 1 of 6</vt:lpstr>
      <vt:lpstr>Facebook FB - Own Posts Table w. Custom I-Rate (Insights) | KOSÉ - 2 of 6</vt:lpstr>
      <vt:lpstr>Facebook FB - Own Posts Table w. Custom I-Rate (Insights) | KOSÉ - 3 of 6</vt:lpstr>
      <vt:lpstr>Facebook FB - Own Posts Table w. Custom I-Rate (Insights) | KOSÉ - 4 of 6</vt:lpstr>
      <vt:lpstr>Facebook FB - Own Posts Table w. Custom I-Rate (Insights) | KOSÉ - 5 of 6</vt:lpstr>
      <vt:lpstr>Facebook FB - Own Posts Table w. Custom I-Rate (Insights) | KOSÉ - 6 of 6</vt:lpstr>
      <vt:lpstr>Facebook Interaction Rate By Post Type | KOSÉ</vt:lpstr>
      <vt:lpstr>Facebook Video Views Table | KOSÉ</vt:lpstr>
      <vt:lpstr>Facebook Key Metrics Table | KOSÉ</vt:lpstr>
      <vt:lpstr>Facebook Ads Key Metrics Table | KOSÉ</vt:lpstr>
      <vt:lpstr>Facebook Ads Costs Table | KOSÉ - 1 of 26</vt:lpstr>
      <vt:lpstr>Facebook Ads Costs Table | KOSÉ - 2 of 26</vt:lpstr>
      <vt:lpstr>Facebook Ads Costs Table | KOSÉ - 3 of 26</vt:lpstr>
      <vt:lpstr>Facebook Ads Costs Table | KOSÉ - 4 of 26</vt:lpstr>
      <vt:lpstr>Facebook Ads Costs Table | KOSÉ - 5 of 26</vt:lpstr>
      <vt:lpstr>Facebook Ads Costs Table | KOSÉ - 6 of 26</vt:lpstr>
      <vt:lpstr>Facebook Ads Costs Table | KOSÉ - 7 of 26</vt:lpstr>
      <vt:lpstr>Facebook Ads Costs Table | KOSÉ - 8 of 26</vt:lpstr>
      <vt:lpstr>Facebook Ads Costs Table | KOSÉ - 9 of 26</vt:lpstr>
      <vt:lpstr>Facebook Ads Costs Table | KOSÉ - 10 of 26</vt:lpstr>
      <vt:lpstr>Facebook Ads Costs Table | KOSÉ - 11 of 26</vt:lpstr>
      <vt:lpstr>Facebook Ads Costs Table | KOSÉ - 12 of 26</vt:lpstr>
      <vt:lpstr>Facebook Ads Costs Table | KOSÉ - 13 of 26</vt:lpstr>
      <vt:lpstr>Facebook Ads Costs Table | KOSÉ - 14 of 26</vt:lpstr>
      <vt:lpstr>Facebook Ads Costs Table | KOSÉ - 15 of 26</vt:lpstr>
      <vt:lpstr>Facebook Ads Costs Table | KOSÉ - 16 of 26</vt:lpstr>
      <vt:lpstr>Facebook Ads Costs Table | KOSÉ - 17 of 26</vt:lpstr>
      <vt:lpstr>Facebook Ads Costs Table | KOSÉ - 18 of 26</vt:lpstr>
      <vt:lpstr>Facebook Ads Costs Table | KOSÉ - 19 of 26</vt:lpstr>
      <vt:lpstr>Facebook Ads Costs Table | KOSÉ - 20 of 26</vt:lpstr>
      <vt:lpstr>Facebook Ads Costs Table | KOSÉ - 21 of 26</vt:lpstr>
      <vt:lpstr>Facebook Ads Costs Table | KOSÉ - 22 of 26</vt:lpstr>
      <vt:lpstr>Facebook Ads Costs Table | KOSÉ - 23 of 26</vt:lpstr>
      <vt:lpstr>Facebook Ads Costs Table | KOSÉ - 24 of 26</vt:lpstr>
      <vt:lpstr>Facebook Ads Costs Table | KOSÉ - 25 of 26</vt:lpstr>
      <vt:lpstr>Facebook Ads Costs Table | KOSÉ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DASHBOARD</dc:title>
  <dc:creator>Frederik Peiniger</dc:creator>
  <cp:lastModifiedBy>Frederik Peiniger</cp:lastModifiedBy>
  <cp:revision>1</cp:revision>
  <dcterms:created xsi:type="dcterms:W3CDTF">2019-05-19T06:03:00Z</dcterms:created>
  <dcterms:modified xsi:type="dcterms:W3CDTF">2019-05-19T06:04:56Z</dcterms:modified>
</cp:coreProperties>
</file>