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198</c:v>
                </c:pt>
                <c:pt idx="1">
                  <c:v>80</c:v>
                </c:pt>
                <c:pt idx="2">
                  <c:v>41</c:v>
                </c:pt>
                <c:pt idx="3">
                  <c:v>172</c:v>
                </c:pt>
                <c:pt idx="4">
                  <c:v>36</c:v>
                </c:pt>
                <c:pt idx="5">
                  <c:v>106</c:v>
                </c:pt>
                <c:pt idx="6">
                  <c:v>14899</c:v>
                </c:pt>
                <c:pt idx="7">
                  <c:v>16934</c:v>
                </c:pt>
                <c:pt idx="8">
                  <c:v>7851</c:v>
                </c:pt>
                <c:pt idx="9">
                  <c:v>6871</c:v>
                </c:pt>
                <c:pt idx="10">
                  <c:v>9154</c:v>
                </c:pt>
                <c:pt idx="11">
                  <c:v>10399</c:v>
                </c:pt>
                <c:pt idx="12">
                  <c:v>10579</c:v>
                </c:pt>
                <c:pt idx="13">
                  <c:v>11418</c:v>
                </c:pt>
                <c:pt idx="14">
                  <c:v>9305</c:v>
                </c:pt>
                <c:pt idx="15">
                  <c:v>4365</c:v>
                </c:pt>
                <c:pt idx="16">
                  <c:v>8088</c:v>
                </c:pt>
                <c:pt idx="17">
                  <c:v>8017</c:v>
                </c:pt>
                <c:pt idx="18">
                  <c:v>4097</c:v>
                </c:pt>
                <c:pt idx="19">
                  <c:v>3527</c:v>
                </c:pt>
                <c:pt idx="20">
                  <c:v>19</c:v>
                </c:pt>
                <c:pt idx="21">
                  <c:v>53</c:v>
                </c:pt>
                <c:pt idx="22">
                  <c:v>3466</c:v>
                </c:pt>
                <c:pt idx="23">
                  <c:v>4795</c:v>
                </c:pt>
                <c:pt idx="24">
                  <c:v>27</c:v>
                </c:pt>
                <c:pt idx="25">
                  <c:v>198</c:v>
                </c:pt>
                <c:pt idx="26">
                  <c:v>142</c:v>
                </c:pt>
                <c:pt idx="27">
                  <c:v>3145</c:v>
                </c:pt>
                <c:pt idx="28">
                  <c:v>3164</c:v>
                </c:pt>
                <c:pt idx="29">
                  <c:v>1438</c:v>
                </c:pt>
              </c:numCache>
            </c:numRef>
          </c:val>
          <c:smooth val="0"/>
          <c:extLst>
            <c:ext xmlns:c16="http://schemas.microsoft.com/office/drawing/2014/chart" uri="{C3380CC4-5D6E-409C-BE32-E72D297353CC}">
              <c16:uniqueId val="{00000000-8B83-4D08-B9D8-28F7E153FDA1}"/>
            </c:ext>
          </c:extLst>
        </c:ser>
        <c:dLbls>
          <c:showLegendKey val="0"/>
          <c:showVal val="0"/>
          <c:showCatName val="0"/>
          <c:showSerName val="0"/>
          <c:showPercent val="0"/>
          <c:showBubbleSize val="0"/>
        </c:dLbls>
        <c:smooth val="0"/>
        <c:axId val="300793144"/>
        <c:axId val="300792160"/>
      </c:lineChart>
      <c:dateAx>
        <c:axId val="30079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92160"/>
        <c:crosses val="autoZero"/>
        <c:auto val="1"/>
        <c:lblOffset val="100"/>
        <c:baseTimeUnit val="days"/>
      </c:dateAx>
      <c:valAx>
        <c:axId val="30079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9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c:v>
                </c:pt>
                <c:pt idx="1">
                  <c:v>10</c:v>
                </c:pt>
                <c:pt idx="2">
                  <c:v>8</c:v>
                </c:pt>
                <c:pt idx="3">
                  <c:v>13</c:v>
                </c:pt>
                <c:pt idx="4">
                  <c:v>2</c:v>
                </c:pt>
                <c:pt idx="5">
                  <c:v>5</c:v>
                </c:pt>
                <c:pt idx="6">
                  <c:v>36</c:v>
                </c:pt>
                <c:pt idx="7">
                  <c:v>27</c:v>
                </c:pt>
                <c:pt idx="8">
                  <c:v>28</c:v>
                </c:pt>
                <c:pt idx="9">
                  <c:v>76</c:v>
                </c:pt>
                <c:pt idx="10">
                  <c:v>83</c:v>
                </c:pt>
                <c:pt idx="11">
                  <c:v>30</c:v>
                </c:pt>
                <c:pt idx="12">
                  <c:v>23</c:v>
                </c:pt>
                <c:pt idx="13">
                  <c:v>26</c:v>
                </c:pt>
                <c:pt idx="14">
                  <c:v>32</c:v>
                </c:pt>
                <c:pt idx="15">
                  <c:v>15</c:v>
                </c:pt>
                <c:pt idx="16">
                  <c:v>13</c:v>
                </c:pt>
                <c:pt idx="17">
                  <c:v>10</c:v>
                </c:pt>
                <c:pt idx="18">
                  <c:v>75</c:v>
                </c:pt>
                <c:pt idx="19">
                  <c:v>69</c:v>
                </c:pt>
                <c:pt idx="20">
                  <c:v>0</c:v>
                </c:pt>
                <c:pt idx="21">
                  <c:v>5</c:v>
                </c:pt>
                <c:pt idx="22">
                  <c:v>9</c:v>
                </c:pt>
                <c:pt idx="23">
                  <c:v>5</c:v>
                </c:pt>
                <c:pt idx="24">
                  <c:v>2</c:v>
                </c:pt>
                <c:pt idx="25">
                  <c:v>62</c:v>
                </c:pt>
                <c:pt idx="26">
                  <c:v>53</c:v>
                </c:pt>
                <c:pt idx="27">
                  <c:v>10</c:v>
                </c:pt>
                <c:pt idx="28">
                  <c:v>8</c:v>
                </c:pt>
                <c:pt idx="29">
                  <c:v>2</c:v>
                </c:pt>
              </c:numCache>
            </c:numRef>
          </c:val>
          <c:smooth val="0"/>
          <c:extLst>
            <c:ext xmlns:c16="http://schemas.microsoft.com/office/drawing/2014/chart" uri="{C3380CC4-5D6E-409C-BE32-E72D297353CC}">
              <c16:uniqueId val="{00000000-5188-4527-8C89-A7C5F8A5331D}"/>
            </c:ext>
          </c:extLst>
        </c:ser>
        <c:dLbls>
          <c:showLegendKey val="0"/>
          <c:showVal val="0"/>
          <c:showCatName val="0"/>
          <c:showSerName val="0"/>
          <c:showPercent val="0"/>
          <c:showBubbleSize val="0"/>
        </c:dLbls>
        <c:smooth val="0"/>
        <c:axId val="300790520"/>
        <c:axId val="300790848"/>
      </c:lineChart>
      <c:dateAx>
        <c:axId val="300790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90848"/>
        <c:crosses val="autoZero"/>
        <c:auto val="1"/>
        <c:lblOffset val="100"/>
        <c:baseTimeUnit val="days"/>
      </c:dateAx>
      <c:valAx>
        <c:axId val="30079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9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8</c:v>
                </c:pt>
                <c:pt idx="3">
                  <c:v>0</c:v>
                </c:pt>
                <c:pt idx="4">
                  <c:v>0</c:v>
                </c:pt>
                <c:pt idx="5">
                  <c:v>14</c:v>
                </c:pt>
                <c:pt idx="6">
                  <c:v>0</c:v>
                </c:pt>
                <c:pt idx="7">
                  <c:v>0</c:v>
                </c:pt>
                <c:pt idx="8">
                  <c:v>114</c:v>
                </c:pt>
                <c:pt idx="9">
                  <c:v>0</c:v>
                </c:pt>
                <c:pt idx="10">
                  <c:v>30</c:v>
                </c:pt>
                <c:pt idx="11">
                  <c:v>0</c:v>
                </c:pt>
                <c:pt idx="12">
                  <c:v>0</c:v>
                </c:pt>
                <c:pt idx="13">
                  <c:v>0</c:v>
                </c:pt>
                <c:pt idx="14">
                  <c:v>0</c:v>
                </c:pt>
                <c:pt idx="15">
                  <c:v>2</c:v>
                </c:pt>
                <c:pt idx="16">
                  <c:v>0</c:v>
                </c:pt>
                <c:pt idx="17">
                  <c:v>0</c:v>
                </c:pt>
                <c:pt idx="18">
                  <c:v>118</c:v>
                </c:pt>
                <c:pt idx="19">
                  <c:v>0</c:v>
                </c:pt>
                <c:pt idx="20">
                  <c:v>0</c:v>
                </c:pt>
                <c:pt idx="21">
                  <c:v>5</c:v>
                </c:pt>
                <c:pt idx="22">
                  <c:v>0</c:v>
                </c:pt>
                <c:pt idx="23">
                  <c:v>0</c:v>
                </c:pt>
                <c:pt idx="24">
                  <c:v>109</c:v>
                </c:pt>
                <c:pt idx="25">
                  <c:v>0</c:v>
                </c:pt>
                <c:pt idx="26">
                  <c:v>6</c:v>
                </c:pt>
                <c:pt idx="27">
                  <c:v>0</c:v>
                </c:pt>
                <c:pt idx="28">
                  <c:v>0</c:v>
                </c:pt>
                <c:pt idx="29">
                  <c:v>9</c:v>
                </c:pt>
              </c:numCache>
            </c:numRef>
          </c:val>
          <c:smooth val="0"/>
          <c:extLst>
            <c:ext xmlns:c16="http://schemas.microsoft.com/office/drawing/2014/chart" uri="{C3380CC4-5D6E-409C-BE32-E72D297353CC}">
              <c16:uniqueId val="{00000000-5CB3-4A9B-9E2D-9968245A54D9}"/>
            </c:ext>
          </c:extLst>
        </c:ser>
        <c:dLbls>
          <c:showLegendKey val="0"/>
          <c:showVal val="0"/>
          <c:showCatName val="0"/>
          <c:showSerName val="0"/>
          <c:showPercent val="0"/>
          <c:showBubbleSize val="0"/>
        </c:dLbls>
        <c:smooth val="0"/>
        <c:axId val="301886416"/>
        <c:axId val="301886744"/>
      </c:lineChart>
      <c:dateAx>
        <c:axId val="301886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86744"/>
        <c:crosses val="autoZero"/>
        <c:auto val="1"/>
        <c:lblOffset val="100"/>
        <c:baseTimeUnit val="days"/>
      </c:dateAx>
      <c:valAx>
        <c:axId val="30188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8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413</c:v>
                </c:pt>
              </c:numCache>
            </c:numRef>
          </c:val>
          <c:extLst>
            <c:ext xmlns:c16="http://schemas.microsoft.com/office/drawing/2014/chart" uri="{C3380CC4-5D6E-409C-BE32-E72D297353CC}">
              <c16:uniqueId val="{00000000-37A7-492E-83AA-CE68678CC8E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37A7-492E-83AA-CE68678CC8E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37A7-492E-83AA-CE68678CC8E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37A7-492E-83AA-CE68678CC8E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37A7-492E-83AA-CE68678CC8E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37A7-492E-83AA-CE68678CC8E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37A7-492E-83AA-CE68678CC8E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37A7-492E-83AA-CE68678CC8E1}"/>
            </c:ext>
          </c:extLst>
        </c:ser>
        <c:dLbls>
          <c:showLegendKey val="0"/>
          <c:showVal val="0"/>
          <c:showCatName val="0"/>
          <c:showSerName val="0"/>
          <c:showPercent val="0"/>
          <c:showBubbleSize val="0"/>
        </c:dLbls>
        <c:gapWidth val="150"/>
        <c:overlap val="100"/>
        <c:axId val="303952792"/>
        <c:axId val="303949184"/>
      </c:barChart>
      <c:catAx>
        <c:axId val="30395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49184"/>
        <c:crosses val="autoZero"/>
        <c:auto val="1"/>
        <c:lblAlgn val="ctr"/>
        <c:lblOffset val="100"/>
        <c:noMultiLvlLbl val="0"/>
      </c:catAx>
      <c:valAx>
        <c:axId val="303949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0.31036623215394199</c:v>
                </c:pt>
                <c:pt idx="1">
                  <c:v>2.6070763500931098</c:v>
                </c:pt>
                <c:pt idx="2">
                  <c:v>0.49658597144630701</c:v>
                </c:pt>
                <c:pt idx="3">
                  <c:v>4.3761638733705803</c:v>
                </c:pt>
                <c:pt idx="4">
                  <c:v>7.4487895716945998</c:v>
                </c:pt>
                <c:pt idx="5">
                  <c:v>0.62073246430788298</c:v>
                </c:pt>
              </c:numCache>
            </c:numRef>
          </c:val>
          <c:extLst>
            <c:ext xmlns:c16="http://schemas.microsoft.com/office/drawing/2014/chart" uri="{C3380CC4-5D6E-409C-BE32-E72D297353CC}">
              <c16:uniqueId val="{00000000-8989-4460-8E07-C1AA73C4B714}"/>
            </c:ext>
          </c:extLst>
        </c:ser>
        <c:dLbls>
          <c:showLegendKey val="0"/>
          <c:showVal val="0"/>
          <c:showCatName val="0"/>
          <c:showSerName val="0"/>
          <c:showPercent val="0"/>
          <c:showBubbleSize val="0"/>
        </c:dLbls>
        <c:gapWidth val="219"/>
        <c:overlap val="-27"/>
        <c:axId val="303950168"/>
        <c:axId val="303951152"/>
      </c:barChart>
      <c:catAx>
        <c:axId val="30395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1152"/>
        <c:crosses val="autoZero"/>
        <c:auto val="1"/>
        <c:lblAlgn val="ctr"/>
        <c:lblOffset val="100"/>
        <c:noMultiLvlLbl val="0"/>
      </c:catAx>
      <c:valAx>
        <c:axId val="30395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5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20</c:v>
                </c:pt>
                <c:pt idx="1">
                  <c:v>425</c:v>
                </c:pt>
                <c:pt idx="2">
                  <c:v>108</c:v>
                </c:pt>
                <c:pt idx="3">
                  <c:v>53</c:v>
                </c:pt>
                <c:pt idx="4">
                  <c:v>19</c:v>
                </c:pt>
                <c:pt idx="5">
                  <c:v>4</c:v>
                </c:pt>
                <c:pt idx="6">
                  <c:v>7</c:v>
                </c:pt>
              </c:numCache>
            </c:numRef>
          </c:val>
          <c:extLst>
            <c:ext xmlns:c16="http://schemas.microsoft.com/office/drawing/2014/chart" uri="{C3380CC4-5D6E-409C-BE32-E72D297353CC}">
              <c16:uniqueId val="{00000000-F1BE-4396-9C91-3D34603A47C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683</c:v>
                </c:pt>
                <c:pt idx="2">
                  <c:v>131</c:v>
                </c:pt>
                <c:pt idx="3">
                  <c:v>88</c:v>
                </c:pt>
                <c:pt idx="4">
                  <c:v>28</c:v>
                </c:pt>
                <c:pt idx="5">
                  <c:v>7</c:v>
                </c:pt>
                <c:pt idx="6">
                  <c:v>8</c:v>
                </c:pt>
              </c:numCache>
            </c:numRef>
          </c:val>
          <c:extLst>
            <c:ext xmlns:c16="http://schemas.microsoft.com/office/drawing/2014/chart" uri="{C3380CC4-5D6E-409C-BE32-E72D297353CC}">
              <c16:uniqueId val="{00000001-F1BE-4396-9C91-3D34603A47CA}"/>
            </c:ext>
          </c:extLst>
        </c:ser>
        <c:dLbls>
          <c:showLegendKey val="0"/>
          <c:showVal val="0"/>
          <c:showCatName val="0"/>
          <c:showSerName val="0"/>
          <c:showPercent val="0"/>
          <c:showBubbleSize val="0"/>
        </c:dLbls>
        <c:gapWidth val="219"/>
        <c:overlap val="-27"/>
        <c:axId val="304239120"/>
        <c:axId val="304235840"/>
      </c:barChart>
      <c:catAx>
        <c:axId val="30423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5840"/>
        <c:crosses val="autoZero"/>
        <c:auto val="1"/>
        <c:lblAlgn val="ctr"/>
        <c:lblOffset val="100"/>
        <c:noMultiLvlLbl val="0"/>
      </c:catAx>
      <c:valAx>
        <c:axId val="30423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0.49751243781094501</c:v>
                </c:pt>
                <c:pt idx="3">
                  <c:v>0</c:v>
                </c:pt>
                <c:pt idx="4">
                  <c:v>0</c:v>
                </c:pt>
                <c:pt idx="5">
                  <c:v>0.87173100871731002</c:v>
                </c:pt>
                <c:pt idx="6">
                  <c:v>0</c:v>
                </c:pt>
                <c:pt idx="7">
                  <c:v>0</c:v>
                </c:pt>
                <c:pt idx="8">
                  <c:v>7.0939639079029204</c:v>
                </c:pt>
                <c:pt idx="9">
                  <c:v>0</c:v>
                </c:pt>
                <c:pt idx="10">
                  <c:v>1.99128811449907</c:v>
                </c:pt>
                <c:pt idx="11">
                  <c:v>0</c:v>
                </c:pt>
                <c:pt idx="12">
                  <c:v>0</c:v>
                </c:pt>
                <c:pt idx="13">
                  <c:v>0</c:v>
                </c:pt>
                <c:pt idx="14">
                  <c:v>0</c:v>
                </c:pt>
                <c:pt idx="15">
                  <c:v>0.12406947890818899</c:v>
                </c:pt>
                <c:pt idx="16">
                  <c:v>0</c:v>
                </c:pt>
                <c:pt idx="17">
                  <c:v>0</c:v>
                </c:pt>
                <c:pt idx="18">
                  <c:v>7.4395536267823896</c:v>
                </c:pt>
                <c:pt idx="19">
                  <c:v>0</c:v>
                </c:pt>
                <c:pt idx="20">
                  <c:v>0</c:v>
                </c:pt>
                <c:pt idx="21">
                  <c:v>0.30959752321981399</c:v>
                </c:pt>
                <c:pt idx="22">
                  <c:v>0</c:v>
                </c:pt>
                <c:pt idx="23">
                  <c:v>0</c:v>
                </c:pt>
                <c:pt idx="24">
                  <c:v>6.7492260061919502</c:v>
                </c:pt>
                <c:pt idx="25">
                  <c:v>0</c:v>
                </c:pt>
                <c:pt idx="26">
                  <c:v>0.37151702786377699</c:v>
                </c:pt>
                <c:pt idx="27">
                  <c:v>0</c:v>
                </c:pt>
                <c:pt idx="28">
                  <c:v>0</c:v>
                </c:pt>
                <c:pt idx="29">
                  <c:v>0.61957868649318504</c:v>
                </c:pt>
              </c:numCache>
            </c:numRef>
          </c:val>
          <c:smooth val="0"/>
          <c:extLst>
            <c:ext xmlns:c16="http://schemas.microsoft.com/office/drawing/2014/chart" uri="{C3380CC4-5D6E-409C-BE32-E72D297353CC}">
              <c16:uniqueId val="{00000000-2F6D-4517-8840-4CF18990FFB9}"/>
            </c:ext>
          </c:extLst>
        </c:ser>
        <c:dLbls>
          <c:showLegendKey val="0"/>
          <c:showVal val="0"/>
          <c:showCatName val="0"/>
          <c:showSerName val="0"/>
          <c:showPercent val="0"/>
          <c:showBubbleSize val="0"/>
        </c:dLbls>
        <c:smooth val="0"/>
        <c:axId val="304232560"/>
        <c:axId val="304232888"/>
      </c:lineChart>
      <c:dateAx>
        <c:axId val="30423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2888"/>
        <c:crosses val="autoZero"/>
        <c:auto val="1"/>
        <c:lblOffset val="100"/>
        <c:baseTimeUnit val="days"/>
      </c:dateAx>
      <c:valAx>
        <c:axId val="30423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23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1608</c:v>
                </c:pt>
                <c:pt idx="1">
                  <c:v>1608</c:v>
                </c:pt>
                <c:pt idx="2">
                  <c:v>1608</c:v>
                </c:pt>
                <c:pt idx="3">
                  <c:v>1607</c:v>
                </c:pt>
                <c:pt idx="4">
                  <c:v>1607</c:v>
                </c:pt>
                <c:pt idx="5">
                  <c:v>1606</c:v>
                </c:pt>
                <c:pt idx="6">
                  <c:v>1607</c:v>
                </c:pt>
                <c:pt idx="7">
                  <c:v>1607</c:v>
                </c:pt>
                <c:pt idx="8">
                  <c:v>1607</c:v>
                </c:pt>
                <c:pt idx="9">
                  <c:v>1607</c:v>
                </c:pt>
                <c:pt idx="10">
                  <c:v>1608</c:v>
                </c:pt>
                <c:pt idx="11">
                  <c:v>1609</c:v>
                </c:pt>
                <c:pt idx="12">
                  <c:v>1610</c:v>
                </c:pt>
                <c:pt idx="13">
                  <c:v>1612</c:v>
                </c:pt>
                <c:pt idx="14">
                  <c:v>1612</c:v>
                </c:pt>
                <c:pt idx="15">
                  <c:v>1613</c:v>
                </c:pt>
                <c:pt idx="16">
                  <c:v>1613</c:v>
                </c:pt>
                <c:pt idx="17">
                  <c:v>1612</c:v>
                </c:pt>
                <c:pt idx="18">
                  <c:v>1614</c:v>
                </c:pt>
                <c:pt idx="19">
                  <c:v>1615</c:v>
                </c:pt>
                <c:pt idx="20">
                  <c:v>1615</c:v>
                </c:pt>
                <c:pt idx="21">
                  <c:v>1615</c:v>
                </c:pt>
                <c:pt idx="22">
                  <c:v>1615</c:v>
                </c:pt>
                <c:pt idx="23">
                  <c:v>1615</c:v>
                </c:pt>
                <c:pt idx="24">
                  <c:v>1615</c:v>
                </c:pt>
                <c:pt idx="25">
                  <c:v>1615</c:v>
                </c:pt>
                <c:pt idx="26">
                  <c:v>1615</c:v>
                </c:pt>
                <c:pt idx="27">
                  <c:v>1614</c:v>
                </c:pt>
                <c:pt idx="28">
                  <c:v>1614</c:v>
                </c:pt>
                <c:pt idx="29">
                  <c:v>1615</c:v>
                </c:pt>
              </c:numCache>
            </c:numRef>
          </c:val>
          <c:smooth val="0"/>
          <c:extLst>
            <c:ext xmlns:c16="http://schemas.microsoft.com/office/drawing/2014/chart" uri="{C3380CC4-5D6E-409C-BE32-E72D297353CC}">
              <c16:uniqueId val="{00000000-8718-4DE5-90DF-FCCE4E7D7BB3}"/>
            </c:ext>
          </c:extLst>
        </c:ser>
        <c:dLbls>
          <c:showLegendKey val="0"/>
          <c:showVal val="0"/>
          <c:showCatName val="0"/>
          <c:showSerName val="0"/>
          <c:showPercent val="0"/>
          <c:showBubbleSize val="0"/>
        </c:dLbls>
        <c:smooth val="0"/>
        <c:axId val="310379216"/>
        <c:axId val="310375936"/>
      </c:lineChart>
      <c:dateAx>
        <c:axId val="31037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75936"/>
        <c:crosses val="autoZero"/>
        <c:auto val="1"/>
        <c:lblOffset val="100"/>
        <c:baseTimeUnit val="days"/>
      </c:dateAx>
      <c:valAx>
        <c:axId val="31037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7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20</c:v>
                </c:pt>
                <c:pt idx="1">
                  <c:v>1</c:v>
                </c:pt>
                <c:pt idx="2">
                  <c:v>2</c:v>
                </c:pt>
                <c:pt idx="3">
                  <c:v>9</c:v>
                </c:pt>
                <c:pt idx="4">
                  <c:v>11</c:v>
                </c:pt>
                <c:pt idx="5">
                  <c:v>3</c:v>
                </c:pt>
                <c:pt idx="6">
                  <c:v>5</c:v>
                </c:pt>
                <c:pt idx="7">
                  <c:v>5</c:v>
                </c:pt>
                <c:pt idx="8">
                  <c:v>11</c:v>
                </c:pt>
                <c:pt idx="9">
                  <c:v>5</c:v>
                </c:pt>
                <c:pt idx="10">
                  <c:v>5</c:v>
                </c:pt>
                <c:pt idx="11">
                  <c:v>6</c:v>
                </c:pt>
                <c:pt idx="12">
                  <c:v>6</c:v>
                </c:pt>
                <c:pt idx="13">
                  <c:v>4</c:v>
                </c:pt>
                <c:pt idx="14">
                  <c:v>1</c:v>
                </c:pt>
                <c:pt idx="15">
                  <c:v>3</c:v>
                </c:pt>
                <c:pt idx="16">
                  <c:v>3</c:v>
                </c:pt>
                <c:pt idx="17">
                  <c:v>9</c:v>
                </c:pt>
                <c:pt idx="18">
                  <c:v>5</c:v>
                </c:pt>
                <c:pt idx="19">
                  <c:v>8</c:v>
                </c:pt>
                <c:pt idx="20">
                  <c:v>4</c:v>
                </c:pt>
                <c:pt idx="21">
                  <c:v>1</c:v>
                </c:pt>
                <c:pt idx="22">
                  <c:v>2</c:v>
                </c:pt>
                <c:pt idx="23">
                  <c:v>0</c:v>
                </c:pt>
                <c:pt idx="24">
                  <c:v>11</c:v>
                </c:pt>
                <c:pt idx="25">
                  <c:v>1</c:v>
                </c:pt>
                <c:pt idx="26">
                  <c:v>4</c:v>
                </c:pt>
                <c:pt idx="27">
                  <c:v>7</c:v>
                </c:pt>
                <c:pt idx="28">
                  <c:v>4</c:v>
                </c:pt>
                <c:pt idx="29">
                  <c:v>2</c:v>
                </c:pt>
              </c:numCache>
            </c:numRef>
          </c:val>
          <c:smooth val="0"/>
          <c:extLst>
            <c:ext xmlns:c16="http://schemas.microsoft.com/office/drawing/2014/chart" uri="{C3380CC4-5D6E-409C-BE32-E72D297353CC}">
              <c16:uniqueId val="{00000000-4007-431D-8667-B76A51D2524F}"/>
            </c:ext>
          </c:extLst>
        </c:ser>
        <c:dLbls>
          <c:showLegendKey val="0"/>
          <c:showVal val="0"/>
          <c:showCatName val="0"/>
          <c:showSerName val="0"/>
          <c:showPercent val="0"/>
          <c:showBubbleSize val="0"/>
        </c:dLbls>
        <c:smooth val="0"/>
        <c:axId val="310377248"/>
        <c:axId val="310372000"/>
      </c:lineChart>
      <c:dateAx>
        <c:axId val="31037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72000"/>
        <c:crosses val="autoZero"/>
        <c:auto val="1"/>
        <c:lblOffset val="100"/>
        <c:baseTimeUnit val="days"/>
      </c:dateAx>
      <c:valAx>
        <c:axId val="31037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37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3372-C5BF-450E-9E55-78322EF23BE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6586936-91F8-4B4A-B5FD-F7F3E844C20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426004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B476-DCCF-420C-A551-95B60319181F}"/>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5CC606D2-8650-4B8D-A4F4-34B8C73B3A4A}"/>
              </a:ext>
            </a:extLst>
          </p:cNvPr>
          <p:cNvGraphicFramePr>
            <a:graphicFrameLocks noGrp="1"/>
          </p:cNvGraphicFramePr>
          <p:nvPr>
            <p:ph type="tbl" sz="quarter" idx="13"/>
            <p:extLst>
              <p:ext uri="{D42A27DB-BD31-4B8C-83A1-F6EECF244321}">
                <p14:modId xmlns:p14="http://schemas.microsoft.com/office/powerpoint/2010/main" val="161126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22898053"/>
                    </a:ext>
                  </a:extLst>
                </a:gridCol>
                <a:gridCol w="740664">
                  <a:extLst>
                    <a:ext uri="{9D8B030D-6E8A-4147-A177-3AD203B41FA5}">
                      <a16:colId xmlns:a16="http://schemas.microsoft.com/office/drawing/2014/main" val="548643318"/>
                    </a:ext>
                  </a:extLst>
                </a:gridCol>
                <a:gridCol w="740664">
                  <a:extLst>
                    <a:ext uri="{9D8B030D-6E8A-4147-A177-3AD203B41FA5}">
                      <a16:colId xmlns:a16="http://schemas.microsoft.com/office/drawing/2014/main" val="640976122"/>
                    </a:ext>
                  </a:extLst>
                </a:gridCol>
                <a:gridCol w="740664">
                  <a:extLst>
                    <a:ext uri="{9D8B030D-6E8A-4147-A177-3AD203B41FA5}">
                      <a16:colId xmlns:a16="http://schemas.microsoft.com/office/drawing/2014/main" val="820911434"/>
                    </a:ext>
                  </a:extLst>
                </a:gridCol>
                <a:gridCol w="740664">
                  <a:extLst>
                    <a:ext uri="{9D8B030D-6E8A-4147-A177-3AD203B41FA5}">
                      <a16:colId xmlns:a16="http://schemas.microsoft.com/office/drawing/2014/main" val="2497691842"/>
                    </a:ext>
                  </a:extLst>
                </a:gridCol>
                <a:gridCol w="740664">
                  <a:extLst>
                    <a:ext uri="{9D8B030D-6E8A-4147-A177-3AD203B41FA5}">
                      <a16:colId xmlns:a16="http://schemas.microsoft.com/office/drawing/2014/main" val="2050854514"/>
                    </a:ext>
                  </a:extLst>
                </a:gridCol>
                <a:gridCol w="740664">
                  <a:extLst>
                    <a:ext uri="{9D8B030D-6E8A-4147-A177-3AD203B41FA5}">
                      <a16:colId xmlns:a16="http://schemas.microsoft.com/office/drawing/2014/main" val="1217579986"/>
                    </a:ext>
                  </a:extLst>
                </a:gridCol>
                <a:gridCol w="740664">
                  <a:extLst>
                    <a:ext uri="{9D8B030D-6E8A-4147-A177-3AD203B41FA5}">
                      <a16:colId xmlns:a16="http://schemas.microsoft.com/office/drawing/2014/main" val="3096458048"/>
                    </a:ext>
                  </a:extLst>
                </a:gridCol>
                <a:gridCol w="740664">
                  <a:extLst>
                    <a:ext uri="{9D8B030D-6E8A-4147-A177-3AD203B41FA5}">
                      <a16:colId xmlns:a16="http://schemas.microsoft.com/office/drawing/2014/main" val="217433748"/>
                    </a:ext>
                  </a:extLst>
                </a:gridCol>
                <a:gridCol w="740664">
                  <a:extLst>
                    <a:ext uri="{9D8B030D-6E8A-4147-A177-3AD203B41FA5}">
                      <a16:colId xmlns:a16="http://schemas.microsoft.com/office/drawing/2014/main" val="32422319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30339670"/>
                  </a:ext>
                </a:extLst>
              </a:tr>
              <a:tr h="370840">
                <a:tc>
                  <a:txBody>
                    <a:bodyPr/>
                    <a:lstStyle/>
                    <a:p>
                      <a:r>
                        <a:rPr lang="en-US" sz="1000"/>
                        <a:t>Oxford Fajar Pre-University</a:t>
                      </a:r>
                    </a:p>
                  </a:txBody>
                  <a:tcPr/>
                </a:tc>
                <a:tc>
                  <a:txBody>
                    <a:bodyPr/>
                    <a:lstStyle/>
                    <a:p>
                      <a:r>
                        <a:rPr lang="en-US" sz="1000"/>
                        <a:t>1615</a:t>
                      </a:r>
                    </a:p>
                  </a:txBody>
                  <a:tcPr/>
                </a:tc>
                <a:tc>
                  <a:txBody>
                    <a:bodyPr/>
                    <a:lstStyle/>
                    <a:p>
                      <a:r>
                        <a:rPr lang="en-US" sz="1000"/>
                        <a:t>7</a:t>
                      </a:r>
                    </a:p>
                  </a:txBody>
                  <a:tcPr/>
                </a:tc>
                <a:tc>
                  <a:txBody>
                    <a:bodyPr/>
                    <a:lstStyle/>
                    <a:p>
                      <a:r>
                        <a:rPr lang="en-US" sz="1000"/>
                        <a:t>10</a:t>
                      </a:r>
                    </a:p>
                  </a:txBody>
                  <a:tcPr/>
                </a:tc>
                <a:tc>
                  <a:txBody>
                    <a:bodyPr/>
                    <a:lstStyle/>
                    <a:p>
                      <a:r>
                        <a:rPr lang="en-US" sz="1000"/>
                        <a:t>415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2.6071 %</a:t>
                      </a:r>
                    </a:p>
                  </a:txBody>
                  <a:tcPr/>
                </a:tc>
                <a:tc>
                  <a:txBody>
                    <a:bodyPr/>
                    <a:lstStyle/>
                    <a:p>
                      <a:r>
                        <a:rPr lang="en-US" sz="1000"/>
                        <a:t>0.0 %</a:t>
                      </a:r>
                    </a:p>
                  </a:txBody>
                  <a:tcPr/>
                </a:tc>
                <a:extLst>
                  <a:ext uri="{0D108BD9-81ED-4DB2-BD59-A6C34878D82A}">
                    <a16:rowId xmlns:a16="http://schemas.microsoft.com/office/drawing/2014/main" val="1148651194"/>
                  </a:ext>
                </a:extLst>
              </a:tr>
            </a:tbl>
          </a:graphicData>
        </a:graphic>
      </p:graphicFrame>
      <p:sp>
        <p:nvSpPr>
          <p:cNvPr id="4" name="Text Placeholder 3">
            <a:extLst>
              <a:ext uri="{FF2B5EF4-FFF2-40B4-BE49-F238E27FC236}">
                <a16:creationId xmlns:a16="http://schemas.microsoft.com/office/drawing/2014/main" id="{ACC9BD7F-DCD9-4DEF-B99B-F002CDD8145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34191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4B2AC-0BF4-4140-A6F9-DE9F25E0FC61}"/>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B894604D-F43E-4228-BE20-E81943D48432}"/>
              </a:ext>
            </a:extLst>
          </p:cNvPr>
          <p:cNvGraphicFramePr>
            <a:graphicFrameLocks noGrp="1"/>
          </p:cNvGraphicFramePr>
          <p:nvPr>
            <p:ph type="chart" sz="quarter" idx="13"/>
            <p:extLst>
              <p:ext uri="{D42A27DB-BD31-4B8C-83A1-F6EECF244321}">
                <p14:modId xmlns:p14="http://schemas.microsoft.com/office/powerpoint/2010/main" val="2380991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4003ED-D985-4264-AE28-C7F758BBB4F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0FC3E04-B406-45D0-B4FC-6166E9E4E6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982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EBE3D-567E-48D5-A128-4132836BF953}"/>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5B9513B8-554B-4715-8746-E3B7C94C78F3}"/>
              </a:ext>
            </a:extLst>
          </p:cNvPr>
          <p:cNvGraphicFramePr>
            <a:graphicFrameLocks noGrp="1"/>
          </p:cNvGraphicFramePr>
          <p:nvPr>
            <p:ph type="chart" sz="quarter" idx="13"/>
            <p:extLst>
              <p:ext uri="{D42A27DB-BD31-4B8C-83A1-F6EECF244321}">
                <p14:modId xmlns:p14="http://schemas.microsoft.com/office/powerpoint/2010/main" val="814580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3E15E-D990-4C23-8506-2E0C3347735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1CF47106-D277-4D46-8972-67C3C8AC3C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2295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C4D8-990F-4ED7-96DF-0C9213D119E9}"/>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91DBEBC1-149A-43A6-9F9F-50DF6E4C04E3}"/>
              </a:ext>
            </a:extLst>
          </p:cNvPr>
          <p:cNvGraphicFramePr>
            <a:graphicFrameLocks noGrp="1"/>
          </p:cNvGraphicFramePr>
          <p:nvPr>
            <p:ph type="chart" sz="quarter" idx="13"/>
            <p:extLst>
              <p:ext uri="{D42A27DB-BD31-4B8C-83A1-F6EECF244321}">
                <p14:modId xmlns:p14="http://schemas.microsoft.com/office/powerpoint/2010/main" val="79291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2DD4B-F141-4708-A8CD-1FA4CE2278C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6252BBF-6D55-4051-8D68-F8DA7C736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99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187CE-DB70-4F70-8661-E87DED268487}"/>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A274603A-541C-418E-AB85-857975F68C59}"/>
              </a:ext>
            </a:extLst>
          </p:cNvPr>
          <p:cNvGraphicFramePr>
            <a:graphicFrameLocks noGrp="1"/>
          </p:cNvGraphicFramePr>
          <p:nvPr>
            <p:ph type="chart" sz="quarter" idx="13"/>
            <p:extLst>
              <p:ext uri="{D42A27DB-BD31-4B8C-83A1-F6EECF244321}">
                <p14:modId xmlns:p14="http://schemas.microsoft.com/office/powerpoint/2010/main" val="1674357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60D3F-2F89-423B-ADC7-2CA319CB3D1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88305FBB-2D7A-4B8F-815F-01DB49214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817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3E8A-2099-4018-BD32-D19EF60A70FA}"/>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FCC5E47C-9155-41A8-B270-4E36F5BC04DD}"/>
              </a:ext>
            </a:extLst>
          </p:cNvPr>
          <p:cNvGraphicFramePr>
            <a:graphicFrameLocks noGrp="1"/>
          </p:cNvGraphicFramePr>
          <p:nvPr>
            <p:ph type="chart" sz="quarter" idx="13"/>
            <p:extLst>
              <p:ext uri="{D42A27DB-BD31-4B8C-83A1-F6EECF244321}">
                <p14:modId xmlns:p14="http://schemas.microsoft.com/office/powerpoint/2010/main" val="1179666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898FE-044A-42B1-AAB0-0CB944C9663B}"/>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205C07F6-E49F-486A-9280-8F9374C88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13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8FCD-0CCA-4164-BE01-B4122D5F6257}"/>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8EF1B81F-BB20-4635-B1B4-323704982C86}"/>
              </a:ext>
            </a:extLst>
          </p:cNvPr>
          <p:cNvGraphicFramePr>
            <a:graphicFrameLocks noGrp="1"/>
          </p:cNvGraphicFramePr>
          <p:nvPr>
            <p:ph type="tbl" sz="quarter" idx="13"/>
            <p:extLst>
              <p:ext uri="{D42A27DB-BD31-4B8C-83A1-F6EECF244321}">
                <p14:modId xmlns:p14="http://schemas.microsoft.com/office/powerpoint/2010/main" val="265349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16378817"/>
                    </a:ext>
                  </a:extLst>
                </a:gridCol>
                <a:gridCol w="822960">
                  <a:extLst>
                    <a:ext uri="{9D8B030D-6E8A-4147-A177-3AD203B41FA5}">
                      <a16:colId xmlns:a16="http://schemas.microsoft.com/office/drawing/2014/main" val="889687700"/>
                    </a:ext>
                  </a:extLst>
                </a:gridCol>
                <a:gridCol w="822960">
                  <a:extLst>
                    <a:ext uri="{9D8B030D-6E8A-4147-A177-3AD203B41FA5}">
                      <a16:colId xmlns:a16="http://schemas.microsoft.com/office/drawing/2014/main" val="551447227"/>
                    </a:ext>
                  </a:extLst>
                </a:gridCol>
                <a:gridCol w="822960">
                  <a:extLst>
                    <a:ext uri="{9D8B030D-6E8A-4147-A177-3AD203B41FA5}">
                      <a16:colId xmlns:a16="http://schemas.microsoft.com/office/drawing/2014/main" val="1974374404"/>
                    </a:ext>
                  </a:extLst>
                </a:gridCol>
                <a:gridCol w="822960">
                  <a:extLst>
                    <a:ext uri="{9D8B030D-6E8A-4147-A177-3AD203B41FA5}">
                      <a16:colId xmlns:a16="http://schemas.microsoft.com/office/drawing/2014/main" val="3681332981"/>
                    </a:ext>
                  </a:extLst>
                </a:gridCol>
                <a:gridCol w="822960">
                  <a:extLst>
                    <a:ext uri="{9D8B030D-6E8A-4147-A177-3AD203B41FA5}">
                      <a16:colId xmlns:a16="http://schemas.microsoft.com/office/drawing/2014/main" val="1592724603"/>
                    </a:ext>
                  </a:extLst>
                </a:gridCol>
                <a:gridCol w="822960">
                  <a:extLst>
                    <a:ext uri="{9D8B030D-6E8A-4147-A177-3AD203B41FA5}">
                      <a16:colId xmlns:a16="http://schemas.microsoft.com/office/drawing/2014/main" val="201278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236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0459160"/>
                  </a:ext>
                </a:extLst>
              </a:tr>
            </a:tbl>
          </a:graphicData>
        </a:graphic>
      </p:graphicFrame>
      <p:sp>
        <p:nvSpPr>
          <p:cNvPr id="4" name="Text Placeholder 3">
            <a:extLst>
              <a:ext uri="{FF2B5EF4-FFF2-40B4-BE49-F238E27FC236}">
                <a16:creationId xmlns:a16="http://schemas.microsoft.com/office/drawing/2014/main" id="{35940C25-441E-417B-A1C2-9A5FA1F9287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593960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C947B-A6D4-4624-8E73-61316787D6A1}"/>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53E1AE87-B2CF-42E4-8E1F-1065DDE5A98B}"/>
              </a:ext>
            </a:extLst>
          </p:cNvPr>
          <p:cNvGraphicFramePr>
            <a:graphicFrameLocks noGrp="1"/>
          </p:cNvGraphicFramePr>
          <p:nvPr>
            <p:ph type="tbl" sz="quarter" idx="13"/>
            <p:extLst>
              <p:ext uri="{D42A27DB-BD31-4B8C-83A1-F6EECF244321}">
                <p14:modId xmlns:p14="http://schemas.microsoft.com/office/powerpoint/2010/main" val="10002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7650260"/>
                    </a:ext>
                  </a:extLst>
                </a:gridCol>
                <a:gridCol w="822960">
                  <a:extLst>
                    <a:ext uri="{9D8B030D-6E8A-4147-A177-3AD203B41FA5}">
                      <a16:colId xmlns:a16="http://schemas.microsoft.com/office/drawing/2014/main" val="2279846577"/>
                    </a:ext>
                  </a:extLst>
                </a:gridCol>
                <a:gridCol w="822960">
                  <a:extLst>
                    <a:ext uri="{9D8B030D-6E8A-4147-A177-3AD203B41FA5}">
                      <a16:colId xmlns:a16="http://schemas.microsoft.com/office/drawing/2014/main" val="2935579495"/>
                    </a:ext>
                  </a:extLst>
                </a:gridCol>
                <a:gridCol w="822960">
                  <a:extLst>
                    <a:ext uri="{9D8B030D-6E8A-4147-A177-3AD203B41FA5}">
                      <a16:colId xmlns:a16="http://schemas.microsoft.com/office/drawing/2014/main" val="2129990082"/>
                    </a:ext>
                  </a:extLst>
                </a:gridCol>
                <a:gridCol w="822960">
                  <a:extLst>
                    <a:ext uri="{9D8B030D-6E8A-4147-A177-3AD203B41FA5}">
                      <a16:colId xmlns:a16="http://schemas.microsoft.com/office/drawing/2014/main" val="2934014944"/>
                    </a:ext>
                  </a:extLst>
                </a:gridCol>
                <a:gridCol w="822960">
                  <a:extLst>
                    <a:ext uri="{9D8B030D-6E8A-4147-A177-3AD203B41FA5}">
                      <a16:colId xmlns:a16="http://schemas.microsoft.com/office/drawing/2014/main" val="3140348029"/>
                    </a:ext>
                  </a:extLst>
                </a:gridCol>
                <a:gridCol w="822960">
                  <a:extLst>
                    <a:ext uri="{9D8B030D-6E8A-4147-A177-3AD203B41FA5}">
                      <a16:colId xmlns:a16="http://schemas.microsoft.com/office/drawing/2014/main" val="66024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77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3759043"/>
                  </a:ext>
                </a:extLst>
              </a:tr>
            </a:tbl>
          </a:graphicData>
        </a:graphic>
      </p:graphicFrame>
      <p:sp>
        <p:nvSpPr>
          <p:cNvPr id="4" name="Text Placeholder 3">
            <a:extLst>
              <a:ext uri="{FF2B5EF4-FFF2-40B4-BE49-F238E27FC236}">
                <a16:creationId xmlns:a16="http://schemas.microsoft.com/office/drawing/2014/main" id="{22EDDBC1-66D7-49D8-877C-CDCFB7627AF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5321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A2D49-309E-4BC8-87E0-97E70AC5E92A}"/>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7E0AB5AF-FEBD-47B0-AEB5-F3EB75F288B8}"/>
              </a:ext>
            </a:extLst>
          </p:cNvPr>
          <p:cNvGraphicFramePr>
            <a:graphicFrameLocks noGrp="1"/>
          </p:cNvGraphicFramePr>
          <p:nvPr>
            <p:ph type="tbl" sz="quarter" idx="13"/>
            <p:extLst>
              <p:ext uri="{D42A27DB-BD31-4B8C-83A1-F6EECF244321}">
                <p14:modId xmlns:p14="http://schemas.microsoft.com/office/powerpoint/2010/main" val="4017227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5430194"/>
                    </a:ext>
                  </a:extLst>
                </a:gridCol>
                <a:gridCol w="822960">
                  <a:extLst>
                    <a:ext uri="{9D8B030D-6E8A-4147-A177-3AD203B41FA5}">
                      <a16:colId xmlns:a16="http://schemas.microsoft.com/office/drawing/2014/main" val="93452891"/>
                    </a:ext>
                  </a:extLst>
                </a:gridCol>
                <a:gridCol w="822960">
                  <a:extLst>
                    <a:ext uri="{9D8B030D-6E8A-4147-A177-3AD203B41FA5}">
                      <a16:colId xmlns:a16="http://schemas.microsoft.com/office/drawing/2014/main" val="98258781"/>
                    </a:ext>
                  </a:extLst>
                </a:gridCol>
                <a:gridCol w="822960">
                  <a:extLst>
                    <a:ext uri="{9D8B030D-6E8A-4147-A177-3AD203B41FA5}">
                      <a16:colId xmlns:a16="http://schemas.microsoft.com/office/drawing/2014/main" val="2914140661"/>
                    </a:ext>
                  </a:extLst>
                </a:gridCol>
                <a:gridCol w="822960">
                  <a:extLst>
                    <a:ext uri="{9D8B030D-6E8A-4147-A177-3AD203B41FA5}">
                      <a16:colId xmlns:a16="http://schemas.microsoft.com/office/drawing/2014/main" val="4196304298"/>
                    </a:ext>
                  </a:extLst>
                </a:gridCol>
                <a:gridCol w="822960">
                  <a:extLst>
                    <a:ext uri="{9D8B030D-6E8A-4147-A177-3AD203B41FA5}">
                      <a16:colId xmlns:a16="http://schemas.microsoft.com/office/drawing/2014/main" val="4083863719"/>
                    </a:ext>
                  </a:extLst>
                </a:gridCol>
                <a:gridCol w="822960">
                  <a:extLst>
                    <a:ext uri="{9D8B030D-6E8A-4147-A177-3AD203B41FA5}">
                      <a16:colId xmlns:a16="http://schemas.microsoft.com/office/drawing/2014/main" val="1091432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005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2923641"/>
                  </a:ext>
                </a:extLst>
              </a:tr>
            </a:tbl>
          </a:graphicData>
        </a:graphic>
      </p:graphicFrame>
      <p:sp>
        <p:nvSpPr>
          <p:cNvPr id="4" name="Text Placeholder 3">
            <a:extLst>
              <a:ext uri="{FF2B5EF4-FFF2-40B4-BE49-F238E27FC236}">
                <a16:creationId xmlns:a16="http://schemas.microsoft.com/office/drawing/2014/main" id="{82743C2E-FF25-4602-B338-21C9DBE1735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717341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53B0-24C5-4534-ADB6-2C6F398EB6D7}"/>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B74DDD5D-0FCE-4E1A-91C6-77CF1750A42B}"/>
              </a:ext>
            </a:extLst>
          </p:cNvPr>
          <p:cNvGraphicFramePr>
            <a:graphicFrameLocks noGrp="1"/>
          </p:cNvGraphicFramePr>
          <p:nvPr>
            <p:ph type="tbl" sz="quarter" idx="13"/>
            <p:extLst>
              <p:ext uri="{D42A27DB-BD31-4B8C-83A1-F6EECF244321}">
                <p14:modId xmlns:p14="http://schemas.microsoft.com/office/powerpoint/2010/main" val="970600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280313"/>
                    </a:ext>
                  </a:extLst>
                </a:gridCol>
                <a:gridCol w="822960">
                  <a:extLst>
                    <a:ext uri="{9D8B030D-6E8A-4147-A177-3AD203B41FA5}">
                      <a16:colId xmlns:a16="http://schemas.microsoft.com/office/drawing/2014/main" val="1347130144"/>
                    </a:ext>
                  </a:extLst>
                </a:gridCol>
                <a:gridCol w="822960">
                  <a:extLst>
                    <a:ext uri="{9D8B030D-6E8A-4147-A177-3AD203B41FA5}">
                      <a16:colId xmlns:a16="http://schemas.microsoft.com/office/drawing/2014/main" val="985507084"/>
                    </a:ext>
                  </a:extLst>
                </a:gridCol>
                <a:gridCol w="822960">
                  <a:extLst>
                    <a:ext uri="{9D8B030D-6E8A-4147-A177-3AD203B41FA5}">
                      <a16:colId xmlns:a16="http://schemas.microsoft.com/office/drawing/2014/main" val="3797628781"/>
                    </a:ext>
                  </a:extLst>
                </a:gridCol>
                <a:gridCol w="822960">
                  <a:extLst>
                    <a:ext uri="{9D8B030D-6E8A-4147-A177-3AD203B41FA5}">
                      <a16:colId xmlns:a16="http://schemas.microsoft.com/office/drawing/2014/main" val="2327962913"/>
                    </a:ext>
                  </a:extLst>
                </a:gridCol>
                <a:gridCol w="822960">
                  <a:extLst>
                    <a:ext uri="{9D8B030D-6E8A-4147-A177-3AD203B41FA5}">
                      <a16:colId xmlns:a16="http://schemas.microsoft.com/office/drawing/2014/main" val="2809678370"/>
                    </a:ext>
                  </a:extLst>
                </a:gridCol>
                <a:gridCol w="822960">
                  <a:extLst>
                    <a:ext uri="{9D8B030D-6E8A-4147-A177-3AD203B41FA5}">
                      <a16:colId xmlns:a16="http://schemas.microsoft.com/office/drawing/2014/main" val="144656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934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628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868369"/>
                  </a:ext>
                </a:extLst>
              </a:tr>
            </a:tbl>
          </a:graphicData>
        </a:graphic>
      </p:graphicFrame>
      <p:sp>
        <p:nvSpPr>
          <p:cNvPr id="4" name="Text Placeholder 3">
            <a:extLst>
              <a:ext uri="{FF2B5EF4-FFF2-40B4-BE49-F238E27FC236}">
                <a16:creationId xmlns:a16="http://schemas.microsoft.com/office/drawing/2014/main" id="{EDE6B9A1-7D2B-4047-95B4-3779F93E947F}"/>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79850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3617F-9DE7-45CD-AFE9-B1ADEF328592}"/>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480D8260-961A-42B6-B3E9-7ABAAE8ED7BE}"/>
              </a:ext>
            </a:extLst>
          </p:cNvPr>
          <p:cNvGraphicFramePr>
            <a:graphicFrameLocks noGrp="1"/>
          </p:cNvGraphicFramePr>
          <p:nvPr>
            <p:ph type="chart" sz="quarter" idx="13"/>
            <p:extLst>
              <p:ext uri="{D42A27DB-BD31-4B8C-83A1-F6EECF244321}">
                <p14:modId xmlns:p14="http://schemas.microsoft.com/office/powerpoint/2010/main" val="2967054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A3FB4-0354-4D2A-93F6-147BCB26F297}"/>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B98F233-C606-443E-8B34-98E3789A3C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813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C7FE-3EAB-44AA-A3E3-32DCC73A7727}"/>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F42B2301-6D7F-4EEF-A7CD-59DF13016460}"/>
              </a:ext>
            </a:extLst>
          </p:cNvPr>
          <p:cNvGraphicFramePr>
            <a:graphicFrameLocks noGrp="1"/>
          </p:cNvGraphicFramePr>
          <p:nvPr>
            <p:ph type="chart" sz="quarter" idx="13"/>
            <p:extLst>
              <p:ext uri="{D42A27DB-BD31-4B8C-83A1-F6EECF244321}">
                <p14:modId xmlns:p14="http://schemas.microsoft.com/office/powerpoint/2010/main" val="4146370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342947-5945-4FF7-87EC-08D971D9120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7EF79A9-ADCE-43DF-888B-31199FD4B3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6505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E86DB-9B62-45FA-B7AE-E03E4BFAA91D}"/>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12453B91-C06E-4BEE-B88A-57554D49209A}"/>
              </a:ext>
            </a:extLst>
          </p:cNvPr>
          <p:cNvGraphicFramePr>
            <a:graphicFrameLocks noGrp="1"/>
          </p:cNvGraphicFramePr>
          <p:nvPr>
            <p:ph type="chart" sz="quarter" idx="13"/>
            <p:extLst>
              <p:ext uri="{D42A27DB-BD31-4B8C-83A1-F6EECF244321}">
                <p14:modId xmlns:p14="http://schemas.microsoft.com/office/powerpoint/2010/main" val="3066753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BE5D8-AACD-4DBA-88B8-A75C6185A21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2A8E329A-1DD9-46FD-8197-7306429D1F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55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1F24-F015-4351-A3DC-24C220ED1095}"/>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368D40F3-69EC-47DE-AA26-99B73621A587}"/>
              </a:ext>
            </a:extLst>
          </p:cNvPr>
          <p:cNvGraphicFramePr>
            <a:graphicFrameLocks noGrp="1"/>
          </p:cNvGraphicFramePr>
          <p:nvPr>
            <p:ph type="chart" sz="quarter" idx="13"/>
            <p:extLst>
              <p:ext uri="{D42A27DB-BD31-4B8C-83A1-F6EECF244321}">
                <p14:modId xmlns:p14="http://schemas.microsoft.com/office/powerpoint/2010/main" val="4183256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02C3A7-3386-4C9B-B508-24EECC807D09}"/>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F6687AAB-5950-475B-B4F5-01718A5AB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419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CA28-B430-4096-A2EC-D3B978AD8290}"/>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80C25ECC-7F82-4267-8FCB-12B39CFD7B46}"/>
              </a:ext>
            </a:extLst>
          </p:cNvPr>
          <p:cNvGraphicFramePr>
            <a:graphicFrameLocks noGrp="1"/>
          </p:cNvGraphicFramePr>
          <p:nvPr>
            <p:ph type="tbl" sz="quarter" idx="13"/>
            <p:extLst>
              <p:ext uri="{D42A27DB-BD31-4B8C-83A1-F6EECF244321}">
                <p14:modId xmlns:p14="http://schemas.microsoft.com/office/powerpoint/2010/main" val="149260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29125594"/>
                    </a:ext>
                  </a:extLst>
                </a:gridCol>
                <a:gridCol w="1645920">
                  <a:extLst>
                    <a:ext uri="{9D8B030D-6E8A-4147-A177-3AD203B41FA5}">
                      <a16:colId xmlns:a16="http://schemas.microsoft.com/office/drawing/2014/main" val="400390310"/>
                    </a:ext>
                  </a:extLst>
                </a:gridCol>
                <a:gridCol w="1645920">
                  <a:extLst>
                    <a:ext uri="{9D8B030D-6E8A-4147-A177-3AD203B41FA5}">
                      <a16:colId xmlns:a16="http://schemas.microsoft.com/office/drawing/2014/main" val="1948836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811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31153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333396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93995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30172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61489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84562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384376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426750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762862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752564430"/>
                  </a:ext>
                </a:extLst>
              </a:tr>
            </a:tbl>
          </a:graphicData>
        </a:graphic>
      </p:graphicFrame>
      <p:sp>
        <p:nvSpPr>
          <p:cNvPr id="4" name="Text Placeholder 3">
            <a:extLst>
              <a:ext uri="{FF2B5EF4-FFF2-40B4-BE49-F238E27FC236}">
                <a16:creationId xmlns:a16="http://schemas.microsoft.com/office/drawing/2014/main" id="{D1E4C19B-9E22-4FFC-A5A5-8C552DDAFC6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06248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F3CAD-153D-45AA-96D6-D7EDE44F8A72}"/>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823CD08E-2C89-4C54-BB57-4D4F3D41E1B0}"/>
              </a:ext>
            </a:extLst>
          </p:cNvPr>
          <p:cNvGraphicFramePr>
            <a:graphicFrameLocks noGrp="1"/>
          </p:cNvGraphicFramePr>
          <p:nvPr>
            <p:ph type="tbl" sz="quarter" idx="13"/>
            <p:extLst>
              <p:ext uri="{D42A27DB-BD31-4B8C-83A1-F6EECF244321}">
                <p14:modId xmlns:p14="http://schemas.microsoft.com/office/powerpoint/2010/main" val="28063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18715342"/>
                    </a:ext>
                  </a:extLst>
                </a:gridCol>
                <a:gridCol w="1645920">
                  <a:extLst>
                    <a:ext uri="{9D8B030D-6E8A-4147-A177-3AD203B41FA5}">
                      <a16:colId xmlns:a16="http://schemas.microsoft.com/office/drawing/2014/main" val="2122342864"/>
                    </a:ext>
                  </a:extLst>
                </a:gridCol>
                <a:gridCol w="1645920">
                  <a:extLst>
                    <a:ext uri="{9D8B030D-6E8A-4147-A177-3AD203B41FA5}">
                      <a16:colId xmlns:a16="http://schemas.microsoft.com/office/drawing/2014/main" val="78147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2118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53041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66159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06263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2684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24190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970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041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7810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43424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84120291"/>
                  </a:ext>
                </a:extLst>
              </a:tr>
            </a:tbl>
          </a:graphicData>
        </a:graphic>
      </p:graphicFrame>
      <p:sp>
        <p:nvSpPr>
          <p:cNvPr id="4" name="Text Placeholder 3">
            <a:extLst>
              <a:ext uri="{FF2B5EF4-FFF2-40B4-BE49-F238E27FC236}">
                <a16:creationId xmlns:a16="http://schemas.microsoft.com/office/drawing/2014/main" id="{6FDA55F8-A556-43E0-9645-2028A62E407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34438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8D68-C3D0-42F2-8E3F-A1C5E3AA69EB}"/>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3B42B6E1-15E4-4252-AB36-81BEB7D37FBB}"/>
              </a:ext>
            </a:extLst>
          </p:cNvPr>
          <p:cNvGraphicFramePr>
            <a:graphicFrameLocks noGrp="1"/>
          </p:cNvGraphicFramePr>
          <p:nvPr>
            <p:ph type="tbl" sz="quarter" idx="13"/>
            <p:extLst>
              <p:ext uri="{D42A27DB-BD31-4B8C-83A1-F6EECF244321}">
                <p14:modId xmlns:p14="http://schemas.microsoft.com/office/powerpoint/2010/main" val="165737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68599602"/>
                    </a:ext>
                  </a:extLst>
                </a:gridCol>
                <a:gridCol w="1645920">
                  <a:extLst>
                    <a:ext uri="{9D8B030D-6E8A-4147-A177-3AD203B41FA5}">
                      <a16:colId xmlns:a16="http://schemas.microsoft.com/office/drawing/2014/main" val="320415889"/>
                    </a:ext>
                  </a:extLst>
                </a:gridCol>
                <a:gridCol w="1645920">
                  <a:extLst>
                    <a:ext uri="{9D8B030D-6E8A-4147-A177-3AD203B41FA5}">
                      <a16:colId xmlns:a16="http://schemas.microsoft.com/office/drawing/2014/main" val="405233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3475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39099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2614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7836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1375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15651531"/>
                  </a:ext>
                </a:extLst>
              </a:tr>
            </a:tbl>
          </a:graphicData>
        </a:graphic>
      </p:graphicFrame>
      <p:sp>
        <p:nvSpPr>
          <p:cNvPr id="4" name="Text Placeholder 3">
            <a:extLst>
              <a:ext uri="{FF2B5EF4-FFF2-40B4-BE49-F238E27FC236}">
                <a16:creationId xmlns:a16="http://schemas.microsoft.com/office/drawing/2014/main" id="{35A1D869-6478-42DB-8209-454648C081F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23490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B0C9-AB14-4336-AF4F-D0EFD1666842}"/>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E2900917-F0E4-4029-B3A6-51562391CBE1}"/>
              </a:ext>
            </a:extLst>
          </p:cNvPr>
          <p:cNvGraphicFramePr>
            <a:graphicFrameLocks noGrp="1"/>
          </p:cNvGraphicFramePr>
          <p:nvPr>
            <p:ph type="tbl" sz="quarter" idx="13"/>
            <p:extLst>
              <p:ext uri="{D42A27DB-BD31-4B8C-83A1-F6EECF244321}">
                <p14:modId xmlns:p14="http://schemas.microsoft.com/office/powerpoint/2010/main" val="39171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9709686"/>
                    </a:ext>
                  </a:extLst>
                </a:gridCol>
                <a:gridCol w="658368">
                  <a:extLst>
                    <a:ext uri="{9D8B030D-6E8A-4147-A177-3AD203B41FA5}">
                      <a16:colId xmlns:a16="http://schemas.microsoft.com/office/drawing/2014/main" val="2351287244"/>
                    </a:ext>
                  </a:extLst>
                </a:gridCol>
                <a:gridCol w="658368">
                  <a:extLst>
                    <a:ext uri="{9D8B030D-6E8A-4147-A177-3AD203B41FA5}">
                      <a16:colId xmlns:a16="http://schemas.microsoft.com/office/drawing/2014/main" val="1813861037"/>
                    </a:ext>
                  </a:extLst>
                </a:gridCol>
                <a:gridCol w="658368">
                  <a:extLst>
                    <a:ext uri="{9D8B030D-6E8A-4147-A177-3AD203B41FA5}">
                      <a16:colId xmlns:a16="http://schemas.microsoft.com/office/drawing/2014/main" val="189048770"/>
                    </a:ext>
                  </a:extLst>
                </a:gridCol>
                <a:gridCol w="658368">
                  <a:extLst>
                    <a:ext uri="{9D8B030D-6E8A-4147-A177-3AD203B41FA5}">
                      <a16:colId xmlns:a16="http://schemas.microsoft.com/office/drawing/2014/main" val="3292102874"/>
                    </a:ext>
                  </a:extLst>
                </a:gridCol>
                <a:gridCol w="658368">
                  <a:extLst>
                    <a:ext uri="{9D8B030D-6E8A-4147-A177-3AD203B41FA5}">
                      <a16:colId xmlns:a16="http://schemas.microsoft.com/office/drawing/2014/main" val="3071059041"/>
                    </a:ext>
                  </a:extLst>
                </a:gridCol>
                <a:gridCol w="658368">
                  <a:extLst>
                    <a:ext uri="{9D8B030D-6E8A-4147-A177-3AD203B41FA5}">
                      <a16:colId xmlns:a16="http://schemas.microsoft.com/office/drawing/2014/main" val="2590358004"/>
                    </a:ext>
                  </a:extLst>
                </a:gridCol>
                <a:gridCol w="658368">
                  <a:extLst>
                    <a:ext uri="{9D8B030D-6E8A-4147-A177-3AD203B41FA5}">
                      <a16:colId xmlns:a16="http://schemas.microsoft.com/office/drawing/2014/main" val="1450774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713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- 2019-04-30 14:29:00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enhance your ability in interpreting content and analysing the organisation of ideas in reading texts as well as develop your critical reading and thinking abilities? 
Oxford’s Developing Reading Skills ebook is tailored for Academic Reading courses at institutions of higher learning and it provides succinct coverage of essential reading and critical thinking skills in eight chapters. 
Download now! http://bit.ly/2Uh7S4g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3418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- 2019-04-27 14:33:00 </a:t>
                      </a:r>
                      <a:r>
                        <a:rPr kumimoji="0" lang="en-US" sz="1000" b="0" i="0" u="none" strike="noStrike" kern="1200" cap="none" spc="0" normalizeH="0" baseline="0" noProof="0">
                          <a:ln>
                            <a:noFill/>
                          </a:ln>
                          <a:solidFill>
                            <a:prstClr val="black"/>
                          </a:solidFill>
                          <a:effectLst/>
                          <a:uLnTx/>
                          <a:uFillTx/>
                          <a:latin typeface="+mn-lt"/>
                          <a:ea typeface="+mn-ea"/>
                          <a:cs typeface="+mn-cs"/>
                        </a:rPr>
                        <a:t> 
 Communication and collaboration is part of the 21st century teaching, learning, and working environments. 
No matter how professional each individual is, teams will always have miscommunication problems. Personality clashes, power issues, and lack of clarity over team goals will always make collaboration and communication difficult with some members. 
Click to find out some simple tactics everyone can use to avoid miscommunication in real life! http://bit.ly/2CIRhMR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590218"/>
                  </a:ext>
                </a:extLst>
              </a:tr>
            </a:tbl>
          </a:graphicData>
        </a:graphic>
      </p:graphicFrame>
      <p:sp>
        <p:nvSpPr>
          <p:cNvPr id="4" name="Text Placeholder 3">
            <a:extLst>
              <a:ext uri="{FF2B5EF4-FFF2-40B4-BE49-F238E27FC236}">
                <a16:creationId xmlns:a16="http://schemas.microsoft.com/office/drawing/2014/main" id="{934DD3D3-4651-4977-AD2C-054BA66AA80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177902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7F930-47A1-46A5-9E79-07ECD14CBFD2}"/>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33C4AF85-825D-472B-9133-585688A7FE3C}"/>
              </a:ext>
            </a:extLst>
          </p:cNvPr>
          <p:cNvGraphicFramePr>
            <a:graphicFrameLocks noGrp="1"/>
          </p:cNvGraphicFramePr>
          <p:nvPr>
            <p:ph type="tbl" sz="quarter" idx="13"/>
            <p:extLst>
              <p:ext uri="{D42A27DB-BD31-4B8C-83A1-F6EECF244321}">
                <p14:modId xmlns:p14="http://schemas.microsoft.com/office/powerpoint/2010/main" val="333595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8220232"/>
                    </a:ext>
                  </a:extLst>
                </a:gridCol>
                <a:gridCol w="658368">
                  <a:extLst>
                    <a:ext uri="{9D8B030D-6E8A-4147-A177-3AD203B41FA5}">
                      <a16:colId xmlns:a16="http://schemas.microsoft.com/office/drawing/2014/main" val="2690664240"/>
                    </a:ext>
                  </a:extLst>
                </a:gridCol>
                <a:gridCol w="658368">
                  <a:extLst>
                    <a:ext uri="{9D8B030D-6E8A-4147-A177-3AD203B41FA5}">
                      <a16:colId xmlns:a16="http://schemas.microsoft.com/office/drawing/2014/main" val="3009787139"/>
                    </a:ext>
                  </a:extLst>
                </a:gridCol>
                <a:gridCol w="658368">
                  <a:extLst>
                    <a:ext uri="{9D8B030D-6E8A-4147-A177-3AD203B41FA5}">
                      <a16:colId xmlns:a16="http://schemas.microsoft.com/office/drawing/2014/main" val="4285904625"/>
                    </a:ext>
                  </a:extLst>
                </a:gridCol>
                <a:gridCol w="658368">
                  <a:extLst>
                    <a:ext uri="{9D8B030D-6E8A-4147-A177-3AD203B41FA5}">
                      <a16:colId xmlns:a16="http://schemas.microsoft.com/office/drawing/2014/main" val="380251884"/>
                    </a:ext>
                  </a:extLst>
                </a:gridCol>
                <a:gridCol w="658368">
                  <a:extLst>
                    <a:ext uri="{9D8B030D-6E8A-4147-A177-3AD203B41FA5}">
                      <a16:colId xmlns:a16="http://schemas.microsoft.com/office/drawing/2014/main" val="3083404049"/>
                    </a:ext>
                  </a:extLst>
                </a:gridCol>
                <a:gridCol w="658368">
                  <a:extLst>
                    <a:ext uri="{9D8B030D-6E8A-4147-A177-3AD203B41FA5}">
                      <a16:colId xmlns:a16="http://schemas.microsoft.com/office/drawing/2014/main" val="1575797597"/>
                    </a:ext>
                  </a:extLst>
                </a:gridCol>
                <a:gridCol w="658368">
                  <a:extLst>
                    <a:ext uri="{9D8B030D-6E8A-4147-A177-3AD203B41FA5}">
                      <a16:colId xmlns:a16="http://schemas.microsoft.com/office/drawing/2014/main" val="1847788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8836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8700466"/>
                  </a:ext>
                </a:extLst>
              </a:tr>
            </a:tbl>
          </a:graphicData>
        </a:graphic>
      </p:graphicFrame>
      <p:sp>
        <p:nvSpPr>
          <p:cNvPr id="4" name="Text Placeholder 3">
            <a:extLst>
              <a:ext uri="{FF2B5EF4-FFF2-40B4-BE49-F238E27FC236}">
                <a16:creationId xmlns:a16="http://schemas.microsoft.com/office/drawing/2014/main" id="{E1B71E14-605E-44E8-873B-AB9F73497B8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94072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A2F61-4E1F-4814-8618-AF74458595CC}"/>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9CB3DA6C-6E71-4D20-A82B-93D3032C6D31}"/>
              </a:ext>
            </a:extLst>
          </p:cNvPr>
          <p:cNvGraphicFramePr>
            <a:graphicFrameLocks noGrp="1"/>
          </p:cNvGraphicFramePr>
          <p:nvPr>
            <p:ph type="tbl" sz="quarter" idx="13"/>
            <p:extLst>
              <p:ext uri="{D42A27DB-BD31-4B8C-83A1-F6EECF244321}">
                <p14:modId xmlns:p14="http://schemas.microsoft.com/office/powerpoint/2010/main" val="1350917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7181203"/>
                    </a:ext>
                  </a:extLst>
                </a:gridCol>
                <a:gridCol w="658368">
                  <a:extLst>
                    <a:ext uri="{9D8B030D-6E8A-4147-A177-3AD203B41FA5}">
                      <a16:colId xmlns:a16="http://schemas.microsoft.com/office/drawing/2014/main" val="1702680835"/>
                    </a:ext>
                  </a:extLst>
                </a:gridCol>
                <a:gridCol w="658368">
                  <a:extLst>
                    <a:ext uri="{9D8B030D-6E8A-4147-A177-3AD203B41FA5}">
                      <a16:colId xmlns:a16="http://schemas.microsoft.com/office/drawing/2014/main" val="4194288396"/>
                    </a:ext>
                  </a:extLst>
                </a:gridCol>
                <a:gridCol w="658368">
                  <a:extLst>
                    <a:ext uri="{9D8B030D-6E8A-4147-A177-3AD203B41FA5}">
                      <a16:colId xmlns:a16="http://schemas.microsoft.com/office/drawing/2014/main" val="3835994243"/>
                    </a:ext>
                  </a:extLst>
                </a:gridCol>
                <a:gridCol w="658368">
                  <a:extLst>
                    <a:ext uri="{9D8B030D-6E8A-4147-A177-3AD203B41FA5}">
                      <a16:colId xmlns:a16="http://schemas.microsoft.com/office/drawing/2014/main" val="60056410"/>
                    </a:ext>
                  </a:extLst>
                </a:gridCol>
                <a:gridCol w="658368">
                  <a:extLst>
                    <a:ext uri="{9D8B030D-6E8A-4147-A177-3AD203B41FA5}">
                      <a16:colId xmlns:a16="http://schemas.microsoft.com/office/drawing/2014/main" val="1674324558"/>
                    </a:ext>
                  </a:extLst>
                </a:gridCol>
                <a:gridCol w="658368">
                  <a:extLst>
                    <a:ext uri="{9D8B030D-6E8A-4147-A177-3AD203B41FA5}">
                      <a16:colId xmlns:a16="http://schemas.microsoft.com/office/drawing/2014/main" val="3375022183"/>
                    </a:ext>
                  </a:extLst>
                </a:gridCol>
                <a:gridCol w="658368">
                  <a:extLst>
                    <a:ext uri="{9D8B030D-6E8A-4147-A177-3AD203B41FA5}">
                      <a16:colId xmlns:a16="http://schemas.microsoft.com/office/drawing/2014/main" val="104671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284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- 2019-04-22 14:28:00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what is that ’a-’ doing in ’alive’? 
The little letter ‘a’ can seem unassuming, but it does some heavy lifting. It leads our alphabet and on its own as an article, it’s one of the most frequently used words in the entire language. As we see in the word alive, ‘a’ also does some serious work as a prefix. 
Visit http://bit.ly/2JEoChJ to read more about the ‘a-’ in ‘alive’ and other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6356192"/>
                  </a:ext>
                </a:extLst>
              </a:tr>
            </a:tbl>
          </a:graphicData>
        </a:graphic>
      </p:graphicFrame>
      <p:sp>
        <p:nvSpPr>
          <p:cNvPr id="4" name="Text Placeholder 3">
            <a:extLst>
              <a:ext uri="{FF2B5EF4-FFF2-40B4-BE49-F238E27FC236}">
                <a16:creationId xmlns:a16="http://schemas.microsoft.com/office/drawing/2014/main" id="{220E6308-2EE8-4F5C-9EB3-46DB83222FC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80538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45A66-12ED-4B2F-A87E-BFB88C5899B9}"/>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DA2A1F39-C9B5-461E-8F38-8F4F82A59536}"/>
              </a:ext>
            </a:extLst>
          </p:cNvPr>
          <p:cNvGraphicFramePr>
            <a:graphicFrameLocks noGrp="1"/>
          </p:cNvGraphicFramePr>
          <p:nvPr>
            <p:ph type="tbl" sz="quarter" idx="13"/>
            <p:extLst>
              <p:ext uri="{D42A27DB-BD31-4B8C-83A1-F6EECF244321}">
                <p14:modId xmlns:p14="http://schemas.microsoft.com/office/powerpoint/2010/main" val="885486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7545865"/>
                    </a:ext>
                  </a:extLst>
                </a:gridCol>
                <a:gridCol w="658368">
                  <a:extLst>
                    <a:ext uri="{9D8B030D-6E8A-4147-A177-3AD203B41FA5}">
                      <a16:colId xmlns:a16="http://schemas.microsoft.com/office/drawing/2014/main" val="2203297329"/>
                    </a:ext>
                  </a:extLst>
                </a:gridCol>
                <a:gridCol w="658368">
                  <a:extLst>
                    <a:ext uri="{9D8B030D-6E8A-4147-A177-3AD203B41FA5}">
                      <a16:colId xmlns:a16="http://schemas.microsoft.com/office/drawing/2014/main" val="11473712"/>
                    </a:ext>
                  </a:extLst>
                </a:gridCol>
                <a:gridCol w="658368">
                  <a:extLst>
                    <a:ext uri="{9D8B030D-6E8A-4147-A177-3AD203B41FA5}">
                      <a16:colId xmlns:a16="http://schemas.microsoft.com/office/drawing/2014/main" val="1205620804"/>
                    </a:ext>
                  </a:extLst>
                </a:gridCol>
                <a:gridCol w="658368">
                  <a:extLst>
                    <a:ext uri="{9D8B030D-6E8A-4147-A177-3AD203B41FA5}">
                      <a16:colId xmlns:a16="http://schemas.microsoft.com/office/drawing/2014/main" val="1808379961"/>
                    </a:ext>
                  </a:extLst>
                </a:gridCol>
                <a:gridCol w="658368">
                  <a:extLst>
                    <a:ext uri="{9D8B030D-6E8A-4147-A177-3AD203B41FA5}">
                      <a16:colId xmlns:a16="http://schemas.microsoft.com/office/drawing/2014/main" val="3700238716"/>
                    </a:ext>
                  </a:extLst>
                </a:gridCol>
                <a:gridCol w="658368">
                  <a:extLst>
                    <a:ext uri="{9D8B030D-6E8A-4147-A177-3AD203B41FA5}">
                      <a16:colId xmlns:a16="http://schemas.microsoft.com/office/drawing/2014/main" val="1108444973"/>
                    </a:ext>
                  </a:extLst>
                </a:gridCol>
                <a:gridCol w="658368">
                  <a:extLst>
                    <a:ext uri="{9D8B030D-6E8A-4147-A177-3AD203B41FA5}">
                      <a16:colId xmlns:a16="http://schemas.microsoft.com/office/drawing/2014/main" val="381613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115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4235926"/>
                  </a:ext>
                </a:extLst>
              </a:tr>
            </a:tbl>
          </a:graphicData>
        </a:graphic>
      </p:graphicFrame>
      <p:sp>
        <p:nvSpPr>
          <p:cNvPr id="4" name="Text Placeholder 3">
            <a:extLst>
              <a:ext uri="{FF2B5EF4-FFF2-40B4-BE49-F238E27FC236}">
                <a16:creationId xmlns:a16="http://schemas.microsoft.com/office/drawing/2014/main" id="{27B25DBA-09AD-4FB1-804F-E7F725BAAC2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87905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AC8E-8C8D-480F-98EA-C67DA2DE1204}"/>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45106F01-0F12-4693-8B72-0751CEDFB2F9}"/>
              </a:ext>
            </a:extLst>
          </p:cNvPr>
          <p:cNvGraphicFramePr>
            <a:graphicFrameLocks noGrp="1"/>
          </p:cNvGraphicFramePr>
          <p:nvPr>
            <p:ph type="tbl" sz="quarter" idx="13"/>
            <p:extLst>
              <p:ext uri="{D42A27DB-BD31-4B8C-83A1-F6EECF244321}">
                <p14:modId xmlns:p14="http://schemas.microsoft.com/office/powerpoint/2010/main" val="397720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3306156"/>
                    </a:ext>
                  </a:extLst>
                </a:gridCol>
                <a:gridCol w="658368">
                  <a:extLst>
                    <a:ext uri="{9D8B030D-6E8A-4147-A177-3AD203B41FA5}">
                      <a16:colId xmlns:a16="http://schemas.microsoft.com/office/drawing/2014/main" val="2185885824"/>
                    </a:ext>
                  </a:extLst>
                </a:gridCol>
                <a:gridCol w="658368">
                  <a:extLst>
                    <a:ext uri="{9D8B030D-6E8A-4147-A177-3AD203B41FA5}">
                      <a16:colId xmlns:a16="http://schemas.microsoft.com/office/drawing/2014/main" val="1326210153"/>
                    </a:ext>
                  </a:extLst>
                </a:gridCol>
                <a:gridCol w="658368">
                  <a:extLst>
                    <a:ext uri="{9D8B030D-6E8A-4147-A177-3AD203B41FA5}">
                      <a16:colId xmlns:a16="http://schemas.microsoft.com/office/drawing/2014/main" val="2917245674"/>
                    </a:ext>
                  </a:extLst>
                </a:gridCol>
                <a:gridCol w="658368">
                  <a:extLst>
                    <a:ext uri="{9D8B030D-6E8A-4147-A177-3AD203B41FA5}">
                      <a16:colId xmlns:a16="http://schemas.microsoft.com/office/drawing/2014/main" val="2496748639"/>
                    </a:ext>
                  </a:extLst>
                </a:gridCol>
                <a:gridCol w="658368">
                  <a:extLst>
                    <a:ext uri="{9D8B030D-6E8A-4147-A177-3AD203B41FA5}">
                      <a16:colId xmlns:a16="http://schemas.microsoft.com/office/drawing/2014/main" val="86256418"/>
                    </a:ext>
                  </a:extLst>
                </a:gridCol>
                <a:gridCol w="658368">
                  <a:extLst>
                    <a:ext uri="{9D8B030D-6E8A-4147-A177-3AD203B41FA5}">
                      <a16:colId xmlns:a16="http://schemas.microsoft.com/office/drawing/2014/main" val="3225634359"/>
                    </a:ext>
                  </a:extLst>
                </a:gridCol>
                <a:gridCol w="658368">
                  <a:extLst>
                    <a:ext uri="{9D8B030D-6E8A-4147-A177-3AD203B41FA5}">
                      <a16:colId xmlns:a16="http://schemas.microsoft.com/office/drawing/2014/main" val="332995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25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- 2019-04-16 14:25:00 </a:t>
                      </a:r>
                      <a:r>
                        <a:rPr kumimoji="0" lang="en-US" sz="1000" b="0" i="0" u="none" strike="noStrike" kern="1200" cap="none" spc="0" normalizeH="0" baseline="0" noProof="0">
                          <a:ln>
                            <a:noFill/>
                          </a:ln>
                          <a:solidFill>
                            <a:prstClr val="black"/>
                          </a:solidFill>
                          <a:effectLst/>
                          <a:uLnTx/>
                          <a:uFillTx/>
                          <a:latin typeface="+mn-lt"/>
                          <a:ea typeface="+mn-ea"/>
                          <a:cs typeface="+mn-cs"/>
                        </a:rPr>
                        <a:t> 
 Do you hate small talk? 
Small talk is seen by many of us as the cotton candy of conversation: artificial, unsubstantial and ultimately unsatisfying. 
But Kyle Kellams, a Fayetteville, Arkansas, news director and radio host believes that casual conversations can sometimes lead us to moments of real connection. 
Visit http://bit.ly/2UZ8ubQ to read more on why Kyle Kellams thinks small talk can have big 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747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761417"/>
                  </a:ext>
                </a:extLst>
              </a:tr>
            </a:tbl>
          </a:graphicData>
        </a:graphic>
      </p:graphicFrame>
      <p:sp>
        <p:nvSpPr>
          <p:cNvPr id="4" name="Text Placeholder 3">
            <a:extLst>
              <a:ext uri="{FF2B5EF4-FFF2-40B4-BE49-F238E27FC236}">
                <a16:creationId xmlns:a16="http://schemas.microsoft.com/office/drawing/2014/main" id="{C04F09E5-9010-4CEC-8584-B356B031A033}"/>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60142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CF8C-147A-4470-BE24-F0C6076867B4}"/>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3D91B4D0-C5C6-476F-B2F9-CEF519048784}"/>
              </a:ext>
            </a:extLst>
          </p:cNvPr>
          <p:cNvGraphicFramePr>
            <a:graphicFrameLocks noGrp="1"/>
          </p:cNvGraphicFramePr>
          <p:nvPr>
            <p:ph type="tbl" sz="quarter" idx="13"/>
            <p:extLst>
              <p:ext uri="{D42A27DB-BD31-4B8C-83A1-F6EECF244321}">
                <p14:modId xmlns:p14="http://schemas.microsoft.com/office/powerpoint/2010/main" val="272984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6643467"/>
                    </a:ext>
                  </a:extLst>
                </a:gridCol>
                <a:gridCol w="658368">
                  <a:extLst>
                    <a:ext uri="{9D8B030D-6E8A-4147-A177-3AD203B41FA5}">
                      <a16:colId xmlns:a16="http://schemas.microsoft.com/office/drawing/2014/main" val="3289954426"/>
                    </a:ext>
                  </a:extLst>
                </a:gridCol>
                <a:gridCol w="658368">
                  <a:extLst>
                    <a:ext uri="{9D8B030D-6E8A-4147-A177-3AD203B41FA5}">
                      <a16:colId xmlns:a16="http://schemas.microsoft.com/office/drawing/2014/main" val="2167645684"/>
                    </a:ext>
                  </a:extLst>
                </a:gridCol>
                <a:gridCol w="658368">
                  <a:extLst>
                    <a:ext uri="{9D8B030D-6E8A-4147-A177-3AD203B41FA5}">
                      <a16:colId xmlns:a16="http://schemas.microsoft.com/office/drawing/2014/main" val="2483374020"/>
                    </a:ext>
                  </a:extLst>
                </a:gridCol>
                <a:gridCol w="658368">
                  <a:extLst>
                    <a:ext uri="{9D8B030D-6E8A-4147-A177-3AD203B41FA5}">
                      <a16:colId xmlns:a16="http://schemas.microsoft.com/office/drawing/2014/main" val="3546260073"/>
                    </a:ext>
                  </a:extLst>
                </a:gridCol>
                <a:gridCol w="658368">
                  <a:extLst>
                    <a:ext uri="{9D8B030D-6E8A-4147-A177-3AD203B41FA5}">
                      <a16:colId xmlns:a16="http://schemas.microsoft.com/office/drawing/2014/main" val="1277266678"/>
                    </a:ext>
                  </a:extLst>
                </a:gridCol>
                <a:gridCol w="658368">
                  <a:extLst>
                    <a:ext uri="{9D8B030D-6E8A-4147-A177-3AD203B41FA5}">
                      <a16:colId xmlns:a16="http://schemas.microsoft.com/office/drawing/2014/main" val="2549357904"/>
                    </a:ext>
                  </a:extLst>
                </a:gridCol>
                <a:gridCol w="658368">
                  <a:extLst>
                    <a:ext uri="{9D8B030D-6E8A-4147-A177-3AD203B41FA5}">
                      <a16:colId xmlns:a16="http://schemas.microsoft.com/office/drawing/2014/main" val="14614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292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16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5526752"/>
                  </a:ext>
                </a:extLst>
              </a:tr>
            </a:tbl>
          </a:graphicData>
        </a:graphic>
      </p:graphicFrame>
      <p:sp>
        <p:nvSpPr>
          <p:cNvPr id="4" name="Text Placeholder 3">
            <a:extLst>
              <a:ext uri="{FF2B5EF4-FFF2-40B4-BE49-F238E27FC236}">
                <a16:creationId xmlns:a16="http://schemas.microsoft.com/office/drawing/2014/main" id="{9929190C-71C0-4E3F-95E5-8BC5D6502D4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82337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4E722-9A72-4D95-9A36-9B015AAC63CF}"/>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60D74DA6-FAF4-499E-BB60-8C1903179031}"/>
              </a:ext>
            </a:extLst>
          </p:cNvPr>
          <p:cNvGraphicFramePr>
            <a:graphicFrameLocks noGrp="1"/>
          </p:cNvGraphicFramePr>
          <p:nvPr>
            <p:ph type="tbl" sz="quarter" idx="13"/>
            <p:extLst>
              <p:ext uri="{D42A27DB-BD31-4B8C-83A1-F6EECF244321}">
                <p14:modId xmlns:p14="http://schemas.microsoft.com/office/powerpoint/2010/main" val="28918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3386683"/>
                    </a:ext>
                  </a:extLst>
                </a:gridCol>
                <a:gridCol w="658368">
                  <a:extLst>
                    <a:ext uri="{9D8B030D-6E8A-4147-A177-3AD203B41FA5}">
                      <a16:colId xmlns:a16="http://schemas.microsoft.com/office/drawing/2014/main" val="2472214641"/>
                    </a:ext>
                  </a:extLst>
                </a:gridCol>
                <a:gridCol w="658368">
                  <a:extLst>
                    <a:ext uri="{9D8B030D-6E8A-4147-A177-3AD203B41FA5}">
                      <a16:colId xmlns:a16="http://schemas.microsoft.com/office/drawing/2014/main" val="790313061"/>
                    </a:ext>
                  </a:extLst>
                </a:gridCol>
                <a:gridCol w="658368">
                  <a:extLst>
                    <a:ext uri="{9D8B030D-6E8A-4147-A177-3AD203B41FA5}">
                      <a16:colId xmlns:a16="http://schemas.microsoft.com/office/drawing/2014/main" val="1280670947"/>
                    </a:ext>
                  </a:extLst>
                </a:gridCol>
                <a:gridCol w="658368">
                  <a:extLst>
                    <a:ext uri="{9D8B030D-6E8A-4147-A177-3AD203B41FA5}">
                      <a16:colId xmlns:a16="http://schemas.microsoft.com/office/drawing/2014/main" val="1587174712"/>
                    </a:ext>
                  </a:extLst>
                </a:gridCol>
                <a:gridCol w="658368">
                  <a:extLst>
                    <a:ext uri="{9D8B030D-6E8A-4147-A177-3AD203B41FA5}">
                      <a16:colId xmlns:a16="http://schemas.microsoft.com/office/drawing/2014/main" val="1575085691"/>
                    </a:ext>
                  </a:extLst>
                </a:gridCol>
                <a:gridCol w="658368">
                  <a:extLst>
                    <a:ext uri="{9D8B030D-6E8A-4147-A177-3AD203B41FA5}">
                      <a16:colId xmlns:a16="http://schemas.microsoft.com/office/drawing/2014/main" val="4271873355"/>
                    </a:ext>
                  </a:extLst>
                </a:gridCol>
                <a:gridCol w="658368">
                  <a:extLst>
                    <a:ext uri="{9D8B030D-6E8A-4147-A177-3AD203B41FA5}">
                      <a16:colId xmlns:a16="http://schemas.microsoft.com/office/drawing/2014/main" val="224230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545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- 2019-04-03 18:09:41 </a:t>
                      </a:r>
                      <a:r>
                        <a:rPr kumimoji="0" lang="en-US" sz="1000" b="0" i="0" u="none" strike="noStrike" kern="1200" cap="none" spc="0" normalizeH="0" baseline="0" noProof="0">
                          <a:ln>
                            <a:noFill/>
                          </a:ln>
                          <a:solidFill>
                            <a:prstClr val="black"/>
                          </a:solidFill>
                          <a:effectLst/>
                          <a:uLnTx/>
                          <a:uFillTx/>
                          <a:latin typeface="+mn-lt"/>
                          <a:ea typeface="+mn-ea"/>
                          <a:cs typeface="+mn-cs"/>
                        </a:rPr>
                        <a:t> 
 Have a great and meaningful start of this April with a word whizz! :)
Nest egg, noun (informal)
A sum of money that you save to use in the future.
“Over the years she had built up a nice little nest egg for her retirement.”
Learn more at
http://bit.ly/2HJJz9t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2553186"/>
                  </a:ext>
                </a:extLst>
              </a:tr>
            </a:tbl>
          </a:graphicData>
        </a:graphic>
      </p:graphicFrame>
      <p:sp>
        <p:nvSpPr>
          <p:cNvPr id="4" name="Text Placeholder 3">
            <a:extLst>
              <a:ext uri="{FF2B5EF4-FFF2-40B4-BE49-F238E27FC236}">
                <a16:creationId xmlns:a16="http://schemas.microsoft.com/office/drawing/2014/main" id="{76A76FE2-25DD-40DF-A99D-011FF3AD6F4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890802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856</Words>
  <Application>Microsoft Office PowerPoint</Application>
  <PresentationFormat>On-screen Show (4:3)</PresentationFormat>
  <Paragraphs>361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2019-05-14T14:56:38Z</dcterms:created>
  <dcterms:modified xsi:type="dcterms:W3CDTF">2019-05-14T14:57:17Z</dcterms:modified>
</cp:coreProperties>
</file>