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198</c:v>
                </c:pt>
                <c:pt idx="1">
                  <c:v>80</c:v>
                </c:pt>
                <c:pt idx="2">
                  <c:v>41</c:v>
                </c:pt>
                <c:pt idx="3">
                  <c:v>172</c:v>
                </c:pt>
                <c:pt idx="4">
                  <c:v>36</c:v>
                </c:pt>
                <c:pt idx="5">
                  <c:v>106</c:v>
                </c:pt>
                <c:pt idx="6">
                  <c:v>14899</c:v>
                </c:pt>
                <c:pt idx="7">
                  <c:v>16934</c:v>
                </c:pt>
                <c:pt idx="8">
                  <c:v>7851</c:v>
                </c:pt>
                <c:pt idx="9">
                  <c:v>6871</c:v>
                </c:pt>
                <c:pt idx="10">
                  <c:v>9154</c:v>
                </c:pt>
                <c:pt idx="11">
                  <c:v>10399</c:v>
                </c:pt>
                <c:pt idx="12">
                  <c:v>10579</c:v>
                </c:pt>
                <c:pt idx="13">
                  <c:v>11418</c:v>
                </c:pt>
                <c:pt idx="14">
                  <c:v>9305</c:v>
                </c:pt>
                <c:pt idx="15">
                  <c:v>4365</c:v>
                </c:pt>
                <c:pt idx="16">
                  <c:v>8088</c:v>
                </c:pt>
                <c:pt idx="17">
                  <c:v>8017</c:v>
                </c:pt>
                <c:pt idx="18">
                  <c:v>4097</c:v>
                </c:pt>
                <c:pt idx="19">
                  <c:v>3527</c:v>
                </c:pt>
                <c:pt idx="20">
                  <c:v>19</c:v>
                </c:pt>
                <c:pt idx="21">
                  <c:v>53</c:v>
                </c:pt>
                <c:pt idx="22">
                  <c:v>3466</c:v>
                </c:pt>
                <c:pt idx="23">
                  <c:v>4795</c:v>
                </c:pt>
                <c:pt idx="24">
                  <c:v>27</c:v>
                </c:pt>
                <c:pt idx="25">
                  <c:v>198</c:v>
                </c:pt>
                <c:pt idx="26">
                  <c:v>142</c:v>
                </c:pt>
                <c:pt idx="27">
                  <c:v>3145</c:v>
                </c:pt>
                <c:pt idx="28">
                  <c:v>3164</c:v>
                </c:pt>
                <c:pt idx="29">
                  <c:v>1438</c:v>
                </c:pt>
              </c:numCache>
            </c:numRef>
          </c:val>
          <c:smooth val="0"/>
          <c:extLst>
            <c:ext xmlns:c16="http://schemas.microsoft.com/office/drawing/2014/chart" uri="{C3380CC4-5D6E-409C-BE32-E72D297353CC}">
              <c16:uniqueId val="{00000000-995E-422F-AD52-EA08B8277A2A}"/>
            </c:ext>
          </c:extLst>
        </c:ser>
        <c:dLbls>
          <c:showLegendKey val="0"/>
          <c:showVal val="0"/>
          <c:showCatName val="0"/>
          <c:showSerName val="0"/>
          <c:showPercent val="0"/>
          <c:showBubbleSize val="0"/>
        </c:dLbls>
        <c:smooth val="0"/>
        <c:axId val="307203872"/>
        <c:axId val="307208464"/>
      </c:lineChart>
      <c:dateAx>
        <c:axId val="30720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08464"/>
        <c:crosses val="autoZero"/>
        <c:auto val="1"/>
        <c:lblOffset val="100"/>
        <c:baseTimeUnit val="days"/>
      </c:dateAx>
      <c:valAx>
        <c:axId val="30720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0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18</c:v>
                </c:pt>
                <c:pt idx="1">
                  <c:v>10</c:v>
                </c:pt>
                <c:pt idx="2">
                  <c:v>8</c:v>
                </c:pt>
                <c:pt idx="3">
                  <c:v>13</c:v>
                </c:pt>
                <c:pt idx="4">
                  <c:v>2</c:v>
                </c:pt>
                <c:pt idx="5">
                  <c:v>5</c:v>
                </c:pt>
                <c:pt idx="6">
                  <c:v>36</c:v>
                </c:pt>
                <c:pt idx="7">
                  <c:v>27</c:v>
                </c:pt>
                <c:pt idx="8">
                  <c:v>28</c:v>
                </c:pt>
                <c:pt idx="9">
                  <c:v>76</c:v>
                </c:pt>
                <c:pt idx="10">
                  <c:v>83</c:v>
                </c:pt>
                <c:pt idx="11">
                  <c:v>30</c:v>
                </c:pt>
                <c:pt idx="12">
                  <c:v>23</c:v>
                </c:pt>
                <c:pt idx="13">
                  <c:v>26</c:v>
                </c:pt>
                <c:pt idx="14">
                  <c:v>32</c:v>
                </c:pt>
                <c:pt idx="15">
                  <c:v>15</c:v>
                </c:pt>
                <c:pt idx="16">
                  <c:v>13</c:v>
                </c:pt>
                <c:pt idx="17">
                  <c:v>10</c:v>
                </c:pt>
                <c:pt idx="18">
                  <c:v>75</c:v>
                </c:pt>
                <c:pt idx="19">
                  <c:v>69</c:v>
                </c:pt>
                <c:pt idx="20">
                  <c:v>0</c:v>
                </c:pt>
                <c:pt idx="21">
                  <c:v>5</c:v>
                </c:pt>
                <c:pt idx="22">
                  <c:v>9</c:v>
                </c:pt>
                <c:pt idx="23">
                  <c:v>5</c:v>
                </c:pt>
                <c:pt idx="24">
                  <c:v>2</c:v>
                </c:pt>
                <c:pt idx="25">
                  <c:v>62</c:v>
                </c:pt>
                <c:pt idx="26">
                  <c:v>53</c:v>
                </c:pt>
                <c:pt idx="27">
                  <c:v>10</c:v>
                </c:pt>
                <c:pt idx="28">
                  <c:v>8</c:v>
                </c:pt>
                <c:pt idx="29">
                  <c:v>2</c:v>
                </c:pt>
              </c:numCache>
            </c:numRef>
          </c:val>
          <c:smooth val="0"/>
          <c:extLst>
            <c:ext xmlns:c16="http://schemas.microsoft.com/office/drawing/2014/chart" uri="{C3380CC4-5D6E-409C-BE32-E72D297353CC}">
              <c16:uniqueId val="{00000000-D634-4ED4-93D6-04B07EC1E7C1}"/>
            </c:ext>
          </c:extLst>
        </c:ser>
        <c:dLbls>
          <c:showLegendKey val="0"/>
          <c:showVal val="0"/>
          <c:showCatName val="0"/>
          <c:showSerName val="0"/>
          <c:showPercent val="0"/>
          <c:showBubbleSize val="0"/>
        </c:dLbls>
        <c:smooth val="0"/>
        <c:axId val="306100944"/>
        <c:axId val="306105864"/>
      </c:lineChart>
      <c:dateAx>
        <c:axId val="30610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5864"/>
        <c:crosses val="autoZero"/>
        <c:auto val="1"/>
        <c:lblOffset val="100"/>
        <c:baseTimeUnit val="days"/>
      </c:dateAx>
      <c:valAx>
        <c:axId val="3061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8</c:v>
                </c:pt>
                <c:pt idx="3">
                  <c:v>0</c:v>
                </c:pt>
                <c:pt idx="4">
                  <c:v>0</c:v>
                </c:pt>
                <c:pt idx="5">
                  <c:v>14</c:v>
                </c:pt>
                <c:pt idx="6">
                  <c:v>0</c:v>
                </c:pt>
                <c:pt idx="7">
                  <c:v>0</c:v>
                </c:pt>
                <c:pt idx="8">
                  <c:v>114</c:v>
                </c:pt>
                <c:pt idx="9">
                  <c:v>0</c:v>
                </c:pt>
                <c:pt idx="10">
                  <c:v>30</c:v>
                </c:pt>
                <c:pt idx="11">
                  <c:v>0</c:v>
                </c:pt>
                <c:pt idx="12">
                  <c:v>0</c:v>
                </c:pt>
                <c:pt idx="13">
                  <c:v>0</c:v>
                </c:pt>
                <c:pt idx="14">
                  <c:v>0</c:v>
                </c:pt>
                <c:pt idx="15">
                  <c:v>2</c:v>
                </c:pt>
                <c:pt idx="16">
                  <c:v>0</c:v>
                </c:pt>
                <c:pt idx="17">
                  <c:v>0</c:v>
                </c:pt>
                <c:pt idx="18">
                  <c:v>118</c:v>
                </c:pt>
                <c:pt idx="19">
                  <c:v>0</c:v>
                </c:pt>
                <c:pt idx="20">
                  <c:v>0</c:v>
                </c:pt>
                <c:pt idx="21">
                  <c:v>5</c:v>
                </c:pt>
                <c:pt idx="22">
                  <c:v>0</c:v>
                </c:pt>
                <c:pt idx="23">
                  <c:v>0</c:v>
                </c:pt>
                <c:pt idx="24">
                  <c:v>109</c:v>
                </c:pt>
                <c:pt idx="25">
                  <c:v>0</c:v>
                </c:pt>
                <c:pt idx="26">
                  <c:v>6</c:v>
                </c:pt>
                <c:pt idx="27">
                  <c:v>0</c:v>
                </c:pt>
                <c:pt idx="28">
                  <c:v>0</c:v>
                </c:pt>
                <c:pt idx="29">
                  <c:v>9</c:v>
                </c:pt>
              </c:numCache>
            </c:numRef>
          </c:val>
          <c:smooth val="0"/>
          <c:extLst>
            <c:ext xmlns:c16="http://schemas.microsoft.com/office/drawing/2014/chart" uri="{C3380CC4-5D6E-409C-BE32-E72D297353CC}">
              <c16:uniqueId val="{00000000-09A9-47F9-94F8-051F4BC78858}"/>
            </c:ext>
          </c:extLst>
        </c:ser>
        <c:dLbls>
          <c:showLegendKey val="0"/>
          <c:showVal val="0"/>
          <c:showCatName val="0"/>
          <c:showSerName val="0"/>
          <c:showPercent val="0"/>
          <c:showBubbleSize val="0"/>
        </c:dLbls>
        <c:smooth val="0"/>
        <c:axId val="306104880"/>
        <c:axId val="306105208"/>
      </c:lineChart>
      <c:dateAx>
        <c:axId val="30610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5208"/>
        <c:crosses val="autoZero"/>
        <c:auto val="1"/>
        <c:lblOffset val="100"/>
        <c:baseTimeUnit val="days"/>
      </c:dateAx>
      <c:valAx>
        <c:axId val="30610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413</c:v>
                </c:pt>
              </c:numCache>
            </c:numRef>
          </c:val>
          <c:extLst>
            <c:ext xmlns:c16="http://schemas.microsoft.com/office/drawing/2014/chart" uri="{C3380CC4-5D6E-409C-BE32-E72D297353CC}">
              <c16:uniqueId val="{00000000-81ED-4C4E-B851-58791CFF882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2</c:v>
                </c:pt>
              </c:numCache>
            </c:numRef>
          </c:val>
          <c:extLst>
            <c:ext xmlns:c16="http://schemas.microsoft.com/office/drawing/2014/chart" uri="{C3380CC4-5D6E-409C-BE32-E72D297353CC}">
              <c16:uniqueId val="{00000001-81ED-4C4E-B851-58791CFF882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81ED-4C4E-B851-58791CFF882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81ED-4C4E-B851-58791CFF882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81ED-4C4E-B851-58791CFF882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81ED-4C4E-B851-58791CFF882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81ED-4C4E-B851-58791CFF882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5</c:v>
                </c:pt>
              </c:numCache>
            </c:numRef>
          </c:val>
          <c:extLst>
            <c:ext xmlns:c16="http://schemas.microsoft.com/office/drawing/2014/chart" uri="{C3380CC4-5D6E-409C-BE32-E72D297353CC}">
              <c16:uniqueId val="{00000007-81ED-4C4E-B851-58791CFF8829}"/>
            </c:ext>
          </c:extLst>
        </c:ser>
        <c:dLbls>
          <c:showLegendKey val="0"/>
          <c:showVal val="0"/>
          <c:showCatName val="0"/>
          <c:showSerName val="0"/>
          <c:showPercent val="0"/>
          <c:showBubbleSize val="0"/>
        </c:dLbls>
        <c:gapWidth val="150"/>
        <c:overlap val="100"/>
        <c:axId val="310863056"/>
        <c:axId val="310865024"/>
      </c:barChart>
      <c:catAx>
        <c:axId val="31086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5024"/>
        <c:crosses val="autoZero"/>
        <c:auto val="1"/>
        <c:lblAlgn val="ctr"/>
        <c:lblOffset val="100"/>
        <c:noMultiLvlLbl val="0"/>
      </c:catAx>
      <c:valAx>
        <c:axId val="310865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0.31036623215394199</c:v>
                </c:pt>
                <c:pt idx="1">
                  <c:v>2.6070763500931098</c:v>
                </c:pt>
                <c:pt idx="2">
                  <c:v>0.49658597144630701</c:v>
                </c:pt>
                <c:pt idx="3">
                  <c:v>4.3761638733705803</c:v>
                </c:pt>
                <c:pt idx="4">
                  <c:v>7.4487895716945998</c:v>
                </c:pt>
                <c:pt idx="5">
                  <c:v>0.62073246430788298</c:v>
                </c:pt>
              </c:numCache>
            </c:numRef>
          </c:val>
          <c:extLst>
            <c:ext xmlns:c16="http://schemas.microsoft.com/office/drawing/2014/chart" uri="{C3380CC4-5D6E-409C-BE32-E72D297353CC}">
              <c16:uniqueId val="{00000000-8073-4043-BC9C-85CDA005F335}"/>
            </c:ext>
          </c:extLst>
        </c:ser>
        <c:dLbls>
          <c:showLegendKey val="0"/>
          <c:showVal val="0"/>
          <c:showCatName val="0"/>
          <c:showSerName val="0"/>
          <c:showPercent val="0"/>
          <c:showBubbleSize val="0"/>
        </c:dLbls>
        <c:gapWidth val="219"/>
        <c:overlap val="-27"/>
        <c:axId val="310864368"/>
        <c:axId val="310862400"/>
      </c:barChart>
      <c:catAx>
        <c:axId val="31086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2400"/>
        <c:crosses val="autoZero"/>
        <c:auto val="1"/>
        <c:lblAlgn val="ctr"/>
        <c:lblOffset val="100"/>
        <c:noMultiLvlLbl val="0"/>
      </c:catAx>
      <c:valAx>
        <c:axId val="31086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6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20</c:v>
                </c:pt>
                <c:pt idx="1">
                  <c:v>425</c:v>
                </c:pt>
                <c:pt idx="2">
                  <c:v>108</c:v>
                </c:pt>
                <c:pt idx="3">
                  <c:v>53</c:v>
                </c:pt>
                <c:pt idx="4">
                  <c:v>19</c:v>
                </c:pt>
                <c:pt idx="5">
                  <c:v>4</c:v>
                </c:pt>
                <c:pt idx="6">
                  <c:v>7</c:v>
                </c:pt>
              </c:numCache>
            </c:numRef>
          </c:val>
          <c:extLst>
            <c:ext xmlns:c16="http://schemas.microsoft.com/office/drawing/2014/chart" uri="{C3380CC4-5D6E-409C-BE32-E72D297353CC}">
              <c16:uniqueId val="{00000000-F66D-4A91-B9A2-47EB7D60539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683</c:v>
                </c:pt>
                <c:pt idx="2">
                  <c:v>131</c:v>
                </c:pt>
                <c:pt idx="3">
                  <c:v>88</c:v>
                </c:pt>
                <c:pt idx="4">
                  <c:v>28</c:v>
                </c:pt>
                <c:pt idx="5">
                  <c:v>7</c:v>
                </c:pt>
                <c:pt idx="6">
                  <c:v>8</c:v>
                </c:pt>
              </c:numCache>
            </c:numRef>
          </c:val>
          <c:extLst>
            <c:ext xmlns:c16="http://schemas.microsoft.com/office/drawing/2014/chart" uri="{C3380CC4-5D6E-409C-BE32-E72D297353CC}">
              <c16:uniqueId val="{00000001-F66D-4A91-B9A2-47EB7D605399}"/>
            </c:ext>
          </c:extLst>
        </c:ser>
        <c:dLbls>
          <c:showLegendKey val="0"/>
          <c:showVal val="0"/>
          <c:showCatName val="0"/>
          <c:showSerName val="0"/>
          <c:showPercent val="0"/>
          <c:showBubbleSize val="0"/>
        </c:dLbls>
        <c:gapWidth val="219"/>
        <c:overlap val="-27"/>
        <c:axId val="321007160"/>
        <c:axId val="321007816"/>
      </c:barChart>
      <c:catAx>
        <c:axId val="32100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07816"/>
        <c:crosses val="autoZero"/>
        <c:auto val="1"/>
        <c:lblAlgn val="ctr"/>
        <c:lblOffset val="100"/>
        <c:noMultiLvlLbl val="0"/>
      </c:catAx>
      <c:valAx>
        <c:axId val="32100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0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0</c:v>
                </c:pt>
                <c:pt idx="1">
                  <c:v>0</c:v>
                </c:pt>
                <c:pt idx="2">
                  <c:v>0.49751243781094501</c:v>
                </c:pt>
                <c:pt idx="3">
                  <c:v>0</c:v>
                </c:pt>
                <c:pt idx="4">
                  <c:v>0</c:v>
                </c:pt>
                <c:pt idx="5">
                  <c:v>0.87173100871731002</c:v>
                </c:pt>
                <c:pt idx="6">
                  <c:v>0</c:v>
                </c:pt>
                <c:pt idx="7">
                  <c:v>0</c:v>
                </c:pt>
                <c:pt idx="8">
                  <c:v>7.0939639079029204</c:v>
                </c:pt>
                <c:pt idx="9">
                  <c:v>0</c:v>
                </c:pt>
                <c:pt idx="10">
                  <c:v>1.99128811449907</c:v>
                </c:pt>
                <c:pt idx="11">
                  <c:v>0</c:v>
                </c:pt>
                <c:pt idx="12">
                  <c:v>0</c:v>
                </c:pt>
                <c:pt idx="13">
                  <c:v>0</c:v>
                </c:pt>
                <c:pt idx="14">
                  <c:v>0</c:v>
                </c:pt>
                <c:pt idx="15">
                  <c:v>0.12406947890818899</c:v>
                </c:pt>
                <c:pt idx="16">
                  <c:v>0</c:v>
                </c:pt>
                <c:pt idx="17">
                  <c:v>0</c:v>
                </c:pt>
                <c:pt idx="18">
                  <c:v>7.4395536267823896</c:v>
                </c:pt>
                <c:pt idx="19">
                  <c:v>0</c:v>
                </c:pt>
                <c:pt idx="20">
                  <c:v>0</c:v>
                </c:pt>
                <c:pt idx="21">
                  <c:v>0.30959752321981399</c:v>
                </c:pt>
                <c:pt idx="22">
                  <c:v>0</c:v>
                </c:pt>
                <c:pt idx="23">
                  <c:v>0</c:v>
                </c:pt>
                <c:pt idx="24">
                  <c:v>6.7492260061919502</c:v>
                </c:pt>
                <c:pt idx="25">
                  <c:v>0</c:v>
                </c:pt>
                <c:pt idx="26">
                  <c:v>0.37151702786377699</c:v>
                </c:pt>
                <c:pt idx="27">
                  <c:v>0</c:v>
                </c:pt>
                <c:pt idx="28">
                  <c:v>0</c:v>
                </c:pt>
                <c:pt idx="29">
                  <c:v>0.61957868649318504</c:v>
                </c:pt>
              </c:numCache>
            </c:numRef>
          </c:val>
          <c:smooth val="0"/>
          <c:extLst>
            <c:ext xmlns:c16="http://schemas.microsoft.com/office/drawing/2014/chart" uri="{C3380CC4-5D6E-409C-BE32-E72D297353CC}">
              <c16:uniqueId val="{00000000-F6F9-4B92-8C0E-BE582EDA04FE}"/>
            </c:ext>
          </c:extLst>
        </c:ser>
        <c:dLbls>
          <c:showLegendKey val="0"/>
          <c:showVal val="0"/>
          <c:showCatName val="0"/>
          <c:showSerName val="0"/>
          <c:showPercent val="0"/>
          <c:showBubbleSize val="0"/>
        </c:dLbls>
        <c:smooth val="0"/>
        <c:axId val="321016672"/>
        <c:axId val="321014048"/>
      </c:lineChart>
      <c:dateAx>
        <c:axId val="32101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14048"/>
        <c:crosses val="autoZero"/>
        <c:auto val="1"/>
        <c:lblOffset val="100"/>
        <c:baseTimeUnit val="days"/>
      </c:dateAx>
      <c:valAx>
        <c:axId val="32101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1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1608</c:v>
                </c:pt>
                <c:pt idx="1">
                  <c:v>1608</c:v>
                </c:pt>
                <c:pt idx="2">
                  <c:v>1608</c:v>
                </c:pt>
                <c:pt idx="3">
                  <c:v>1607</c:v>
                </c:pt>
                <c:pt idx="4">
                  <c:v>1607</c:v>
                </c:pt>
                <c:pt idx="5">
                  <c:v>1606</c:v>
                </c:pt>
                <c:pt idx="6">
                  <c:v>1607</c:v>
                </c:pt>
                <c:pt idx="7">
                  <c:v>1607</c:v>
                </c:pt>
                <c:pt idx="8">
                  <c:v>1607</c:v>
                </c:pt>
                <c:pt idx="9">
                  <c:v>1607</c:v>
                </c:pt>
                <c:pt idx="10">
                  <c:v>1608</c:v>
                </c:pt>
                <c:pt idx="11">
                  <c:v>1609</c:v>
                </c:pt>
                <c:pt idx="12">
                  <c:v>1610</c:v>
                </c:pt>
                <c:pt idx="13">
                  <c:v>1612</c:v>
                </c:pt>
                <c:pt idx="14">
                  <c:v>1612</c:v>
                </c:pt>
                <c:pt idx="15">
                  <c:v>1613</c:v>
                </c:pt>
                <c:pt idx="16">
                  <c:v>1613</c:v>
                </c:pt>
                <c:pt idx="17">
                  <c:v>1612</c:v>
                </c:pt>
                <c:pt idx="18">
                  <c:v>1614</c:v>
                </c:pt>
                <c:pt idx="19">
                  <c:v>1615</c:v>
                </c:pt>
                <c:pt idx="20">
                  <c:v>1615</c:v>
                </c:pt>
                <c:pt idx="21">
                  <c:v>1615</c:v>
                </c:pt>
                <c:pt idx="22">
                  <c:v>1615</c:v>
                </c:pt>
                <c:pt idx="23">
                  <c:v>1615</c:v>
                </c:pt>
                <c:pt idx="24">
                  <c:v>1615</c:v>
                </c:pt>
                <c:pt idx="25">
                  <c:v>1615</c:v>
                </c:pt>
                <c:pt idx="26">
                  <c:v>1615</c:v>
                </c:pt>
                <c:pt idx="27">
                  <c:v>1614</c:v>
                </c:pt>
                <c:pt idx="28">
                  <c:v>1614</c:v>
                </c:pt>
                <c:pt idx="29">
                  <c:v>1615</c:v>
                </c:pt>
              </c:numCache>
            </c:numRef>
          </c:val>
          <c:smooth val="0"/>
          <c:extLst>
            <c:ext xmlns:c16="http://schemas.microsoft.com/office/drawing/2014/chart" uri="{C3380CC4-5D6E-409C-BE32-E72D297353CC}">
              <c16:uniqueId val="{00000000-F6EC-475D-AC89-25E54CB92CCB}"/>
            </c:ext>
          </c:extLst>
        </c:ser>
        <c:dLbls>
          <c:showLegendKey val="0"/>
          <c:showVal val="0"/>
          <c:showCatName val="0"/>
          <c:showSerName val="0"/>
          <c:showPercent val="0"/>
          <c:showBubbleSize val="0"/>
        </c:dLbls>
        <c:smooth val="0"/>
        <c:axId val="316917000"/>
        <c:axId val="307205512"/>
      </c:lineChart>
      <c:dateAx>
        <c:axId val="31691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205512"/>
        <c:crosses val="autoZero"/>
        <c:auto val="1"/>
        <c:lblOffset val="100"/>
        <c:baseTimeUnit val="days"/>
      </c:dateAx>
      <c:valAx>
        <c:axId val="30720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91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numCache>
            </c:numRef>
          </c:cat>
          <c:val>
            <c:numRef>
              <c:f>Sheet1!$B$2:$B$31</c:f>
              <c:numCache>
                <c:formatCode>General</c:formatCode>
                <c:ptCount val="30"/>
                <c:pt idx="0">
                  <c:v>20</c:v>
                </c:pt>
                <c:pt idx="1">
                  <c:v>1</c:v>
                </c:pt>
                <c:pt idx="2">
                  <c:v>2</c:v>
                </c:pt>
                <c:pt idx="3">
                  <c:v>9</c:v>
                </c:pt>
                <c:pt idx="4">
                  <c:v>11</c:v>
                </c:pt>
                <c:pt idx="5">
                  <c:v>3</c:v>
                </c:pt>
                <c:pt idx="6">
                  <c:v>5</c:v>
                </c:pt>
                <c:pt idx="7">
                  <c:v>5</c:v>
                </c:pt>
                <c:pt idx="8">
                  <c:v>11</c:v>
                </c:pt>
                <c:pt idx="9">
                  <c:v>5</c:v>
                </c:pt>
                <c:pt idx="10">
                  <c:v>5</c:v>
                </c:pt>
                <c:pt idx="11">
                  <c:v>6</c:v>
                </c:pt>
                <c:pt idx="12">
                  <c:v>6</c:v>
                </c:pt>
                <c:pt idx="13">
                  <c:v>4</c:v>
                </c:pt>
                <c:pt idx="14">
                  <c:v>1</c:v>
                </c:pt>
                <c:pt idx="15">
                  <c:v>3</c:v>
                </c:pt>
                <c:pt idx="16">
                  <c:v>3</c:v>
                </c:pt>
                <c:pt idx="17">
                  <c:v>9</c:v>
                </c:pt>
                <c:pt idx="18">
                  <c:v>5</c:v>
                </c:pt>
                <c:pt idx="19">
                  <c:v>8</c:v>
                </c:pt>
                <c:pt idx="20">
                  <c:v>4</c:v>
                </c:pt>
                <c:pt idx="21">
                  <c:v>1</c:v>
                </c:pt>
                <c:pt idx="22">
                  <c:v>2</c:v>
                </c:pt>
                <c:pt idx="23">
                  <c:v>0</c:v>
                </c:pt>
                <c:pt idx="24">
                  <c:v>11</c:v>
                </c:pt>
                <c:pt idx="25">
                  <c:v>1</c:v>
                </c:pt>
                <c:pt idx="26">
                  <c:v>4</c:v>
                </c:pt>
                <c:pt idx="27">
                  <c:v>7</c:v>
                </c:pt>
                <c:pt idx="28">
                  <c:v>4</c:v>
                </c:pt>
                <c:pt idx="29">
                  <c:v>2</c:v>
                </c:pt>
              </c:numCache>
            </c:numRef>
          </c:val>
          <c:smooth val="0"/>
          <c:extLst>
            <c:ext xmlns:c16="http://schemas.microsoft.com/office/drawing/2014/chart" uri="{C3380CC4-5D6E-409C-BE32-E72D297353CC}">
              <c16:uniqueId val="{00000000-F958-448A-B4B9-20E50C2BE895}"/>
            </c:ext>
          </c:extLst>
        </c:ser>
        <c:dLbls>
          <c:showLegendKey val="0"/>
          <c:showVal val="0"/>
          <c:showCatName val="0"/>
          <c:showSerName val="0"/>
          <c:showPercent val="0"/>
          <c:showBubbleSize val="0"/>
        </c:dLbls>
        <c:smooth val="0"/>
        <c:axId val="319972432"/>
        <c:axId val="319971776"/>
      </c:lineChart>
      <c:dateAx>
        <c:axId val="31997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71776"/>
        <c:crosses val="autoZero"/>
        <c:auto val="1"/>
        <c:lblOffset val="100"/>
        <c:baseTimeUnit val="days"/>
      </c:dateAx>
      <c:valAx>
        <c:axId val="31997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7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440C-A738-4004-A640-3798D00CE07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CFE823B-2E53-489D-A62A-48606E704D56}"/>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12709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DF182-B1B5-4648-B53C-E70DBB13F7FE}"/>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C157338E-56D6-468E-B0E2-2C67D422BDD1}"/>
              </a:ext>
            </a:extLst>
          </p:cNvPr>
          <p:cNvGraphicFramePr>
            <a:graphicFrameLocks noGrp="1"/>
          </p:cNvGraphicFramePr>
          <p:nvPr>
            <p:ph type="tbl" sz="quarter" idx="13"/>
            <p:extLst>
              <p:ext uri="{D42A27DB-BD31-4B8C-83A1-F6EECF244321}">
                <p14:modId xmlns:p14="http://schemas.microsoft.com/office/powerpoint/2010/main" val="4124385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8758206"/>
                    </a:ext>
                  </a:extLst>
                </a:gridCol>
                <a:gridCol w="740664">
                  <a:extLst>
                    <a:ext uri="{9D8B030D-6E8A-4147-A177-3AD203B41FA5}">
                      <a16:colId xmlns:a16="http://schemas.microsoft.com/office/drawing/2014/main" val="4210349717"/>
                    </a:ext>
                  </a:extLst>
                </a:gridCol>
                <a:gridCol w="740664">
                  <a:extLst>
                    <a:ext uri="{9D8B030D-6E8A-4147-A177-3AD203B41FA5}">
                      <a16:colId xmlns:a16="http://schemas.microsoft.com/office/drawing/2014/main" val="52247527"/>
                    </a:ext>
                  </a:extLst>
                </a:gridCol>
                <a:gridCol w="740664">
                  <a:extLst>
                    <a:ext uri="{9D8B030D-6E8A-4147-A177-3AD203B41FA5}">
                      <a16:colId xmlns:a16="http://schemas.microsoft.com/office/drawing/2014/main" val="572811301"/>
                    </a:ext>
                  </a:extLst>
                </a:gridCol>
                <a:gridCol w="740664">
                  <a:extLst>
                    <a:ext uri="{9D8B030D-6E8A-4147-A177-3AD203B41FA5}">
                      <a16:colId xmlns:a16="http://schemas.microsoft.com/office/drawing/2014/main" val="3426403216"/>
                    </a:ext>
                  </a:extLst>
                </a:gridCol>
                <a:gridCol w="740664">
                  <a:extLst>
                    <a:ext uri="{9D8B030D-6E8A-4147-A177-3AD203B41FA5}">
                      <a16:colId xmlns:a16="http://schemas.microsoft.com/office/drawing/2014/main" val="1958379909"/>
                    </a:ext>
                  </a:extLst>
                </a:gridCol>
                <a:gridCol w="740664">
                  <a:extLst>
                    <a:ext uri="{9D8B030D-6E8A-4147-A177-3AD203B41FA5}">
                      <a16:colId xmlns:a16="http://schemas.microsoft.com/office/drawing/2014/main" val="4279770133"/>
                    </a:ext>
                  </a:extLst>
                </a:gridCol>
                <a:gridCol w="740664">
                  <a:extLst>
                    <a:ext uri="{9D8B030D-6E8A-4147-A177-3AD203B41FA5}">
                      <a16:colId xmlns:a16="http://schemas.microsoft.com/office/drawing/2014/main" val="3713993091"/>
                    </a:ext>
                  </a:extLst>
                </a:gridCol>
                <a:gridCol w="740664">
                  <a:extLst>
                    <a:ext uri="{9D8B030D-6E8A-4147-A177-3AD203B41FA5}">
                      <a16:colId xmlns:a16="http://schemas.microsoft.com/office/drawing/2014/main" val="566423632"/>
                    </a:ext>
                  </a:extLst>
                </a:gridCol>
                <a:gridCol w="740664">
                  <a:extLst>
                    <a:ext uri="{9D8B030D-6E8A-4147-A177-3AD203B41FA5}">
                      <a16:colId xmlns:a16="http://schemas.microsoft.com/office/drawing/2014/main" val="24893130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7085007"/>
                  </a:ext>
                </a:extLst>
              </a:tr>
              <a:tr h="370840">
                <a:tc>
                  <a:txBody>
                    <a:bodyPr/>
                    <a:lstStyle/>
                    <a:p>
                      <a:r>
                        <a:rPr lang="en-US" sz="1000"/>
                        <a:t>Oxford Fajar Pre-University</a:t>
                      </a:r>
                    </a:p>
                  </a:txBody>
                  <a:tcPr/>
                </a:tc>
                <a:tc>
                  <a:txBody>
                    <a:bodyPr/>
                    <a:lstStyle/>
                    <a:p>
                      <a:r>
                        <a:rPr lang="en-US" sz="1000"/>
                        <a:t>1615</a:t>
                      </a:r>
                    </a:p>
                  </a:txBody>
                  <a:tcPr/>
                </a:tc>
                <a:tc>
                  <a:txBody>
                    <a:bodyPr/>
                    <a:lstStyle/>
                    <a:p>
                      <a:r>
                        <a:rPr lang="en-US" sz="1000"/>
                        <a:t>7</a:t>
                      </a:r>
                    </a:p>
                  </a:txBody>
                  <a:tcPr/>
                </a:tc>
                <a:tc>
                  <a:txBody>
                    <a:bodyPr/>
                    <a:lstStyle/>
                    <a:p>
                      <a:r>
                        <a:rPr lang="en-US" sz="1000"/>
                        <a:t>10</a:t>
                      </a:r>
                    </a:p>
                  </a:txBody>
                  <a:tcPr/>
                </a:tc>
                <a:tc>
                  <a:txBody>
                    <a:bodyPr/>
                    <a:lstStyle/>
                    <a:p>
                      <a:r>
                        <a:rPr lang="en-US" sz="1000"/>
                        <a:t>415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2.6071 %</a:t>
                      </a:r>
                    </a:p>
                  </a:txBody>
                  <a:tcPr/>
                </a:tc>
                <a:tc>
                  <a:txBody>
                    <a:bodyPr/>
                    <a:lstStyle/>
                    <a:p>
                      <a:r>
                        <a:rPr lang="en-US" sz="1000"/>
                        <a:t>0.0 %</a:t>
                      </a:r>
                    </a:p>
                  </a:txBody>
                  <a:tcPr/>
                </a:tc>
                <a:extLst>
                  <a:ext uri="{0D108BD9-81ED-4DB2-BD59-A6C34878D82A}">
                    <a16:rowId xmlns:a16="http://schemas.microsoft.com/office/drawing/2014/main" val="3513928684"/>
                  </a:ext>
                </a:extLst>
              </a:tr>
            </a:tbl>
          </a:graphicData>
        </a:graphic>
      </p:graphicFrame>
      <p:sp>
        <p:nvSpPr>
          <p:cNvPr id="4" name="Text Placeholder 3">
            <a:extLst>
              <a:ext uri="{FF2B5EF4-FFF2-40B4-BE49-F238E27FC236}">
                <a16:creationId xmlns:a16="http://schemas.microsoft.com/office/drawing/2014/main" id="{BB2B432D-5046-42F9-B655-040BB854870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10109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3FD2-41DC-405B-B55D-1F52611D20C4}"/>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1B7A68E9-0AF0-4F4C-B0D8-1BB8E2AB5CF7}"/>
              </a:ext>
            </a:extLst>
          </p:cNvPr>
          <p:cNvGraphicFramePr>
            <a:graphicFrameLocks noGrp="1"/>
          </p:cNvGraphicFramePr>
          <p:nvPr>
            <p:ph type="chart" sz="quarter" idx="13"/>
            <p:extLst>
              <p:ext uri="{D42A27DB-BD31-4B8C-83A1-F6EECF244321}">
                <p14:modId xmlns:p14="http://schemas.microsoft.com/office/powerpoint/2010/main" val="3405690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4D9818-8E24-4ED6-8AC3-FB622C4DD984}"/>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522C5554-9842-43B3-9D28-3B3D132EA6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0082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16C0-8684-4737-825D-1A5A36F86F0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D9091FB5-14B0-4D70-8E75-C5EE5543A8D2}"/>
              </a:ext>
            </a:extLst>
          </p:cNvPr>
          <p:cNvGraphicFramePr>
            <a:graphicFrameLocks noGrp="1"/>
          </p:cNvGraphicFramePr>
          <p:nvPr>
            <p:ph type="chart" sz="quarter" idx="13"/>
            <p:extLst>
              <p:ext uri="{D42A27DB-BD31-4B8C-83A1-F6EECF244321}">
                <p14:modId xmlns:p14="http://schemas.microsoft.com/office/powerpoint/2010/main" val="2087996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1E331D-AC9F-48D7-871C-842A68CD38B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DA695AAD-DEF0-4CA2-9018-B48B40E53B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464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BF792-ADE0-4D85-9E10-18B98D3D0A4C}"/>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DAAB76FF-13D1-441F-873B-E7714E157A35}"/>
              </a:ext>
            </a:extLst>
          </p:cNvPr>
          <p:cNvGraphicFramePr>
            <a:graphicFrameLocks noGrp="1"/>
          </p:cNvGraphicFramePr>
          <p:nvPr>
            <p:ph type="chart" sz="quarter" idx="13"/>
            <p:extLst>
              <p:ext uri="{D42A27DB-BD31-4B8C-83A1-F6EECF244321}">
                <p14:modId xmlns:p14="http://schemas.microsoft.com/office/powerpoint/2010/main" val="2004067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A77F5-6346-45D1-A0D5-D16B1E6A838F}"/>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73B9005A-5575-4142-A0C5-75A20BA721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09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8DBE-BA38-40F2-B3B9-C4098914D04A}"/>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C25EEE81-F29B-4DA1-8F58-99F712EDE242}"/>
              </a:ext>
            </a:extLst>
          </p:cNvPr>
          <p:cNvGraphicFramePr>
            <a:graphicFrameLocks noGrp="1"/>
          </p:cNvGraphicFramePr>
          <p:nvPr>
            <p:ph type="chart" sz="quarter" idx="13"/>
            <p:extLst>
              <p:ext uri="{D42A27DB-BD31-4B8C-83A1-F6EECF244321}">
                <p14:modId xmlns:p14="http://schemas.microsoft.com/office/powerpoint/2010/main" val="2794817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0B46E-61AB-46A1-97C4-265DCF4DE3B1}"/>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0CE3C79E-776E-4B79-AE83-3CD91576BA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897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96B20-806C-4F86-A425-1402EFE18F5F}"/>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75BD7F38-1409-49A5-9858-5264061C77FA}"/>
              </a:ext>
            </a:extLst>
          </p:cNvPr>
          <p:cNvGraphicFramePr>
            <a:graphicFrameLocks noGrp="1"/>
          </p:cNvGraphicFramePr>
          <p:nvPr>
            <p:ph type="chart" sz="quarter" idx="13"/>
            <p:extLst>
              <p:ext uri="{D42A27DB-BD31-4B8C-83A1-F6EECF244321}">
                <p14:modId xmlns:p14="http://schemas.microsoft.com/office/powerpoint/2010/main" val="2679432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3702FB-8D7A-4F74-AB56-B800199E6AD6}"/>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35256EB4-1392-4A6E-B4E2-236B1DF03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309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7A6B0-76B4-415C-AF7D-DD7C13F8B965}"/>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7A773887-2745-4B4E-B7DD-3588BEE0176C}"/>
              </a:ext>
            </a:extLst>
          </p:cNvPr>
          <p:cNvGraphicFramePr>
            <a:graphicFrameLocks noGrp="1"/>
          </p:cNvGraphicFramePr>
          <p:nvPr>
            <p:ph type="tbl" sz="quarter" idx="13"/>
            <p:extLst>
              <p:ext uri="{D42A27DB-BD31-4B8C-83A1-F6EECF244321}">
                <p14:modId xmlns:p14="http://schemas.microsoft.com/office/powerpoint/2010/main" val="136709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8622297"/>
                    </a:ext>
                  </a:extLst>
                </a:gridCol>
                <a:gridCol w="822960">
                  <a:extLst>
                    <a:ext uri="{9D8B030D-6E8A-4147-A177-3AD203B41FA5}">
                      <a16:colId xmlns:a16="http://schemas.microsoft.com/office/drawing/2014/main" val="58398328"/>
                    </a:ext>
                  </a:extLst>
                </a:gridCol>
                <a:gridCol w="822960">
                  <a:extLst>
                    <a:ext uri="{9D8B030D-6E8A-4147-A177-3AD203B41FA5}">
                      <a16:colId xmlns:a16="http://schemas.microsoft.com/office/drawing/2014/main" val="3007856348"/>
                    </a:ext>
                  </a:extLst>
                </a:gridCol>
                <a:gridCol w="822960">
                  <a:extLst>
                    <a:ext uri="{9D8B030D-6E8A-4147-A177-3AD203B41FA5}">
                      <a16:colId xmlns:a16="http://schemas.microsoft.com/office/drawing/2014/main" val="1331296729"/>
                    </a:ext>
                  </a:extLst>
                </a:gridCol>
                <a:gridCol w="822960">
                  <a:extLst>
                    <a:ext uri="{9D8B030D-6E8A-4147-A177-3AD203B41FA5}">
                      <a16:colId xmlns:a16="http://schemas.microsoft.com/office/drawing/2014/main" val="2784286454"/>
                    </a:ext>
                  </a:extLst>
                </a:gridCol>
                <a:gridCol w="822960">
                  <a:extLst>
                    <a:ext uri="{9D8B030D-6E8A-4147-A177-3AD203B41FA5}">
                      <a16:colId xmlns:a16="http://schemas.microsoft.com/office/drawing/2014/main" val="3524433109"/>
                    </a:ext>
                  </a:extLst>
                </a:gridCol>
                <a:gridCol w="822960">
                  <a:extLst>
                    <a:ext uri="{9D8B030D-6E8A-4147-A177-3AD203B41FA5}">
                      <a16:colId xmlns:a16="http://schemas.microsoft.com/office/drawing/2014/main" val="274824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486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661710"/>
                  </a:ext>
                </a:extLst>
              </a:tr>
            </a:tbl>
          </a:graphicData>
        </a:graphic>
      </p:graphicFrame>
      <p:sp>
        <p:nvSpPr>
          <p:cNvPr id="4" name="Text Placeholder 3">
            <a:extLst>
              <a:ext uri="{FF2B5EF4-FFF2-40B4-BE49-F238E27FC236}">
                <a16:creationId xmlns:a16="http://schemas.microsoft.com/office/drawing/2014/main" id="{FAC9D7A7-F3A5-4827-9E50-1B8937B684C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64965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B984A-4188-4D2E-9789-43E5BCF142A0}"/>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2C0348A4-F41A-4D39-A53D-169F30ED443F}"/>
              </a:ext>
            </a:extLst>
          </p:cNvPr>
          <p:cNvGraphicFramePr>
            <a:graphicFrameLocks noGrp="1"/>
          </p:cNvGraphicFramePr>
          <p:nvPr>
            <p:ph type="tbl" sz="quarter" idx="13"/>
            <p:extLst>
              <p:ext uri="{D42A27DB-BD31-4B8C-83A1-F6EECF244321}">
                <p14:modId xmlns:p14="http://schemas.microsoft.com/office/powerpoint/2010/main" val="167783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6353446"/>
                    </a:ext>
                  </a:extLst>
                </a:gridCol>
                <a:gridCol w="822960">
                  <a:extLst>
                    <a:ext uri="{9D8B030D-6E8A-4147-A177-3AD203B41FA5}">
                      <a16:colId xmlns:a16="http://schemas.microsoft.com/office/drawing/2014/main" val="4037538917"/>
                    </a:ext>
                  </a:extLst>
                </a:gridCol>
                <a:gridCol w="822960">
                  <a:extLst>
                    <a:ext uri="{9D8B030D-6E8A-4147-A177-3AD203B41FA5}">
                      <a16:colId xmlns:a16="http://schemas.microsoft.com/office/drawing/2014/main" val="4003887971"/>
                    </a:ext>
                  </a:extLst>
                </a:gridCol>
                <a:gridCol w="822960">
                  <a:extLst>
                    <a:ext uri="{9D8B030D-6E8A-4147-A177-3AD203B41FA5}">
                      <a16:colId xmlns:a16="http://schemas.microsoft.com/office/drawing/2014/main" val="2331965026"/>
                    </a:ext>
                  </a:extLst>
                </a:gridCol>
                <a:gridCol w="822960">
                  <a:extLst>
                    <a:ext uri="{9D8B030D-6E8A-4147-A177-3AD203B41FA5}">
                      <a16:colId xmlns:a16="http://schemas.microsoft.com/office/drawing/2014/main" val="2592399173"/>
                    </a:ext>
                  </a:extLst>
                </a:gridCol>
                <a:gridCol w="822960">
                  <a:extLst>
                    <a:ext uri="{9D8B030D-6E8A-4147-A177-3AD203B41FA5}">
                      <a16:colId xmlns:a16="http://schemas.microsoft.com/office/drawing/2014/main" val="111836339"/>
                    </a:ext>
                  </a:extLst>
                </a:gridCol>
                <a:gridCol w="822960">
                  <a:extLst>
                    <a:ext uri="{9D8B030D-6E8A-4147-A177-3AD203B41FA5}">
                      <a16:colId xmlns:a16="http://schemas.microsoft.com/office/drawing/2014/main" val="429484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53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4073528"/>
                  </a:ext>
                </a:extLst>
              </a:tr>
            </a:tbl>
          </a:graphicData>
        </a:graphic>
      </p:graphicFrame>
      <p:sp>
        <p:nvSpPr>
          <p:cNvPr id="4" name="Text Placeholder 3">
            <a:extLst>
              <a:ext uri="{FF2B5EF4-FFF2-40B4-BE49-F238E27FC236}">
                <a16:creationId xmlns:a16="http://schemas.microsoft.com/office/drawing/2014/main" id="{89FE69DC-6111-45E0-B81C-9E6BD10C8A7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559668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E3D9-7E9D-4EE0-B669-A1CB31C29ADB}"/>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F731E233-9835-47FD-A1D2-950F8F3CEB17}"/>
              </a:ext>
            </a:extLst>
          </p:cNvPr>
          <p:cNvGraphicFramePr>
            <a:graphicFrameLocks noGrp="1"/>
          </p:cNvGraphicFramePr>
          <p:nvPr>
            <p:ph type="tbl" sz="quarter" idx="13"/>
            <p:extLst>
              <p:ext uri="{D42A27DB-BD31-4B8C-83A1-F6EECF244321}">
                <p14:modId xmlns:p14="http://schemas.microsoft.com/office/powerpoint/2010/main" val="432612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81552793"/>
                    </a:ext>
                  </a:extLst>
                </a:gridCol>
                <a:gridCol w="822960">
                  <a:extLst>
                    <a:ext uri="{9D8B030D-6E8A-4147-A177-3AD203B41FA5}">
                      <a16:colId xmlns:a16="http://schemas.microsoft.com/office/drawing/2014/main" val="1202808759"/>
                    </a:ext>
                  </a:extLst>
                </a:gridCol>
                <a:gridCol w="822960">
                  <a:extLst>
                    <a:ext uri="{9D8B030D-6E8A-4147-A177-3AD203B41FA5}">
                      <a16:colId xmlns:a16="http://schemas.microsoft.com/office/drawing/2014/main" val="4237460855"/>
                    </a:ext>
                  </a:extLst>
                </a:gridCol>
                <a:gridCol w="822960">
                  <a:extLst>
                    <a:ext uri="{9D8B030D-6E8A-4147-A177-3AD203B41FA5}">
                      <a16:colId xmlns:a16="http://schemas.microsoft.com/office/drawing/2014/main" val="4288664894"/>
                    </a:ext>
                  </a:extLst>
                </a:gridCol>
                <a:gridCol w="822960">
                  <a:extLst>
                    <a:ext uri="{9D8B030D-6E8A-4147-A177-3AD203B41FA5}">
                      <a16:colId xmlns:a16="http://schemas.microsoft.com/office/drawing/2014/main" val="3420508182"/>
                    </a:ext>
                  </a:extLst>
                </a:gridCol>
                <a:gridCol w="822960">
                  <a:extLst>
                    <a:ext uri="{9D8B030D-6E8A-4147-A177-3AD203B41FA5}">
                      <a16:colId xmlns:a16="http://schemas.microsoft.com/office/drawing/2014/main" val="4105895261"/>
                    </a:ext>
                  </a:extLst>
                </a:gridCol>
                <a:gridCol w="822960">
                  <a:extLst>
                    <a:ext uri="{9D8B030D-6E8A-4147-A177-3AD203B41FA5}">
                      <a16:colId xmlns:a16="http://schemas.microsoft.com/office/drawing/2014/main" val="1064468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534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3743949"/>
                  </a:ext>
                </a:extLst>
              </a:tr>
            </a:tbl>
          </a:graphicData>
        </a:graphic>
      </p:graphicFrame>
      <p:sp>
        <p:nvSpPr>
          <p:cNvPr id="4" name="Text Placeholder 3">
            <a:extLst>
              <a:ext uri="{FF2B5EF4-FFF2-40B4-BE49-F238E27FC236}">
                <a16:creationId xmlns:a16="http://schemas.microsoft.com/office/drawing/2014/main" id="{E312E336-4EE3-48DF-BDBC-BFB2EF0C93E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040915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5DE3-F490-4B9E-8DB2-BB813D9756D6}"/>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FFF646F8-13E1-427C-86F3-F188F38ABD72}"/>
              </a:ext>
            </a:extLst>
          </p:cNvPr>
          <p:cNvGraphicFramePr>
            <a:graphicFrameLocks noGrp="1"/>
          </p:cNvGraphicFramePr>
          <p:nvPr>
            <p:ph type="tbl" sz="quarter" idx="13"/>
            <p:extLst>
              <p:ext uri="{D42A27DB-BD31-4B8C-83A1-F6EECF244321}">
                <p14:modId xmlns:p14="http://schemas.microsoft.com/office/powerpoint/2010/main" val="206686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0979498"/>
                    </a:ext>
                  </a:extLst>
                </a:gridCol>
                <a:gridCol w="822960">
                  <a:extLst>
                    <a:ext uri="{9D8B030D-6E8A-4147-A177-3AD203B41FA5}">
                      <a16:colId xmlns:a16="http://schemas.microsoft.com/office/drawing/2014/main" val="2394803746"/>
                    </a:ext>
                  </a:extLst>
                </a:gridCol>
                <a:gridCol w="822960">
                  <a:extLst>
                    <a:ext uri="{9D8B030D-6E8A-4147-A177-3AD203B41FA5}">
                      <a16:colId xmlns:a16="http://schemas.microsoft.com/office/drawing/2014/main" val="821422304"/>
                    </a:ext>
                  </a:extLst>
                </a:gridCol>
                <a:gridCol w="822960">
                  <a:extLst>
                    <a:ext uri="{9D8B030D-6E8A-4147-A177-3AD203B41FA5}">
                      <a16:colId xmlns:a16="http://schemas.microsoft.com/office/drawing/2014/main" val="480692176"/>
                    </a:ext>
                  </a:extLst>
                </a:gridCol>
                <a:gridCol w="822960">
                  <a:extLst>
                    <a:ext uri="{9D8B030D-6E8A-4147-A177-3AD203B41FA5}">
                      <a16:colId xmlns:a16="http://schemas.microsoft.com/office/drawing/2014/main" val="617808863"/>
                    </a:ext>
                  </a:extLst>
                </a:gridCol>
                <a:gridCol w="822960">
                  <a:extLst>
                    <a:ext uri="{9D8B030D-6E8A-4147-A177-3AD203B41FA5}">
                      <a16:colId xmlns:a16="http://schemas.microsoft.com/office/drawing/2014/main" val="3991197267"/>
                    </a:ext>
                  </a:extLst>
                </a:gridCol>
                <a:gridCol w="822960">
                  <a:extLst>
                    <a:ext uri="{9D8B030D-6E8A-4147-A177-3AD203B41FA5}">
                      <a16:colId xmlns:a16="http://schemas.microsoft.com/office/drawing/2014/main" val="1284447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704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723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715877"/>
                  </a:ext>
                </a:extLst>
              </a:tr>
            </a:tbl>
          </a:graphicData>
        </a:graphic>
      </p:graphicFrame>
      <p:sp>
        <p:nvSpPr>
          <p:cNvPr id="4" name="Text Placeholder 3">
            <a:extLst>
              <a:ext uri="{FF2B5EF4-FFF2-40B4-BE49-F238E27FC236}">
                <a16:creationId xmlns:a16="http://schemas.microsoft.com/office/drawing/2014/main" id="{B6CE60B7-A5D2-4D57-90EE-65F99EBFAEC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111736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904BD-BCB1-4075-AFB7-3B2993D9277F}"/>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2AB3E269-2EFE-4D43-A8B6-4E51E1B8E6A0}"/>
              </a:ext>
            </a:extLst>
          </p:cNvPr>
          <p:cNvGraphicFramePr>
            <a:graphicFrameLocks noGrp="1"/>
          </p:cNvGraphicFramePr>
          <p:nvPr>
            <p:ph type="chart" sz="quarter" idx="13"/>
            <p:extLst>
              <p:ext uri="{D42A27DB-BD31-4B8C-83A1-F6EECF244321}">
                <p14:modId xmlns:p14="http://schemas.microsoft.com/office/powerpoint/2010/main" val="4128544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4FE74-7D1D-4E17-B8C1-7D022A4431DA}"/>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B00508D5-5BF7-4E0A-82D1-69EACC56F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810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6FBE3-752F-465D-BD67-BF0C367986EB}"/>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C05A29B3-EA28-41C5-86D7-CEB61D9D6364}"/>
              </a:ext>
            </a:extLst>
          </p:cNvPr>
          <p:cNvGraphicFramePr>
            <a:graphicFrameLocks noGrp="1"/>
          </p:cNvGraphicFramePr>
          <p:nvPr>
            <p:ph type="chart" sz="quarter" idx="13"/>
            <p:extLst>
              <p:ext uri="{D42A27DB-BD31-4B8C-83A1-F6EECF244321}">
                <p14:modId xmlns:p14="http://schemas.microsoft.com/office/powerpoint/2010/main" val="3580728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3A9C5-F53C-49C2-8481-AA7D2CA0222E}"/>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F83CB411-6B6E-44B6-886C-36893A63FB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932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7FAAC-2E41-4539-9386-89F3980C4C49}"/>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927806E8-D578-4885-9F47-6044849101B2}"/>
              </a:ext>
            </a:extLst>
          </p:cNvPr>
          <p:cNvGraphicFramePr>
            <a:graphicFrameLocks noGrp="1"/>
          </p:cNvGraphicFramePr>
          <p:nvPr>
            <p:ph type="chart" sz="quarter" idx="13"/>
            <p:extLst>
              <p:ext uri="{D42A27DB-BD31-4B8C-83A1-F6EECF244321}">
                <p14:modId xmlns:p14="http://schemas.microsoft.com/office/powerpoint/2010/main" val="260429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8A2B0C-7C75-47C0-8C5C-C9BB7FE6C902}"/>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65C7F4B2-6DDA-4DC0-8A91-5A59200B2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91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E1A4-54F5-4C78-9825-1A2E7F6D20B5}"/>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89A04054-4B1B-49AA-929F-F252DA1BE323}"/>
              </a:ext>
            </a:extLst>
          </p:cNvPr>
          <p:cNvGraphicFramePr>
            <a:graphicFrameLocks noGrp="1"/>
          </p:cNvGraphicFramePr>
          <p:nvPr>
            <p:ph type="chart" sz="quarter" idx="13"/>
            <p:extLst>
              <p:ext uri="{D42A27DB-BD31-4B8C-83A1-F6EECF244321}">
                <p14:modId xmlns:p14="http://schemas.microsoft.com/office/powerpoint/2010/main" val="2398136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AF255A-956A-4AB2-8AB8-C2DE54E4C118}"/>
              </a:ext>
            </a:extLst>
          </p:cNvPr>
          <p:cNvSpPr>
            <a:spLocks noGrp="1"/>
          </p:cNvSpPr>
          <p:nvPr>
            <p:ph type="body" sz="quarter" idx="14"/>
          </p:nvPr>
        </p:nvSpPr>
        <p:spPr/>
        <p:txBody>
          <a:bodyPr/>
          <a:lstStyle/>
          <a:p>
            <a:r>
              <a:rPr lang="en-US"/>
              <a:t>04/01/2019 - 04/30/2019</a:t>
            </a:r>
          </a:p>
        </p:txBody>
      </p:sp>
      <p:sp>
        <p:nvSpPr>
          <p:cNvPr id="5" name="Footer Placeholder 4">
            <a:extLst>
              <a:ext uri="{FF2B5EF4-FFF2-40B4-BE49-F238E27FC236}">
                <a16:creationId xmlns:a16="http://schemas.microsoft.com/office/drawing/2014/main" id="{9055151C-7F37-4982-B7DC-71E3C0A8B6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201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A8C9-FE2C-4C4F-B033-A7B43882C7A6}"/>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96335715-D063-49A9-8A42-85116168E405}"/>
              </a:ext>
            </a:extLst>
          </p:cNvPr>
          <p:cNvGraphicFramePr>
            <a:graphicFrameLocks noGrp="1"/>
          </p:cNvGraphicFramePr>
          <p:nvPr>
            <p:ph type="tbl" sz="quarter" idx="13"/>
            <p:extLst>
              <p:ext uri="{D42A27DB-BD31-4B8C-83A1-F6EECF244321}">
                <p14:modId xmlns:p14="http://schemas.microsoft.com/office/powerpoint/2010/main" val="1236278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53493795"/>
                    </a:ext>
                  </a:extLst>
                </a:gridCol>
                <a:gridCol w="1645920">
                  <a:extLst>
                    <a:ext uri="{9D8B030D-6E8A-4147-A177-3AD203B41FA5}">
                      <a16:colId xmlns:a16="http://schemas.microsoft.com/office/drawing/2014/main" val="751290187"/>
                    </a:ext>
                  </a:extLst>
                </a:gridCol>
                <a:gridCol w="1645920">
                  <a:extLst>
                    <a:ext uri="{9D8B030D-6E8A-4147-A177-3AD203B41FA5}">
                      <a16:colId xmlns:a16="http://schemas.microsoft.com/office/drawing/2014/main" val="46389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9107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extLst>
                  <a:ext uri="{0D108BD9-81ED-4DB2-BD59-A6C34878D82A}">
                    <a16:rowId xmlns:a16="http://schemas.microsoft.com/office/drawing/2014/main" val="68059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extLst>
                  <a:ext uri="{0D108BD9-81ED-4DB2-BD59-A6C34878D82A}">
                    <a16:rowId xmlns:a16="http://schemas.microsoft.com/office/drawing/2014/main" val="169539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24889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11583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56255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227104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93761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86832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57918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009839796"/>
                  </a:ext>
                </a:extLst>
              </a:tr>
            </a:tbl>
          </a:graphicData>
        </a:graphic>
      </p:graphicFrame>
      <p:sp>
        <p:nvSpPr>
          <p:cNvPr id="4" name="Text Placeholder 3">
            <a:extLst>
              <a:ext uri="{FF2B5EF4-FFF2-40B4-BE49-F238E27FC236}">
                <a16:creationId xmlns:a16="http://schemas.microsoft.com/office/drawing/2014/main" id="{B389D497-C184-4B0E-BDFA-11D961B9541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60559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93341-0A24-46F7-9A08-00359575B390}"/>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BE3BC702-061C-43B3-A86C-42C1D3AD3E32}"/>
              </a:ext>
            </a:extLst>
          </p:cNvPr>
          <p:cNvGraphicFramePr>
            <a:graphicFrameLocks noGrp="1"/>
          </p:cNvGraphicFramePr>
          <p:nvPr>
            <p:ph type="tbl" sz="quarter" idx="13"/>
            <p:extLst>
              <p:ext uri="{D42A27DB-BD31-4B8C-83A1-F6EECF244321}">
                <p14:modId xmlns:p14="http://schemas.microsoft.com/office/powerpoint/2010/main" val="283932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93989428"/>
                    </a:ext>
                  </a:extLst>
                </a:gridCol>
                <a:gridCol w="1645920">
                  <a:extLst>
                    <a:ext uri="{9D8B030D-6E8A-4147-A177-3AD203B41FA5}">
                      <a16:colId xmlns:a16="http://schemas.microsoft.com/office/drawing/2014/main" val="349187384"/>
                    </a:ext>
                  </a:extLst>
                </a:gridCol>
                <a:gridCol w="1645920">
                  <a:extLst>
                    <a:ext uri="{9D8B030D-6E8A-4147-A177-3AD203B41FA5}">
                      <a16:colId xmlns:a16="http://schemas.microsoft.com/office/drawing/2014/main" val="1687070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7966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5053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43177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43480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3686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94148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2004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367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758170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6608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17125557"/>
                  </a:ext>
                </a:extLst>
              </a:tr>
            </a:tbl>
          </a:graphicData>
        </a:graphic>
      </p:graphicFrame>
      <p:sp>
        <p:nvSpPr>
          <p:cNvPr id="4" name="Text Placeholder 3">
            <a:extLst>
              <a:ext uri="{FF2B5EF4-FFF2-40B4-BE49-F238E27FC236}">
                <a16:creationId xmlns:a16="http://schemas.microsoft.com/office/drawing/2014/main" id="{A603A6BD-5599-4994-B2DA-1F7A4B7838B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4312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F558E-8E1C-4F39-A2A9-A709EA4D9F0D}"/>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C18E35F8-E0A7-4CE8-8F58-EDEC88AA271E}"/>
              </a:ext>
            </a:extLst>
          </p:cNvPr>
          <p:cNvGraphicFramePr>
            <a:graphicFrameLocks noGrp="1"/>
          </p:cNvGraphicFramePr>
          <p:nvPr>
            <p:ph type="tbl" sz="quarter" idx="13"/>
            <p:extLst>
              <p:ext uri="{D42A27DB-BD31-4B8C-83A1-F6EECF244321}">
                <p14:modId xmlns:p14="http://schemas.microsoft.com/office/powerpoint/2010/main" val="342153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43861572"/>
                    </a:ext>
                  </a:extLst>
                </a:gridCol>
                <a:gridCol w="1645920">
                  <a:extLst>
                    <a:ext uri="{9D8B030D-6E8A-4147-A177-3AD203B41FA5}">
                      <a16:colId xmlns:a16="http://schemas.microsoft.com/office/drawing/2014/main" val="1571214120"/>
                    </a:ext>
                  </a:extLst>
                </a:gridCol>
                <a:gridCol w="1645920">
                  <a:extLst>
                    <a:ext uri="{9D8B030D-6E8A-4147-A177-3AD203B41FA5}">
                      <a16:colId xmlns:a16="http://schemas.microsoft.com/office/drawing/2014/main" val="209531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67047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8855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5220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2773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287082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489819996"/>
                  </a:ext>
                </a:extLst>
              </a:tr>
            </a:tbl>
          </a:graphicData>
        </a:graphic>
      </p:graphicFrame>
      <p:sp>
        <p:nvSpPr>
          <p:cNvPr id="4" name="Text Placeholder 3">
            <a:extLst>
              <a:ext uri="{FF2B5EF4-FFF2-40B4-BE49-F238E27FC236}">
                <a16:creationId xmlns:a16="http://schemas.microsoft.com/office/drawing/2014/main" id="{D502474A-5BDD-4EC9-B1E4-70F19197279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06952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E06D-3984-458B-9811-EFD93F6C4A2C}"/>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3B903874-EB84-4426-B3F6-78D490076B87}"/>
              </a:ext>
            </a:extLst>
          </p:cNvPr>
          <p:cNvGraphicFramePr>
            <a:graphicFrameLocks noGrp="1"/>
          </p:cNvGraphicFramePr>
          <p:nvPr>
            <p:ph type="tbl" sz="quarter" idx="13"/>
            <p:extLst>
              <p:ext uri="{D42A27DB-BD31-4B8C-83A1-F6EECF244321}">
                <p14:modId xmlns:p14="http://schemas.microsoft.com/office/powerpoint/2010/main" val="40508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4321506"/>
                    </a:ext>
                  </a:extLst>
                </a:gridCol>
                <a:gridCol w="658368">
                  <a:extLst>
                    <a:ext uri="{9D8B030D-6E8A-4147-A177-3AD203B41FA5}">
                      <a16:colId xmlns:a16="http://schemas.microsoft.com/office/drawing/2014/main" val="2141616136"/>
                    </a:ext>
                  </a:extLst>
                </a:gridCol>
                <a:gridCol w="658368">
                  <a:extLst>
                    <a:ext uri="{9D8B030D-6E8A-4147-A177-3AD203B41FA5}">
                      <a16:colId xmlns:a16="http://schemas.microsoft.com/office/drawing/2014/main" val="7852002"/>
                    </a:ext>
                  </a:extLst>
                </a:gridCol>
                <a:gridCol w="658368">
                  <a:extLst>
                    <a:ext uri="{9D8B030D-6E8A-4147-A177-3AD203B41FA5}">
                      <a16:colId xmlns:a16="http://schemas.microsoft.com/office/drawing/2014/main" val="2112161566"/>
                    </a:ext>
                  </a:extLst>
                </a:gridCol>
                <a:gridCol w="658368">
                  <a:extLst>
                    <a:ext uri="{9D8B030D-6E8A-4147-A177-3AD203B41FA5}">
                      <a16:colId xmlns:a16="http://schemas.microsoft.com/office/drawing/2014/main" val="1343277568"/>
                    </a:ext>
                  </a:extLst>
                </a:gridCol>
                <a:gridCol w="658368">
                  <a:extLst>
                    <a:ext uri="{9D8B030D-6E8A-4147-A177-3AD203B41FA5}">
                      <a16:colId xmlns:a16="http://schemas.microsoft.com/office/drawing/2014/main" val="997461485"/>
                    </a:ext>
                  </a:extLst>
                </a:gridCol>
                <a:gridCol w="658368">
                  <a:extLst>
                    <a:ext uri="{9D8B030D-6E8A-4147-A177-3AD203B41FA5}">
                      <a16:colId xmlns:a16="http://schemas.microsoft.com/office/drawing/2014/main" val="1019227824"/>
                    </a:ext>
                  </a:extLst>
                </a:gridCol>
                <a:gridCol w="658368">
                  <a:extLst>
                    <a:ext uri="{9D8B030D-6E8A-4147-A177-3AD203B41FA5}">
                      <a16:colId xmlns:a16="http://schemas.microsoft.com/office/drawing/2014/main" val="3213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175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- 2019-04-30 14:29:00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enhance your ability in interpreting content and analysing the organisation of ideas in reading texts as well as develop your critical reading and thinking abilities? 
Oxford’s Developing Reading Skills ebook is tailored for Academic Reading courses at institutions of higher learning and it provides succinct coverage of essential reading and critical thinking skills in eight chapters. 
Download now! http://bit.ly/2Uh7S4g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94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- 2019-04-27 14:33:00 </a:t>
                      </a:r>
                      <a:r>
                        <a:rPr kumimoji="0" lang="en-US" sz="1000" b="0" i="0" u="none" strike="noStrike" kern="1200" cap="none" spc="0" normalizeH="0" baseline="0" noProof="0">
                          <a:ln>
                            <a:noFill/>
                          </a:ln>
                          <a:solidFill>
                            <a:prstClr val="black"/>
                          </a:solidFill>
                          <a:effectLst/>
                          <a:uLnTx/>
                          <a:uFillTx/>
                          <a:latin typeface="+mn-lt"/>
                          <a:ea typeface="+mn-ea"/>
                          <a:cs typeface="+mn-cs"/>
                        </a:rPr>
                        <a:t> 
 Communication and collaboration is part of the 21st century teaching, learning, and working environments. 
No matter how professional each individual is, teams will always have miscommunication problems. Personality clashes, power issues, and lack of clarity over team goals will always make collaboration and communication difficult with some members. 
Click to find out some simple tactics everyone can use to avoid miscommunication in real life! http://bit.ly/2CIRhMR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0448064"/>
                  </a:ext>
                </a:extLst>
              </a:tr>
            </a:tbl>
          </a:graphicData>
        </a:graphic>
      </p:graphicFrame>
      <p:sp>
        <p:nvSpPr>
          <p:cNvPr id="4" name="Text Placeholder 3">
            <a:extLst>
              <a:ext uri="{FF2B5EF4-FFF2-40B4-BE49-F238E27FC236}">
                <a16:creationId xmlns:a16="http://schemas.microsoft.com/office/drawing/2014/main" id="{01F71C6D-9862-438A-93D7-C3D245A6309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983486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5B72-BAE2-470C-87C6-9C6AFA7A6762}"/>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D754D984-4D67-4ADB-A81A-C9FBBF1C7DAE}"/>
              </a:ext>
            </a:extLst>
          </p:cNvPr>
          <p:cNvGraphicFramePr>
            <a:graphicFrameLocks noGrp="1"/>
          </p:cNvGraphicFramePr>
          <p:nvPr>
            <p:ph type="tbl" sz="quarter" idx="13"/>
            <p:extLst>
              <p:ext uri="{D42A27DB-BD31-4B8C-83A1-F6EECF244321}">
                <p14:modId xmlns:p14="http://schemas.microsoft.com/office/powerpoint/2010/main" val="151961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8871480"/>
                    </a:ext>
                  </a:extLst>
                </a:gridCol>
                <a:gridCol w="658368">
                  <a:extLst>
                    <a:ext uri="{9D8B030D-6E8A-4147-A177-3AD203B41FA5}">
                      <a16:colId xmlns:a16="http://schemas.microsoft.com/office/drawing/2014/main" val="1445620090"/>
                    </a:ext>
                  </a:extLst>
                </a:gridCol>
                <a:gridCol w="658368">
                  <a:extLst>
                    <a:ext uri="{9D8B030D-6E8A-4147-A177-3AD203B41FA5}">
                      <a16:colId xmlns:a16="http://schemas.microsoft.com/office/drawing/2014/main" val="87306998"/>
                    </a:ext>
                  </a:extLst>
                </a:gridCol>
                <a:gridCol w="658368">
                  <a:extLst>
                    <a:ext uri="{9D8B030D-6E8A-4147-A177-3AD203B41FA5}">
                      <a16:colId xmlns:a16="http://schemas.microsoft.com/office/drawing/2014/main" val="4070930835"/>
                    </a:ext>
                  </a:extLst>
                </a:gridCol>
                <a:gridCol w="658368">
                  <a:extLst>
                    <a:ext uri="{9D8B030D-6E8A-4147-A177-3AD203B41FA5}">
                      <a16:colId xmlns:a16="http://schemas.microsoft.com/office/drawing/2014/main" val="98800517"/>
                    </a:ext>
                  </a:extLst>
                </a:gridCol>
                <a:gridCol w="658368">
                  <a:extLst>
                    <a:ext uri="{9D8B030D-6E8A-4147-A177-3AD203B41FA5}">
                      <a16:colId xmlns:a16="http://schemas.microsoft.com/office/drawing/2014/main" val="880321784"/>
                    </a:ext>
                  </a:extLst>
                </a:gridCol>
                <a:gridCol w="658368">
                  <a:extLst>
                    <a:ext uri="{9D8B030D-6E8A-4147-A177-3AD203B41FA5}">
                      <a16:colId xmlns:a16="http://schemas.microsoft.com/office/drawing/2014/main" val="926039212"/>
                    </a:ext>
                  </a:extLst>
                </a:gridCol>
                <a:gridCol w="658368">
                  <a:extLst>
                    <a:ext uri="{9D8B030D-6E8A-4147-A177-3AD203B41FA5}">
                      <a16:colId xmlns:a16="http://schemas.microsoft.com/office/drawing/2014/main" val="219230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545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- 2019-04-25 14:30:02 </a:t>
                      </a:r>
                      <a:r>
                        <a:rPr kumimoji="0" lang="en-US" sz="1000" b="0" i="0" u="none" strike="noStrike" kern="1200" cap="none" spc="0" normalizeH="0" baseline="0" noProof="0">
                          <a:ln>
                            <a:noFill/>
                          </a:ln>
                          <a:solidFill>
                            <a:prstClr val="black"/>
                          </a:solidFill>
                          <a:effectLst/>
                          <a:uLnTx/>
                          <a:uFillTx/>
                          <a:latin typeface="+mn-lt"/>
                          <a:ea typeface="+mn-ea"/>
                          <a:cs typeface="+mn-cs"/>
                        </a:rPr>
                        <a:t> 
 Writing instructors and books often inveigh against the passive voice . 
The passive is an easy target but used strategically, it can be an important part of any writer’s repertoire. The passive allows writers to connect a sentence to the surrounding context putting the focus on the object of the action rather than the subject. 
An example of passive voice from Matthew Desmond’s September 2018 New York Times Magazine piece: “American workers are being shut out of the profits they are helping to generate.” 
Read more about the elegance of passive voice here! http://bit.ly/2JFmsyB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1397953"/>
                  </a:ext>
                </a:extLst>
              </a:tr>
            </a:tbl>
          </a:graphicData>
        </a:graphic>
      </p:graphicFrame>
      <p:sp>
        <p:nvSpPr>
          <p:cNvPr id="4" name="Text Placeholder 3">
            <a:extLst>
              <a:ext uri="{FF2B5EF4-FFF2-40B4-BE49-F238E27FC236}">
                <a16:creationId xmlns:a16="http://schemas.microsoft.com/office/drawing/2014/main" id="{D81C3C66-4B89-4D05-8509-4F879655A70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156139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AE284-AD5F-42D4-8164-DE464D7C3003}"/>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2C83D5C2-1700-4E8E-8F89-164104D72B10}"/>
              </a:ext>
            </a:extLst>
          </p:cNvPr>
          <p:cNvGraphicFramePr>
            <a:graphicFrameLocks noGrp="1"/>
          </p:cNvGraphicFramePr>
          <p:nvPr>
            <p:ph type="tbl" sz="quarter" idx="13"/>
            <p:extLst>
              <p:ext uri="{D42A27DB-BD31-4B8C-83A1-F6EECF244321}">
                <p14:modId xmlns:p14="http://schemas.microsoft.com/office/powerpoint/2010/main" val="2716595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0791818"/>
                    </a:ext>
                  </a:extLst>
                </a:gridCol>
                <a:gridCol w="658368">
                  <a:extLst>
                    <a:ext uri="{9D8B030D-6E8A-4147-A177-3AD203B41FA5}">
                      <a16:colId xmlns:a16="http://schemas.microsoft.com/office/drawing/2014/main" val="2308634996"/>
                    </a:ext>
                  </a:extLst>
                </a:gridCol>
                <a:gridCol w="658368">
                  <a:extLst>
                    <a:ext uri="{9D8B030D-6E8A-4147-A177-3AD203B41FA5}">
                      <a16:colId xmlns:a16="http://schemas.microsoft.com/office/drawing/2014/main" val="3307148517"/>
                    </a:ext>
                  </a:extLst>
                </a:gridCol>
                <a:gridCol w="658368">
                  <a:extLst>
                    <a:ext uri="{9D8B030D-6E8A-4147-A177-3AD203B41FA5}">
                      <a16:colId xmlns:a16="http://schemas.microsoft.com/office/drawing/2014/main" val="1690869645"/>
                    </a:ext>
                  </a:extLst>
                </a:gridCol>
                <a:gridCol w="658368">
                  <a:extLst>
                    <a:ext uri="{9D8B030D-6E8A-4147-A177-3AD203B41FA5}">
                      <a16:colId xmlns:a16="http://schemas.microsoft.com/office/drawing/2014/main" val="833331971"/>
                    </a:ext>
                  </a:extLst>
                </a:gridCol>
                <a:gridCol w="658368">
                  <a:extLst>
                    <a:ext uri="{9D8B030D-6E8A-4147-A177-3AD203B41FA5}">
                      <a16:colId xmlns:a16="http://schemas.microsoft.com/office/drawing/2014/main" val="2549815673"/>
                    </a:ext>
                  </a:extLst>
                </a:gridCol>
                <a:gridCol w="658368">
                  <a:extLst>
                    <a:ext uri="{9D8B030D-6E8A-4147-A177-3AD203B41FA5}">
                      <a16:colId xmlns:a16="http://schemas.microsoft.com/office/drawing/2014/main" val="883376254"/>
                    </a:ext>
                  </a:extLst>
                </a:gridCol>
                <a:gridCol w="658368">
                  <a:extLst>
                    <a:ext uri="{9D8B030D-6E8A-4147-A177-3AD203B41FA5}">
                      <a16:colId xmlns:a16="http://schemas.microsoft.com/office/drawing/2014/main" val="338566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226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- 2019-04-22 14:28:00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wondered what is that ’a-’ doing in ’alive’? 
The little letter ‘a’ can seem unassuming, but it does some heavy lifting. It leads our alphabet and on its own as an article, it’s one of the most frequently used words in the entire language. As we see in the word alive, ‘a’ also does some serious work as a prefix. 
Visit http://bit.ly/2JEoChJ to read more about the ‘a-’ in ‘alive’ and other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1214241"/>
                  </a:ext>
                </a:extLst>
              </a:tr>
            </a:tbl>
          </a:graphicData>
        </a:graphic>
      </p:graphicFrame>
      <p:sp>
        <p:nvSpPr>
          <p:cNvPr id="4" name="Text Placeholder 3">
            <a:extLst>
              <a:ext uri="{FF2B5EF4-FFF2-40B4-BE49-F238E27FC236}">
                <a16:creationId xmlns:a16="http://schemas.microsoft.com/office/drawing/2014/main" id="{3483312B-BEE4-4CF7-9071-18A455D1B3C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89629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3088A-325B-4F6E-A60F-D56238355658}"/>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93729BDA-4A1B-4AB8-9EA2-F316F45D1D6C}"/>
              </a:ext>
            </a:extLst>
          </p:cNvPr>
          <p:cNvGraphicFramePr>
            <a:graphicFrameLocks noGrp="1"/>
          </p:cNvGraphicFramePr>
          <p:nvPr>
            <p:ph type="tbl" sz="quarter" idx="13"/>
            <p:extLst>
              <p:ext uri="{D42A27DB-BD31-4B8C-83A1-F6EECF244321}">
                <p14:modId xmlns:p14="http://schemas.microsoft.com/office/powerpoint/2010/main" val="781110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0159983"/>
                    </a:ext>
                  </a:extLst>
                </a:gridCol>
                <a:gridCol w="658368">
                  <a:extLst>
                    <a:ext uri="{9D8B030D-6E8A-4147-A177-3AD203B41FA5}">
                      <a16:colId xmlns:a16="http://schemas.microsoft.com/office/drawing/2014/main" val="3971532440"/>
                    </a:ext>
                  </a:extLst>
                </a:gridCol>
                <a:gridCol w="658368">
                  <a:extLst>
                    <a:ext uri="{9D8B030D-6E8A-4147-A177-3AD203B41FA5}">
                      <a16:colId xmlns:a16="http://schemas.microsoft.com/office/drawing/2014/main" val="2095532260"/>
                    </a:ext>
                  </a:extLst>
                </a:gridCol>
                <a:gridCol w="658368">
                  <a:extLst>
                    <a:ext uri="{9D8B030D-6E8A-4147-A177-3AD203B41FA5}">
                      <a16:colId xmlns:a16="http://schemas.microsoft.com/office/drawing/2014/main" val="3726897111"/>
                    </a:ext>
                  </a:extLst>
                </a:gridCol>
                <a:gridCol w="658368">
                  <a:extLst>
                    <a:ext uri="{9D8B030D-6E8A-4147-A177-3AD203B41FA5}">
                      <a16:colId xmlns:a16="http://schemas.microsoft.com/office/drawing/2014/main" val="252761453"/>
                    </a:ext>
                  </a:extLst>
                </a:gridCol>
                <a:gridCol w="658368">
                  <a:extLst>
                    <a:ext uri="{9D8B030D-6E8A-4147-A177-3AD203B41FA5}">
                      <a16:colId xmlns:a16="http://schemas.microsoft.com/office/drawing/2014/main" val="1300242343"/>
                    </a:ext>
                  </a:extLst>
                </a:gridCol>
                <a:gridCol w="658368">
                  <a:extLst>
                    <a:ext uri="{9D8B030D-6E8A-4147-A177-3AD203B41FA5}">
                      <a16:colId xmlns:a16="http://schemas.microsoft.com/office/drawing/2014/main" val="3166606675"/>
                    </a:ext>
                  </a:extLst>
                </a:gridCol>
                <a:gridCol w="658368">
                  <a:extLst>
                    <a:ext uri="{9D8B030D-6E8A-4147-A177-3AD203B41FA5}">
                      <a16:colId xmlns:a16="http://schemas.microsoft.com/office/drawing/2014/main" val="996804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7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- 2019-04-19 00:00:00 </a:t>
                      </a:r>
                      <a:r>
                        <a:rPr kumimoji="0" lang="en-US" sz="1000" b="0" i="0" u="none" strike="noStrike" kern="1200" cap="none" spc="0" normalizeH="0" baseline="0" noProof="0">
                          <a:ln>
                            <a:noFill/>
                          </a:ln>
                          <a:solidFill>
                            <a:prstClr val="black"/>
                          </a:solidFill>
                          <a:effectLst/>
                          <a:uLnTx/>
                          <a:uFillTx/>
                          <a:latin typeface="+mn-lt"/>
                          <a:ea typeface="+mn-ea"/>
                          <a:cs typeface="+mn-cs"/>
                        </a:rPr>
                        <a:t> 
 Happy Friyay! Here’s a small quiz for you! 
Fill in each blank with a suitable article (a, an, the). Where no article is required, mark with a dash(-). 
Source: 
Effective practice MUET pg. 187 
.
.
.
.
.
.
.
.
.
Answer: 
The, an, the, a,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5838960"/>
                  </a:ext>
                </a:extLst>
              </a:tr>
            </a:tbl>
          </a:graphicData>
        </a:graphic>
      </p:graphicFrame>
      <p:sp>
        <p:nvSpPr>
          <p:cNvPr id="4" name="Text Placeholder 3">
            <a:extLst>
              <a:ext uri="{FF2B5EF4-FFF2-40B4-BE49-F238E27FC236}">
                <a16:creationId xmlns:a16="http://schemas.microsoft.com/office/drawing/2014/main" id="{BD9E7E27-5FE0-4A95-AA19-1E7861FD249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994404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4BD3D-A202-42E8-A73C-48BD412F0383}"/>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E427DE36-4626-4D29-9DC5-44B7CE4EE6CB}"/>
              </a:ext>
            </a:extLst>
          </p:cNvPr>
          <p:cNvGraphicFramePr>
            <a:graphicFrameLocks noGrp="1"/>
          </p:cNvGraphicFramePr>
          <p:nvPr>
            <p:ph type="tbl" sz="quarter" idx="13"/>
            <p:extLst>
              <p:ext uri="{D42A27DB-BD31-4B8C-83A1-F6EECF244321}">
                <p14:modId xmlns:p14="http://schemas.microsoft.com/office/powerpoint/2010/main" val="2556647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2566110"/>
                    </a:ext>
                  </a:extLst>
                </a:gridCol>
                <a:gridCol w="658368">
                  <a:extLst>
                    <a:ext uri="{9D8B030D-6E8A-4147-A177-3AD203B41FA5}">
                      <a16:colId xmlns:a16="http://schemas.microsoft.com/office/drawing/2014/main" val="2353848855"/>
                    </a:ext>
                  </a:extLst>
                </a:gridCol>
                <a:gridCol w="658368">
                  <a:extLst>
                    <a:ext uri="{9D8B030D-6E8A-4147-A177-3AD203B41FA5}">
                      <a16:colId xmlns:a16="http://schemas.microsoft.com/office/drawing/2014/main" val="4006018307"/>
                    </a:ext>
                  </a:extLst>
                </a:gridCol>
                <a:gridCol w="658368">
                  <a:extLst>
                    <a:ext uri="{9D8B030D-6E8A-4147-A177-3AD203B41FA5}">
                      <a16:colId xmlns:a16="http://schemas.microsoft.com/office/drawing/2014/main" val="4095435756"/>
                    </a:ext>
                  </a:extLst>
                </a:gridCol>
                <a:gridCol w="658368">
                  <a:extLst>
                    <a:ext uri="{9D8B030D-6E8A-4147-A177-3AD203B41FA5}">
                      <a16:colId xmlns:a16="http://schemas.microsoft.com/office/drawing/2014/main" val="916323478"/>
                    </a:ext>
                  </a:extLst>
                </a:gridCol>
                <a:gridCol w="658368">
                  <a:extLst>
                    <a:ext uri="{9D8B030D-6E8A-4147-A177-3AD203B41FA5}">
                      <a16:colId xmlns:a16="http://schemas.microsoft.com/office/drawing/2014/main" val="3148537160"/>
                    </a:ext>
                  </a:extLst>
                </a:gridCol>
                <a:gridCol w="658368">
                  <a:extLst>
                    <a:ext uri="{9D8B030D-6E8A-4147-A177-3AD203B41FA5}">
                      <a16:colId xmlns:a16="http://schemas.microsoft.com/office/drawing/2014/main" val="2439380894"/>
                    </a:ext>
                  </a:extLst>
                </a:gridCol>
                <a:gridCol w="658368">
                  <a:extLst>
                    <a:ext uri="{9D8B030D-6E8A-4147-A177-3AD203B41FA5}">
                      <a16:colId xmlns:a16="http://schemas.microsoft.com/office/drawing/2014/main" val="3455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020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- 2019-04-16 14:25:00 </a:t>
                      </a:r>
                      <a:r>
                        <a:rPr kumimoji="0" lang="en-US" sz="1000" b="0" i="0" u="none" strike="noStrike" kern="1200" cap="none" spc="0" normalizeH="0" baseline="0" noProof="0">
                          <a:ln>
                            <a:noFill/>
                          </a:ln>
                          <a:solidFill>
                            <a:prstClr val="black"/>
                          </a:solidFill>
                          <a:effectLst/>
                          <a:uLnTx/>
                          <a:uFillTx/>
                          <a:latin typeface="+mn-lt"/>
                          <a:ea typeface="+mn-ea"/>
                          <a:cs typeface="+mn-cs"/>
                        </a:rPr>
                        <a:t> 
 Do you hate small talk? 
Small talk is seen by many of us as the cotton candy of conversation: artificial, unsubstantial and ultimately unsatisfying. 
But Kyle Kellams, a Fayetteville, Arkansas, news director and radio host believes that casual conversations can sometimes lead us to moments of real connection. 
Visit http://bit.ly/2UZ8ubQ to read more on why Kyle Kellams thinks small talk can have big 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578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- 2019-04-11 14:25:00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MUET revision book that can build your test-taking skills? 
SCORE in MUET provides 6 MUET model test papers based on the latest MUET format which provides effective revision and focused, exam-oriented practice! 
Learn more http://bit.ly/2YsdTdR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4767933"/>
                  </a:ext>
                </a:extLst>
              </a:tr>
            </a:tbl>
          </a:graphicData>
        </a:graphic>
      </p:graphicFrame>
      <p:sp>
        <p:nvSpPr>
          <p:cNvPr id="4" name="Text Placeholder 3">
            <a:extLst>
              <a:ext uri="{FF2B5EF4-FFF2-40B4-BE49-F238E27FC236}">
                <a16:creationId xmlns:a16="http://schemas.microsoft.com/office/drawing/2014/main" id="{92C65164-D559-453E-8F8A-B3E9227FCF8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098837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BD82-0526-45A5-9C35-846D64A771A9}"/>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65546549-4CF6-451B-B16D-BDBDA74C87A0}"/>
              </a:ext>
            </a:extLst>
          </p:cNvPr>
          <p:cNvGraphicFramePr>
            <a:graphicFrameLocks noGrp="1"/>
          </p:cNvGraphicFramePr>
          <p:nvPr>
            <p:ph type="tbl" sz="quarter" idx="13"/>
            <p:extLst>
              <p:ext uri="{D42A27DB-BD31-4B8C-83A1-F6EECF244321}">
                <p14:modId xmlns:p14="http://schemas.microsoft.com/office/powerpoint/2010/main" val="226820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4634313"/>
                    </a:ext>
                  </a:extLst>
                </a:gridCol>
                <a:gridCol w="658368">
                  <a:extLst>
                    <a:ext uri="{9D8B030D-6E8A-4147-A177-3AD203B41FA5}">
                      <a16:colId xmlns:a16="http://schemas.microsoft.com/office/drawing/2014/main" val="1550348672"/>
                    </a:ext>
                  </a:extLst>
                </a:gridCol>
                <a:gridCol w="658368">
                  <a:extLst>
                    <a:ext uri="{9D8B030D-6E8A-4147-A177-3AD203B41FA5}">
                      <a16:colId xmlns:a16="http://schemas.microsoft.com/office/drawing/2014/main" val="3525844951"/>
                    </a:ext>
                  </a:extLst>
                </a:gridCol>
                <a:gridCol w="658368">
                  <a:extLst>
                    <a:ext uri="{9D8B030D-6E8A-4147-A177-3AD203B41FA5}">
                      <a16:colId xmlns:a16="http://schemas.microsoft.com/office/drawing/2014/main" val="976358250"/>
                    </a:ext>
                  </a:extLst>
                </a:gridCol>
                <a:gridCol w="658368">
                  <a:extLst>
                    <a:ext uri="{9D8B030D-6E8A-4147-A177-3AD203B41FA5}">
                      <a16:colId xmlns:a16="http://schemas.microsoft.com/office/drawing/2014/main" val="2693232004"/>
                    </a:ext>
                  </a:extLst>
                </a:gridCol>
                <a:gridCol w="658368">
                  <a:extLst>
                    <a:ext uri="{9D8B030D-6E8A-4147-A177-3AD203B41FA5}">
                      <a16:colId xmlns:a16="http://schemas.microsoft.com/office/drawing/2014/main" val="2716657191"/>
                    </a:ext>
                  </a:extLst>
                </a:gridCol>
                <a:gridCol w="658368">
                  <a:extLst>
                    <a:ext uri="{9D8B030D-6E8A-4147-A177-3AD203B41FA5}">
                      <a16:colId xmlns:a16="http://schemas.microsoft.com/office/drawing/2014/main" val="565206662"/>
                    </a:ext>
                  </a:extLst>
                </a:gridCol>
                <a:gridCol w="658368">
                  <a:extLst>
                    <a:ext uri="{9D8B030D-6E8A-4147-A177-3AD203B41FA5}">
                      <a16:colId xmlns:a16="http://schemas.microsoft.com/office/drawing/2014/main" val="423054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935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- 2019-04-09 14:24:00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the habit of saying ‘yeah no’? 
“Yeah no” is not just something young people say. It’s been around for a while and is used by males and females, young and old. 
But where did this phrase come from and what does it really mean? 
Visit http://bit.ly/2CQeWv5 to read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9583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- 2019-04-06 14:12:40 </a:t>
                      </a:r>
                      <a:r>
                        <a:rPr kumimoji="0" lang="en-US" sz="1000" b="0" i="0" u="none" strike="noStrike" kern="1200" cap="none" spc="0" normalizeH="0" baseline="0" noProof="0">
                          <a:ln>
                            <a:noFill/>
                          </a:ln>
                          <a:solidFill>
                            <a:prstClr val="black"/>
                          </a:solidFill>
                          <a:effectLst/>
                          <a:uLnTx/>
                          <a:uFillTx/>
                          <a:latin typeface="+mn-lt"/>
                          <a:ea typeface="+mn-ea"/>
                          <a:cs typeface="+mn-cs"/>
                        </a:rPr>
                        <a:t> 
 1 more month till STPM! Master your skill of answering STPM Mathematics questions anytime, anywhere with Fully Worked Solutions STPM! 
Fully Worked Solutions STPM Mathematics (T) Second Term provides comprehensive chapter-based questions with step-by-step fully worked solutions to help you excel in the exam. 
Download now!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6834514"/>
                  </a:ext>
                </a:extLst>
              </a:tr>
            </a:tbl>
          </a:graphicData>
        </a:graphic>
      </p:graphicFrame>
      <p:sp>
        <p:nvSpPr>
          <p:cNvPr id="4" name="Text Placeholder 3">
            <a:extLst>
              <a:ext uri="{FF2B5EF4-FFF2-40B4-BE49-F238E27FC236}">
                <a16:creationId xmlns:a16="http://schemas.microsoft.com/office/drawing/2014/main" id="{536239A6-7E8A-4FF4-ACFB-8201E393F18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956776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7E481-0FD2-4F34-A2D8-BD526F15D0C4}"/>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17E0EF6B-8BD1-4947-9456-4DF16F4A2F74}"/>
              </a:ext>
            </a:extLst>
          </p:cNvPr>
          <p:cNvGraphicFramePr>
            <a:graphicFrameLocks noGrp="1"/>
          </p:cNvGraphicFramePr>
          <p:nvPr>
            <p:ph type="tbl" sz="quarter" idx="13"/>
            <p:extLst>
              <p:ext uri="{D42A27DB-BD31-4B8C-83A1-F6EECF244321}">
                <p14:modId xmlns:p14="http://schemas.microsoft.com/office/powerpoint/2010/main" val="5676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0999139"/>
                    </a:ext>
                  </a:extLst>
                </a:gridCol>
                <a:gridCol w="658368">
                  <a:extLst>
                    <a:ext uri="{9D8B030D-6E8A-4147-A177-3AD203B41FA5}">
                      <a16:colId xmlns:a16="http://schemas.microsoft.com/office/drawing/2014/main" val="1376383368"/>
                    </a:ext>
                  </a:extLst>
                </a:gridCol>
                <a:gridCol w="658368">
                  <a:extLst>
                    <a:ext uri="{9D8B030D-6E8A-4147-A177-3AD203B41FA5}">
                      <a16:colId xmlns:a16="http://schemas.microsoft.com/office/drawing/2014/main" val="403828116"/>
                    </a:ext>
                  </a:extLst>
                </a:gridCol>
                <a:gridCol w="658368">
                  <a:extLst>
                    <a:ext uri="{9D8B030D-6E8A-4147-A177-3AD203B41FA5}">
                      <a16:colId xmlns:a16="http://schemas.microsoft.com/office/drawing/2014/main" val="4051927304"/>
                    </a:ext>
                  </a:extLst>
                </a:gridCol>
                <a:gridCol w="658368">
                  <a:extLst>
                    <a:ext uri="{9D8B030D-6E8A-4147-A177-3AD203B41FA5}">
                      <a16:colId xmlns:a16="http://schemas.microsoft.com/office/drawing/2014/main" val="3382735198"/>
                    </a:ext>
                  </a:extLst>
                </a:gridCol>
                <a:gridCol w="658368">
                  <a:extLst>
                    <a:ext uri="{9D8B030D-6E8A-4147-A177-3AD203B41FA5}">
                      <a16:colId xmlns:a16="http://schemas.microsoft.com/office/drawing/2014/main" val="976191023"/>
                    </a:ext>
                  </a:extLst>
                </a:gridCol>
                <a:gridCol w="658368">
                  <a:extLst>
                    <a:ext uri="{9D8B030D-6E8A-4147-A177-3AD203B41FA5}">
                      <a16:colId xmlns:a16="http://schemas.microsoft.com/office/drawing/2014/main" val="2808846287"/>
                    </a:ext>
                  </a:extLst>
                </a:gridCol>
                <a:gridCol w="658368">
                  <a:extLst>
                    <a:ext uri="{9D8B030D-6E8A-4147-A177-3AD203B41FA5}">
                      <a16:colId xmlns:a16="http://schemas.microsoft.com/office/drawing/2014/main" val="388264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817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- 2019-04-03 18:09:41 </a:t>
                      </a:r>
                      <a:r>
                        <a:rPr kumimoji="0" lang="en-US" sz="1000" b="0" i="0" u="none" strike="noStrike" kern="1200" cap="none" spc="0" normalizeH="0" baseline="0" noProof="0">
                          <a:ln>
                            <a:noFill/>
                          </a:ln>
                          <a:solidFill>
                            <a:prstClr val="black"/>
                          </a:solidFill>
                          <a:effectLst/>
                          <a:uLnTx/>
                          <a:uFillTx/>
                          <a:latin typeface="+mn-lt"/>
                          <a:ea typeface="+mn-ea"/>
                          <a:cs typeface="+mn-cs"/>
                        </a:rPr>
                        <a:t> 
 Have a great and meaningful start of this April with a word whizz! :)
Nest egg, noun (informal)
A sum of money that you save to use in the future.
“Over the years she had built up a nice little nest egg for her retirement.”
Learn more at
http://bit.ly/2HJJz9t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5360781"/>
                  </a:ext>
                </a:extLst>
              </a:tr>
            </a:tbl>
          </a:graphicData>
        </a:graphic>
      </p:graphicFrame>
      <p:sp>
        <p:nvSpPr>
          <p:cNvPr id="4" name="Text Placeholder 3">
            <a:extLst>
              <a:ext uri="{FF2B5EF4-FFF2-40B4-BE49-F238E27FC236}">
                <a16:creationId xmlns:a16="http://schemas.microsoft.com/office/drawing/2014/main" id="{66FB1A80-E2F3-4747-A7D7-5EB8AE011EA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553622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858</Words>
  <Application>Microsoft Office PowerPoint</Application>
  <PresentationFormat>On-screen Show (4:3)</PresentationFormat>
  <Paragraphs>362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2019-05-14T14:43:09Z</dcterms:created>
  <dcterms:modified xsi:type="dcterms:W3CDTF">2019-05-14T14:43:49Z</dcterms:modified>
</cp:coreProperties>
</file>