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19D3-EFAD-4535-AC58-B6B580EE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The Coffee Bean &amp; Tea Leaf -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6BDB4-CEDA-45CD-902A-EFF48BE1F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1573426"/>
              </p:ext>
            </p:extLst>
          </p:nvPr>
        </p:nvGraphicFramePr>
        <p:xfrm>
          <a:off x="457200" y="1731963"/>
          <a:ext cx="8229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14816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007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0042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753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6731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111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31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7277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744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47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198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728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698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081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3259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2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 Coffee Bean &amp; Tea Leaf -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1788.25 $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648.46 $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113190.69230769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7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7ADEB-D226-46D3-A45A-8D39B7CB0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520769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Ads Key Metrics Table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Key Metrics Table | The Coffee Bean &amp; Tea Leaf - Malaysia</dc:title>
  <dc:creator>Frederik Peiniger</dc:creator>
  <cp:lastModifiedBy>Frederik Peiniger</cp:lastModifiedBy>
  <cp:revision>1</cp:revision>
  <dcterms:created xsi:type="dcterms:W3CDTF">2019-05-14T12:19:42Z</dcterms:created>
  <dcterms:modified xsi:type="dcterms:W3CDTF">2019-05-14T12:19:49Z</dcterms:modified>
</cp:coreProperties>
</file>