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139520</c:v>
                </c:pt>
                <c:pt idx="1">
                  <c:v>157044</c:v>
                </c:pt>
                <c:pt idx="2">
                  <c:v>155108</c:v>
                </c:pt>
                <c:pt idx="3">
                  <c:v>142091</c:v>
                </c:pt>
                <c:pt idx="4">
                  <c:v>138986</c:v>
                </c:pt>
                <c:pt idx="5">
                  <c:v>132770</c:v>
                </c:pt>
                <c:pt idx="6">
                  <c:v>136169</c:v>
                </c:pt>
                <c:pt idx="7">
                  <c:v>137138</c:v>
                </c:pt>
                <c:pt idx="8">
                  <c:v>155689</c:v>
                </c:pt>
                <c:pt idx="9">
                  <c:v>163434</c:v>
                </c:pt>
                <c:pt idx="10">
                  <c:v>142683</c:v>
                </c:pt>
                <c:pt idx="11">
                  <c:v>149048</c:v>
                </c:pt>
                <c:pt idx="12">
                  <c:v>129616</c:v>
                </c:pt>
                <c:pt idx="13">
                  <c:v>38707</c:v>
                </c:pt>
                <c:pt idx="14">
                  <c:v>24556</c:v>
                </c:pt>
                <c:pt idx="15">
                  <c:v>17338</c:v>
                </c:pt>
                <c:pt idx="16">
                  <c:v>12920</c:v>
                </c:pt>
                <c:pt idx="17">
                  <c:v>10627</c:v>
                </c:pt>
                <c:pt idx="18">
                  <c:v>15849</c:v>
                </c:pt>
                <c:pt idx="19">
                  <c:v>13861</c:v>
                </c:pt>
                <c:pt idx="20">
                  <c:v>12653</c:v>
                </c:pt>
                <c:pt idx="21">
                  <c:v>6358</c:v>
                </c:pt>
                <c:pt idx="22">
                  <c:v>73674</c:v>
                </c:pt>
                <c:pt idx="23">
                  <c:v>306406</c:v>
                </c:pt>
                <c:pt idx="24">
                  <c:v>274417</c:v>
                </c:pt>
                <c:pt idx="25">
                  <c:v>270524</c:v>
                </c:pt>
                <c:pt idx="26">
                  <c:v>288198</c:v>
                </c:pt>
                <c:pt idx="27">
                  <c:v>22407</c:v>
                </c:pt>
                <c:pt idx="28">
                  <c:v>5187</c:v>
                </c:pt>
                <c:pt idx="29">
                  <c:v>7004</c:v>
                </c:pt>
                <c:pt idx="30">
                  <c:v>9709</c:v>
                </c:pt>
              </c:numCache>
            </c:numRef>
          </c:val>
          <c:smooth val="0"/>
          <c:extLst>
            <c:ext xmlns:c16="http://schemas.microsoft.com/office/drawing/2014/chart" uri="{C3380CC4-5D6E-409C-BE32-E72D297353CC}">
              <c16:uniqueId val="{00000000-EDB5-44FE-93CE-3E87B90E6DF1}"/>
            </c:ext>
          </c:extLst>
        </c:ser>
        <c:dLbls>
          <c:showLegendKey val="0"/>
          <c:showVal val="0"/>
          <c:showCatName val="0"/>
          <c:showSerName val="0"/>
          <c:showPercent val="0"/>
          <c:showBubbleSize val="0"/>
        </c:dLbls>
        <c:smooth val="0"/>
        <c:axId val="459801688"/>
        <c:axId val="459801032"/>
      </c:lineChart>
      <c:dateAx>
        <c:axId val="45980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1032"/>
        <c:crosses val="autoZero"/>
        <c:auto val="1"/>
        <c:lblOffset val="100"/>
        <c:baseTimeUnit val="days"/>
      </c:dateAx>
      <c:valAx>
        <c:axId val="45980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1505</c:v>
                </c:pt>
                <c:pt idx="1">
                  <c:v>1454</c:v>
                </c:pt>
                <c:pt idx="2">
                  <c:v>1388</c:v>
                </c:pt>
                <c:pt idx="3">
                  <c:v>1221</c:v>
                </c:pt>
                <c:pt idx="4">
                  <c:v>1297</c:v>
                </c:pt>
                <c:pt idx="5">
                  <c:v>1295</c:v>
                </c:pt>
                <c:pt idx="6">
                  <c:v>1193</c:v>
                </c:pt>
                <c:pt idx="7">
                  <c:v>1362</c:v>
                </c:pt>
                <c:pt idx="8">
                  <c:v>1480</c:v>
                </c:pt>
                <c:pt idx="9">
                  <c:v>1567</c:v>
                </c:pt>
                <c:pt idx="10">
                  <c:v>1277</c:v>
                </c:pt>
                <c:pt idx="11">
                  <c:v>1328</c:v>
                </c:pt>
                <c:pt idx="12">
                  <c:v>1155</c:v>
                </c:pt>
                <c:pt idx="13">
                  <c:v>367</c:v>
                </c:pt>
                <c:pt idx="14">
                  <c:v>168</c:v>
                </c:pt>
                <c:pt idx="15">
                  <c:v>224</c:v>
                </c:pt>
                <c:pt idx="16">
                  <c:v>322</c:v>
                </c:pt>
                <c:pt idx="17">
                  <c:v>292</c:v>
                </c:pt>
                <c:pt idx="18">
                  <c:v>275</c:v>
                </c:pt>
                <c:pt idx="19">
                  <c:v>177</c:v>
                </c:pt>
                <c:pt idx="20">
                  <c:v>160</c:v>
                </c:pt>
                <c:pt idx="21">
                  <c:v>160</c:v>
                </c:pt>
                <c:pt idx="22">
                  <c:v>741</c:v>
                </c:pt>
                <c:pt idx="23">
                  <c:v>4251</c:v>
                </c:pt>
                <c:pt idx="24">
                  <c:v>3499</c:v>
                </c:pt>
                <c:pt idx="25">
                  <c:v>3117</c:v>
                </c:pt>
                <c:pt idx="26">
                  <c:v>3708</c:v>
                </c:pt>
                <c:pt idx="27">
                  <c:v>475</c:v>
                </c:pt>
                <c:pt idx="28">
                  <c:v>372</c:v>
                </c:pt>
                <c:pt idx="29">
                  <c:v>179</c:v>
                </c:pt>
                <c:pt idx="30">
                  <c:v>124</c:v>
                </c:pt>
              </c:numCache>
            </c:numRef>
          </c:val>
          <c:smooth val="0"/>
          <c:extLst>
            <c:ext xmlns:c16="http://schemas.microsoft.com/office/drawing/2014/chart" uri="{C3380CC4-5D6E-409C-BE32-E72D297353CC}">
              <c16:uniqueId val="{00000000-41E2-45C8-A7FF-B6FE4AFB6626}"/>
            </c:ext>
          </c:extLst>
        </c:ser>
        <c:dLbls>
          <c:showLegendKey val="0"/>
          <c:showVal val="0"/>
          <c:showCatName val="0"/>
          <c:showSerName val="0"/>
          <c:showPercent val="0"/>
          <c:showBubbleSize val="0"/>
        </c:dLbls>
        <c:smooth val="0"/>
        <c:axId val="459797424"/>
        <c:axId val="459803984"/>
      </c:lineChart>
      <c:dateAx>
        <c:axId val="45979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3984"/>
        <c:crosses val="autoZero"/>
        <c:auto val="1"/>
        <c:lblOffset val="100"/>
        <c:baseTimeUnit val="days"/>
      </c:dateAx>
      <c:valAx>
        <c:axId val="45980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9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42</c:v>
                </c:pt>
                <c:pt idx="3">
                  <c:v>0</c:v>
                </c:pt>
                <c:pt idx="4">
                  <c:v>24</c:v>
                </c:pt>
                <c:pt idx="5">
                  <c:v>0</c:v>
                </c:pt>
                <c:pt idx="6">
                  <c:v>286</c:v>
                </c:pt>
                <c:pt idx="7">
                  <c:v>0</c:v>
                </c:pt>
                <c:pt idx="8">
                  <c:v>0</c:v>
                </c:pt>
                <c:pt idx="9">
                  <c:v>0</c:v>
                </c:pt>
                <c:pt idx="10">
                  <c:v>35</c:v>
                </c:pt>
                <c:pt idx="11">
                  <c:v>0</c:v>
                </c:pt>
                <c:pt idx="12">
                  <c:v>29</c:v>
                </c:pt>
                <c:pt idx="13">
                  <c:v>15</c:v>
                </c:pt>
                <c:pt idx="14">
                  <c:v>647</c:v>
                </c:pt>
                <c:pt idx="15">
                  <c:v>0</c:v>
                </c:pt>
                <c:pt idx="16">
                  <c:v>23</c:v>
                </c:pt>
                <c:pt idx="17">
                  <c:v>239</c:v>
                </c:pt>
                <c:pt idx="18">
                  <c:v>0</c:v>
                </c:pt>
                <c:pt idx="19">
                  <c:v>10</c:v>
                </c:pt>
                <c:pt idx="20">
                  <c:v>6</c:v>
                </c:pt>
                <c:pt idx="21">
                  <c:v>536</c:v>
                </c:pt>
                <c:pt idx="22">
                  <c:v>0</c:v>
                </c:pt>
                <c:pt idx="23">
                  <c:v>14</c:v>
                </c:pt>
                <c:pt idx="24">
                  <c:v>368</c:v>
                </c:pt>
                <c:pt idx="25">
                  <c:v>0</c:v>
                </c:pt>
                <c:pt idx="26">
                  <c:v>347</c:v>
                </c:pt>
                <c:pt idx="27">
                  <c:v>0</c:v>
                </c:pt>
                <c:pt idx="28">
                  <c:v>367</c:v>
                </c:pt>
                <c:pt idx="29">
                  <c:v>0</c:v>
                </c:pt>
                <c:pt idx="30">
                  <c:v>0</c:v>
                </c:pt>
              </c:numCache>
            </c:numRef>
          </c:val>
          <c:smooth val="0"/>
          <c:extLst>
            <c:ext xmlns:c16="http://schemas.microsoft.com/office/drawing/2014/chart" uri="{C3380CC4-5D6E-409C-BE32-E72D297353CC}">
              <c16:uniqueId val="{00000000-41F3-4D53-9A08-1CFF2373C362}"/>
            </c:ext>
          </c:extLst>
        </c:ser>
        <c:dLbls>
          <c:showLegendKey val="0"/>
          <c:showVal val="0"/>
          <c:showCatName val="0"/>
          <c:showSerName val="0"/>
          <c:showPercent val="0"/>
          <c:showBubbleSize val="0"/>
        </c:dLbls>
        <c:smooth val="0"/>
        <c:axId val="459805624"/>
        <c:axId val="459805952"/>
      </c:lineChart>
      <c:dateAx>
        <c:axId val="45980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5952"/>
        <c:crosses val="autoZero"/>
        <c:auto val="1"/>
        <c:lblOffset val="100"/>
        <c:baseTimeUnit val="days"/>
      </c:dateAx>
      <c:valAx>
        <c:axId val="45980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3226</c:v>
                </c:pt>
              </c:numCache>
            </c:numRef>
          </c:val>
          <c:extLst>
            <c:ext xmlns:c16="http://schemas.microsoft.com/office/drawing/2014/chart" uri="{C3380CC4-5D6E-409C-BE32-E72D297353CC}">
              <c16:uniqueId val="{00000000-1DBB-4ACD-B514-75208E94F14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44</c:v>
                </c:pt>
              </c:numCache>
            </c:numRef>
          </c:val>
          <c:extLst>
            <c:ext xmlns:c16="http://schemas.microsoft.com/office/drawing/2014/chart" uri="{C3380CC4-5D6E-409C-BE32-E72D297353CC}">
              <c16:uniqueId val="{00000001-1DBB-4ACD-B514-75208E94F14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1DBB-4ACD-B514-75208E94F14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7</c:v>
                </c:pt>
              </c:numCache>
            </c:numRef>
          </c:val>
          <c:extLst>
            <c:ext xmlns:c16="http://schemas.microsoft.com/office/drawing/2014/chart" uri="{C3380CC4-5D6E-409C-BE32-E72D297353CC}">
              <c16:uniqueId val="{00000003-1DBB-4ACD-B514-75208E94F14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2</c:v>
                </c:pt>
              </c:numCache>
            </c:numRef>
          </c:val>
          <c:extLst>
            <c:ext xmlns:c16="http://schemas.microsoft.com/office/drawing/2014/chart" uri="{C3380CC4-5D6E-409C-BE32-E72D297353CC}">
              <c16:uniqueId val="{00000004-1DBB-4ACD-B514-75208E94F14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1DBB-4ACD-B514-75208E94F14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11</c:v>
                </c:pt>
              </c:numCache>
            </c:numRef>
          </c:val>
          <c:extLst>
            <c:ext xmlns:c16="http://schemas.microsoft.com/office/drawing/2014/chart" uri="{C3380CC4-5D6E-409C-BE32-E72D297353CC}">
              <c16:uniqueId val="{00000006-1DBB-4ACD-B514-75208E94F14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13</c:v>
                </c:pt>
              </c:numCache>
            </c:numRef>
          </c:val>
          <c:extLst>
            <c:ext xmlns:c16="http://schemas.microsoft.com/office/drawing/2014/chart" uri="{C3380CC4-5D6E-409C-BE32-E72D297353CC}">
              <c16:uniqueId val="{00000007-1DBB-4ACD-B514-75208E94F143}"/>
            </c:ext>
          </c:extLst>
        </c:ser>
        <c:dLbls>
          <c:showLegendKey val="0"/>
          <c:showVal val="0"/>
          <c:showCatName val="0"/>
          <c:showSerName val="0"/>
          <c:showPercent val="0"/>
          <c:showBubbleSize val="0"/>
        </c:dLbls>
        <c:gapWidth val="150"/>
        <c:overlap val="100"/>
        <c:axId val="459807592"/>
        <c:axId val="459807264"/>
      </c:barChart>
      <c:catAx>
        <c:axId val="45980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7264"/>
        <c:crosses val="autoZero"/>
        <c:auto val="1"/>
        <c:lblAlgn val="ctr"/>
        <c:lblOffset val="100"/>
        <c:noMultiLvlLbl val="0"/>
      </c:catAx>
      <c:valAx>
        <c:axId val="459807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0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0.20719797463181699</c:v>
                </c:pt>
                <c:pt idx="1">
                  <c:v>2.2986524150216899E-2</c:v>
                </c:pt>
                <c:pt idx="2">
                  <c:v>0.123552567307416</c:v>
                </c:pt>
                <c:pt idx="3">
                  <c:v>0.115698838222759</c:v>
                </c:pt>
                <c:pt idx="4">
                  <c:v>0.49644507018871298</c:v>
                </c:pt>
                <c:pt idx="6">
                  <c:v>2.7456126068314698E-2</c:v>
                </c:pt>
              </c:numCache>
            </c:numRef>
          </c:val>
          <c:extLst>
            <c:ext xmlns:c16="http://schemas.microsoft.com/office/drawing/2014/chart" uri="{C3380CC4-5D6E-409C-BE32-E72D297353CC}">
              <c16:uniqueId val="{00000000-5D56-412B-9A1A-B0BE2D161172}"/>
            </c:ext>
          </c:extLst>
        </c:ser>
        <c:dLbls>
          <c:showLegendKey val="0"/>
          <c:showVal val="0"/>
          <c:showCatName val="0"/>
          <c:showSerName val="0"/>
          <c:showPercent val="0"/>
          <c:showBubbleSize val="0"/>
        </c:dLbls>
        <c:gapWidth val="219"/>
        <c:overlap val="-27"/>
        <c:axId val="459816448"/>
        <c:axId val="459815792"/>
      </c:barChart>
      <c:catAx>
        <c:axId val="45981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15792"/>
        <c:crosses val="autoZero"/>
        <c:auto val="1"/>
        <c:lblAlgn val="ctr"/>
        <c:lblOffset val="100"/>
        <c:noMultiLvlLbl val="0"/>
      </c:catAx>
      <c:valAx>
        <c:axId val="45981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81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24801</c:v>
                </c:pt>
                <c:pt idx="1">
                  <c:v>21044</c:v>
                </c:pt>
                <c:pt idx="2">
                  <c:v>5231</c:v>
                </c:pt>
                <c:pt idx="3">
                  <c:v>6895</c:v>
                </c:pt>
                <c:pt idx="4">
                  <c:v>2805</c:v>
                </c:pt>
                <c:pt idx="5">
                  <c:v>765</c:v>
                </c:pt>
                <c:pt idx="6">
                  <c:v>111</c:v>
                </c:pt>
              </c:numCache>
            </c:numRef>
          </c:val>
          <c:extLst>
            <c:ext xmlns:c16="http://schemas.microsoft.com/office/drawing/2014/chart" uri="{C3380CC4-5D6E-409C-BE32-E72D297353CC}">
              <c16:uniqueId val="{00000000-54BC-4302-AE54-EA6DA800C0C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13391</c:v>
                </c:pt>
                <c:pt idx="1">
                  <c:v>13688</c:v>
                </c:pt>
                <c:pt idx="2">
                  <c:v>6766</c:v>
                </c:pt>
                <c:pt idx="3">
                  <c:v>5868</c:v>
                </c:pt>
                <c:pt idx="4">
                  <c:v>2469</c:v>
                </c:pt>
                <c:pt idx="5">
                  <c:v>987</c:v>
                </c:pt>
                <c:pt idx="6">
                  <c:v>106</c:v>
                </c:pt>
              </c:numCache>
            </c:numRef>
          </c:val>
          <c:extLst>
            <c:ext xmlns:c16="http://schemas.microsoft.com/office/drawing/2014/chart" uri="{C3380CC4-5D6E-409C-BE32-E72D297353CC}">
              <c16:uniqueId val="{00000001-54BC-4302-AE54-EA6DA800C0C1}"/>
            </c:ext>
          </c:extLst>
        </c:ser>
        <c:dLbls>
          <c:showLegendKey val="0"/>
          <c:showVal val="0"/>
          <c:showCatName val="0"/>
          <c:showSerName val="0"/>
          <c:showPercent val="0"/>
          <c:showBubbleSize val="0"/>
        </c:dLbls>
        <c:gapWidth val="219"/>
        <c:overlap val="-27"/>
        <c:axId val="368757544"/>
        <c:axId val="368754920"/>
      </c:barChart>
      <c:catAx>
        <c:axId val="36875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54920"/>
        <c:crosses val="autoZero"/>
        <c:auto val="1"/>
        <c:lblAlgn val="ctr"/>
        <c:lblOffset val="100"/>
        <c:noMultiLvlLbl val="0"/>
      </c:catAx>
      <c:valAx>
        <c:axId val="36875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5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4.4303187903303502E-2</c:v>
                </c:pt>
                <c:pt idx="3">
                  <c:v>0</c:v>
                </c:pt>
                <c:pt idx="4">
                  <c:v>2.3099133782483201E-2</c:v>
                </c:pt>
                <c:pt idx="5">
                  <c:v>0</c:v>
                </c:pt>
                <c:pt idx="6">
                  <c:v>0.27603054609806299</c:v>
                </c:pt>
                <c:pt idx="7">
                  <c:v>0</c:v>
                </c:pt>
                <c:pt idx="8">
                  <c:v>0</c:v>
                </c:pt>
                <c:pt idx="9">
                  <c:v>0</c:v>
                </c:pt>
                <c:pt idx="10">
                  <c:v>3.5522955509898403E-2</c:v>
                </c:pt>
                <c:pt idx="11">
                  <c:v>0</c:v>
                </c:pt>
                <c:pt idx="12">
                  <c:v>2.8780015157474699E-2</c:v>
                </c:pt>
                <c:pt idx="13">
                  <c:v>1.5342717962487099E-2</c:v>
                </c:pt>
                <c:pt idx="14">
                  <c:v>0.62112396599154596</c:v>
                </c:pt>
                <c:pt idx="15">
                  <c:v>0</c:v>
                </c:pt>
                <c:pt idx="16">
                  <c:v>2.48977754795216E-2</c:v>
                </c:pt>
                <c:pt idx="17">
                  <c:v>0.233546460431104</c:v>
                </c:pt>
                <c:pt idx="18">
                  <c:v>0</c:v>
                </c:pt>
                <c:pt idx="19">
                  <c:v>9.5631550761227108E-3</c:v>
                </c:pt>
                <c:pt idx="20">
                  <c:v>6.6923525531325002E-3</c:v>
                </c:pt>
                <c:pt idx="21">
                  <c:v>0.51418304151693595</c:v>
                </c:pt>
                <c:pt idx="22">
                  <c:v>0</c:v>
                </c:pt>
                <c:pt idx="23">
                  <c:v>1.33666863984418E-2</c:v>
                </c:pt>
                <c:pt idx="24">
                  <c:v>0.35120200795930601</c:v>
                </c:pt>
                <c:pt idx="25">
                  <c:v>0</c:v>
                </c:pt>
                <c:pt idx="26">
                  <c:v>0.330882703511934</c:v>
                </c:pt>
                <c:pt idx="27">
                  <c:v>0</c:v>
                </c:pt>
                <c:pt idx="28">
                  <c:v>0.35157589847174098</c:v>
                </c:pt>
                <c:pt idx="29">
                  <c:v>0</c:v>
                </c:pt>
                <c:pt idx="30">
                  <c:v>0</c:v>
                </c:pt>
              </c:numCache>
            </c:numRef>
          </c:val>
          <c:smooth val="0"/>
          <c:extLst>
            <c:ext xmlns:c16="http://schemas.microsoft.com/office/drawing/2014/chart" uri="{C3380CC4-5D6E-409C-BE32-E72D297353CC}">
              <c16:uniqueId val="{00000000-7E67-46FE-A704-26F1DACA2972}"/>
            </c:ext>
          </c:extLst>
        </c:ser>
        <c:dLbls>
          <c:showLegendKey val="0"/>
          <c:showVal val="0"/>
          <c:showCatName val="0"/>
          <c:showSerName val="0"/>
          <c:showPercent val="0"/>
          <c:showBubbleSize val="0"/>
        </c:dLbls>
        <c:smooth val="0"/>
        <c:axId val="189479472"/>
        <c:axId val="189477832"/>
      </c:lineChart>
      <c:dateAx>
        <c:axId val="18947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477832"/>
        <c:crosses val="autoZero"/>
        <c:auto val="1"/>
        <c:lblOffset val="100"/>
        <c:baseTimeUnit val="days"/>
      </c:dateAx>
      <c:valAx>
        <c:axId val="18947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47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103780</c:v>
                </c:pt>
                <c:pt idx="1">
                  <c:v>103809</c:v>
                </c:pt>
                <c:pt idx="2">
                  <c:v>103852</c:v>
                </c:pt>
                <c:pt idx="3">
                  <c:v>103883</c:v>
                </c:pt>
                <c:pt idx="4">
                  <c:v>103917</c:v>
                </c:pt>
                <c:pt idx="5">
                  <c:v>103949</c:v>
                </c:pt>
                <c:pt idx="6">
                  <c:v>104000</c:v>
                </c:pt>
                <c:pt idx="7">
                  <c:v>104039</c:v>
                </c:pt>
                <c:pt idx="8">
                  <c:v>104088</c:v>
                </c:pt>
                <c:pt idx="9">
                  <c:v>104136</c:v>
                </c:pt>
                <c:pt idx="10">
                  <c:v>104181</c:v>
                </c:pt>
                <c:pt idx="11">
                  <c:v>104214</c:v>
                </c:pt>
                <c:pt idx="12">
                  <c:v>104265</c:v>
                </c:pt>
                <c:pt idx="13">
                  <c:v>104304</c:v>
                </c:pt>
                <c:pt idx="14">
                  <c:v>104350</c:v>
                </c:pt>
                <c:pt idx="15">
                  <c:v>104404</c:v>
                </c:pt>
                <c:pt idx="16">
                  <c:v>104450</c:v>
                </c:pt>
                <c:pt idx="17">
                  <c:v>104502</c:v>
                </c:pt>
                <c:pt idx="18">
                  <c:v>104555</c:v>
                </c:pt>
                <c:pt idx="19">
                  <c:v>104581</c:v>
                </c:pt>
                <c:pt idx="20">
                  <c:v>104613</c:v>
                </c:pt>
                <c:pt idx="21">
                  <c:v>104652</c:v>
                </c:pt>
                <c:pt idx="22">
                  <c:v>104711</c:v>
                </c:pt>
                <c:pt idx="23">
                  <c:v>104765</c:v>
                </c:pt>
                <c:pt idx="24">
                  <c:v>104802</c:v>
                </c:pt>
                <c:pt idx="25">
                  <c:v>104839</c:v>
                </c:pt>
                <c:pt idx="26">
                  <c:v>104903</c:v>
                </c:pt>
                <c:pt idx="27">
                  <c:v>104937</c:v>
                </c:pt>
                <c:pt idx="28">
                  <c:v>104976</c:v>
                </c:pt>
                <c:pt idx="29">
                  <c:v>105003</c:v>
                </c:pt>
                <c:pt idx="30">
                  <c:v>105039</c:v>
                </c:pt>
              </c:numCache>
            </c:numRef>
          </c:val>
          <c:smooth val="0"/>
          <c:extLst>
            <c:ext xmlns:c16="http://schemas.microsoft.com/office/drawing/2014/chart" uri="{C3380CC4-5D6E-409C-BE32-E72D297353CC}">
              <c16:uniqueId val="{00000000-4987-4822-A7CC-A144FB04B904}"/>
            </c:ext>
          </c:extLst>
        </c:ser>
        <c:dLbls>
          <c:showLegendKey val="0"/>
          <c:showVal val="0"/>
          <c:showCatName val="0"/>
          <c:showSerName val="0"/>
          <c:showPercent val="0"/>
          <c:showBubbleSize val="0"/>
        </c:dLbls>
        <c:smooth val="0"/>
        <c:axId val="356232720"/>
        <c:axId val="356232392"/>
      </c:lineChart>
      <c:dateAx>
        <c:axId val="35623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2392"/>
        <c:crosses val="autoZero"/>
        <c:auto val="1"/>
        <c:lblOffset val="100"/>
        <c:baseTimeUnit val="days"/>
      </c:dateAx>
      <c:valAx>
        <c:axId val="35623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54</c:v>
                </c:pt>
                <c:pt idx="1">
                  <c:v>31</c:v>
                </c:pt>
                <c:pt idx="2">
                  <c:v>45</c:v>
                </c:pt>
                <c:pt idx="3">
                  <c:v>45</c:v>
                </c:pt>
                <c:pt idx="4">
                  <c:v>40</c:v>
                </c:pt>
                <c:pt idx="5">
                  <c:v>52</c:v>
                </c:pt>
                <c:pt idx="6">
                  <c:v>50</c:v>
                </c:pt>
                <c:pt idx="7">
                  <c:v>38</c:v>
                </c:pt>
                <c:pt idx="8">
                  <c:v>42</c:v>
                </c:pt>
                <c:pt idx="9">
                  <c:v>60</c:v>
                </c:pt>
                <c:pt idx="10">
                  <c:v>44</c:v>
                </c:pt>
                <c:pt idx="11">
                  <c:v>59</c:v>
                </c:pt>
                <c:pt idx="12">
                  <c:v>68</c:v>
                </c:pt>
                <c:pt idx="13">
                  <c:v>38</c:v>
                </c:pt>
                <c:pt idx="14">
                  <c:v>45</c:v>
                </c:pt>
                <c:pt idx="15">
                  <c:v>27</c:v>
                </c:pt>
                <c:pt idx="16">
                  <c:v>39</c:v>
                </c:pt>
                <c:pt idx="17">
                  <c:v>42</c:v>
                </c:pt>
                <c:pt idx="18">
                  <c:v>31</c:v>
                </c:pt>
                <c:pt idx="19">
                  <c:v>37</c:v>
                </c:pt>
                <c:pt idx="20">
                  <c:v>19</c:v>
                </c:pt>
                <c:pt idx="21">
                  <c:v>44</c:v>
                </c:pt>
                <c:pt idx="22">
                  <c:v>34</c:v>
                </c:pt>
                <c:pt idx="23">
                  <c:v>105</c:v>
                </c:pt>
                <c:pt idx="24">
                  <c:v>65</c:v>
                </c:pt>
                <c:pt idx="25">
                  <c:v>86</c:v>
                </c:pt>
                <c:pt idx="26">
                  <c:v>111</c:v>
                </c:pt>
                <c:pt idx="27">
                  <c:v>33</c:v>
                </c:pt>
                <c:pt idx="28">
                  <c:v>35</c:v>
                </c:pt>
                <c:pt idx="29">
                  <c:v>26</c:v>
                </c:pt>
                <c:pt idx="30">
                  <c:v>34</c:v>
                </c:pt>
              </c:numCache>
            </c:numRef>
          </c:val>
          <c:smooth val="0"/>
          <c:extLst>
            <c:ext xmlns:c16="http://schemas.microsoft.com/office/drawing/2014/chart" uri="{C3380CC4-5D6E-409C-BE32-E72D297353CC}">
              <c16:uniqueId val="{00000000-7B8E-4C4D-A6CE-E9274EA62F16}"/>
            </c:ext>
          </c:extLst>
        </c:ser>
        <c:dLbls>
          <c:showLegendKey val="0"/>
          <c:showVal val="0"/>
          <c:showCatName val="0"/>
          <c:showSerName val="0"/>
          <c:showPercent val="0"/>
          <c:showBubbleSize val="0"/>
        </c:dLbls>
        <c:smooth val="0"/>
        <c:axId val="356233048"/>
        <c:axId val="356233376"/>
      </c:lineChart>
      <c:dateAx>
        <c:axId val="35623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3376"/>
        <c:crosses val="autoZero"/>
        <c:auto val="1"/>
        <c:lblOffset val="100"/>
        <c:baseTimeUnit val="days"/>
      </c:dateAx>
      <c:valAx>
        <c:axId val="35623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3B36-C547-40D8-847A-2776F0FBA85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6F7B30A-F64F-4FBA-9AF8-5D24DFAD93D5}"/>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389749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2C3CE-B302-4B2D-A6E3-D09396952C48}"/>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0732752D-0B85-4112-94ED-BEB3BAE5EF1A}"/>
              </a:ext>
            </a:extLst>
          </p:cNvPr>
          <p:cNvGraphicFramePr>
            <a:graphicFrameLocks noGrp="1"/>
          </p:cNvGraphicFramePr>
          <p:nvPr>
            <p:ph type="tbl" sz="quarter" idx="13"/>
            <p:extLst>
              <p:ext uri="{D42A27DB-BD31-4B8C-83A1-F6EECF244321}">
                <p14:modId xmlns:p14="http://schemas.microsoft.com/office/powerpoint/2010/main" val="1237830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3292154"/>
                    </a:ext>
                  </a:extLst>
                </a:gridCol>
                <a:gridCol w="740664">
                  <a:extLst>
                    <a:ext uri="{9D8B030D-6E8A-4147-A177-3AD203B41FA5}">
                      <a16:colId xmlns:a16="http://schemas.microsoft.com/office/drawing/2014/main" val="2166145225"/>
                    </a:ext>
                  </a:extLst>
                </a:gridCol>
                <a:gridCol w="740664">
                  <a:extLst>
                    <a:ext uri="{9D8B030D-6E8A-4147-A177-3AD203B41FA5}">
                      <a16:colId xmlns:a16="http://schemas.microsoft.com/office/drawing/2014/main" val="2816581667"/>
                    </a:ext>
                  </a:extLst>
                </a:gridCol>
                <a:gridCol w="740664">
                  <a:extLst>
                    <a:ext uri="{9D8B030D-6E8A-4147-A177-3AD203B41FA5}">
                      <a16:colId xmlns:a16="http://schemas.microsoft.com/office/drawing/2014/main" val="1112356180"/>
                    </a:ext>
                  </a:extLst>
                </a:gridCol>
                <a:gridCol w="740664">
                  <a:extLst>
                    <a:ext uri="{9D8B030D-6E8A-4147-A177-3AD203B41FA5}">
                      <a16:colId xmlns:a16="http://schemas.microsoft.com/office/drawing/2014/main" val="2034930628"/>
                    </a:ext>
                  </a:extLst>
                </a:gridCol>
                <a:gridCol w="740664">
                  <a:extLst>
                    <a:ext uri="{9D8B030D-6E8A-4147-A177-3AD203B41FA5}">
                      <a16:colId xmlns:a16="http://schemas.microsoft.com/office/drawing/2014/main" val="815626630"/>
                    </a:ext>
                  </a:extLst>
                </a:gridCol>
                <a:gridCol w="740664">
                  <a:extLst>
                    <a:ext uri="{9D8B030D-6E8A-4147-A177-3AD203B41FA5}">
                      <a16:colId xmlns:a16="http://schemas.microsoft.com/office/drawing/2014/main" val="1984363825"/>
                    </a:ext>
                  </a:extLst>
                </a:gridCol>
                <a:gridCol w="740664">
                  <a:extLst>
                    <a:ext uri="{9D8B030D-6E8A-4147-A177-3AD203B41FA5}">
                      <a16:colId xmlns:a16="http://schemas.microsoft.com/office/drawing/2014/main" val="3371778301"/>
                    </a:ext>
                  </a:extLst>
                </a:gridCol>
                <a:gridCol w="740664">
                  <a:extLst>
                    <a:ext uri="{9D8B030D-6E8A-4147-A177-3AD203B41FA5}">
                      <a16:colId xmlns:a16="http://schemas.microsoft.com/office/drawing/2014/main" val="2173705372"/>
                    </a:ext>
                  </a:extLst>
                </a:gridCol>
                <a:gridCol w="740664">
                  <a:extLst>
                    <a:ext uri="{9D8B030D-6E8A-4147-A177-3AD203B41FA5}">
                      <a16:colId xmlns:a16="http://schemas.microsoft.com/office/drawing/2014/main" val="23733714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10545303"/>
                  </a:ext>
                </a:extLst>
              </a:tr>
              <a:tr h="370840">
                <a:tc>
                  <a:txBody>
                    <a:bodyPr/>
                    <a:lstStyle/>
                    <a:p>
                      <a:r>
                        <a:rPr lang="en-US" sz="1000"/>
                        <a:t>Oxford Fajar</a:t>
                      </a:r>
                    </a:p>
                  </a:txBody>
                  <a:tcPr/>
                </a:tc>
                <a:tc>
                  <a:txBody>
                    <a:bodyPr/>
                    <a:lstStyle/>
                    <a:p>
                      <a:r>
                        <a:rPr lang="en-US" sz="1000"/>
                        <a:t>105039</a:t>
                      </a:r>
                    </a:p>
                  </a:txBody>
                  <a:tcPr/>
                </a:tc>
                <a:tc>
                  <a:txBody>
                    <a:bodyPr/>
                    <a:lstStyle/>
                    <a:p>
                      <a:r>
                        <a:rPr lang="en-US" sz="1000"/>
                        <a:t>1291</a:t>
                      </a:r>
                    </a:p>
                  </a:txBody>
                  <a:tcPr/>
                </a:tc>
                <a:tc>
                  <a:txBody>
                    <a:bodyPr/>
                    <a:lstStyle/>
                    <a:p>
                      <a:r>
                        <a:rPr lang="en-US" sz="1000"/>
                        <a:t>18</a:t>
                      </a:r>
                    </a:p>
                  </a:txBody>
                  <a:tcPr/>
                </a:tc>
                <a:tc>
                  <a:txBody>
                    <a:bodyPr/>
                    <a:lstStyle/>
                    <a:p>
                      <a:r>
                        <a:rPr lang="en-US" sz="1000"/>
                        <a:t>3281</a:t>
                      </a:r>
                    </a:p>
                  </a:txBody>
                  <a:tcPr/>
                </a:tc>
                <a:tc>
                  <a:txBody>
                    <a:bodyPr/>
                    <a:lstStyle/>
                    <a:p>
                      <a:r>
                        <a:rPr lang="en-US" sz="1000"/>
                        <a:t>11</a:t>
                      </a:r>
                    </a:p>
                  </a:txBody>
                  <a:tcPr/>
                </a:tc>
                <a:tc>
                  <a:txBody>
                    <a:bodyPr/>
                    <a:lstStyle/>
                    <a:p>
                      <a:r>
                        <a:rPr lang="en-US" sz="1000"/>
                        <a:t>13</a:t>
                      </a:r>
                    </a:p>
                  </a:txBody>
                  <a:tcPr/>
                </a:tc>
                <a:tc>
                  <a:txBody>
                    <a:bodyPr/>
                    <a:lstStyle/>
                    <a:p>
                      <a:r>
                        <a:rPr lang="en-US" sz="1000"/>
                        <a:t>0</a:t>
                      </a:r>
                    </a:p>
                  </a:txBody>
                  <a:tcPr/>
                </a:tc>
                <a:tc>
                  <a:txBody>
                    <a:bodyPr/>
                    <a:lstStyle/>
                    <a:p>
                      <a:r>
                        <a:rPr lang="en-US" sz="1000"/>
                        <a:t>0.1759 %</a:t>
                      </a:r>
                    </a:p>
                  </a:txBody>
                  <a:tcPr/>
                </a:tc>
                <a:tc>
                  <a:txBody>
                    <a:bodyPr/>
                    <a:lstStyle/>
                    <a:p>
                      <a:r>
                        <a:rPr lang="en-US" sz="1000"/>
                        <a:t>0.0 %</a:t>
                      </a:r>
                    </a:p>
                  </a:txBody>
                  <a:tcPr/>
                </a:tc>
                <a:extLst>
                  <a:ext uri="{0D108BD9-81ED-4DB2-BD59-A6C34878D82A}">
                    <a16:rowId xmlns:a16="http://schemas.microsoft.com/office/drawing/2014/main" val="2864642938"/>
                  </a:ext>
                </a:extLst>
              </a:tr>
            </a:tbl>
          </a:graphicData>
        </a:graphic>
      </p:graphicFrame>
      <p:sp>
        <p:nvSpPr>
          <p:cNvPr id="4" name="Text Placeholder 3">
            <a:extLst>
              <a:ext uri="{FF2B5EF4-FFF2-40B4-BE49-F238E27FC236}">
                <a16:creationId xmlns:a16="http://schemas.microsoft.com/office/drawing/2014/main" id="{9B1A318C-3A8F-4F9D-8771-578929E176F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540299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88570-FAFC-432B-A03B-0A04A772D1D1}"/>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0767143C-926E-4CC8-84E2-F28ECCDE511A}"/>
              </a:ext>
            </a:extLst>
          </p:cNvPr>
          <p:cNvGraphicFramePr>
            <a:graphicFrameLocks noGrp="1"/>
          </p:cNvGraphicFramePr>
          <p:nvPr>
            <p:ph type="chart" sz="quarter" idx="13"/>
            <p:extLst>
              <p:ext uri="{D42A27DB-BD31-4B8C-83A1-F6EECF244321}">
                <p14:modId xmlns:p14="http://schemas.microsoft.com/office/powerpoint/2010/main" val="169878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224C5-4100-4DD2-9E60-CCF3534A3F0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7BA38B2-C817-4508-88CC-EF909E858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945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CFF86-1B75-472D-A551-DFC82F62B2CC}"/>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A8AD7213-662C-43E1-B1F7-D2B209ABC20C}"/>
              </a:ext>
            </a:extLst>
          </p:cNvPr>
          <p:cNvGraphicFramePr>
            <a:graphicFrameLocks noGrp="1"/>
          </p:cNvGraphicFramePr>
          <p:nvPr>
            <p:ph type="chart" sz="quarter" idx="13"/>
            <p:extLst>
              <p:ext uri="{D42A27DB-BD31-4B8C-83A1-F6EECF244321}">
                <p14:modId xmlns:p14="http://schemas.microsoft.com/office/powerpoint/2010/main" val="2848807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9D304-5F56-49C4-A10E-68A8EBBFF1BA}"/>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FF6E36D-3F4A-4E35-83CE-BA94D3FC71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7398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3BF9-D733-4C07-869A-62BDD66370BD}"/>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B88CDE8B-EC6B-402C-9AFF-4D4B5DC48BEB}"/>
              </a:ext>
            </a:extLst>
          </p:cNvPr>
          <p:cNvGraphicFramePr>
            <a:graphicFrameLocks noGrp="1"/>
          </p:cNvGraphicFramePr>
          <p:nvPr>
            <p:ph type="chart" sz="quarter" idx="13"/>
            <p:extLst>
              <p:ext uri="{D42A27DB-BD31-4B8C-83A1-F6EECF244321}">
                <p14:modId xmlns:p14="http://schemas.microsoft.com/office/powerpoint/2010/main" val="2540966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D7FEC2-E79A-4852-B4B5-0B3F7113C733}"/>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09E25C6-CCF5-4782-9CC9-700DAF4C9A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508B-2053-4BE1-80C4-3245A6D6B32D}"/>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0160DA63-35F6-4E82-A18B-A895F8D310A3}"/>
              </a:ext>
            </a:extLst>
          </p:cNvPr>
          <p:cNvGraphicFramePr>
            <a:graphicFrameLocks noGrp="1"/>
          </p:cNvGraphicFramePr>
          <p:nvPr>
            <p:ph type="chart" sz="quarter" idx="13"/>
            <p:extLst>
              <p:ext uri="{D42A27DB-BD31-4B8C-83A1-F6EECF244321}">
                <p14:modId xmlns:p14="http://schemas.microsoft.com/office/powerpoint/2010/main" val="3908662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50D0A5-0766-44A6-BD53-F86EB5B4D237}"/>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4A753A67-A068-40E5-8F40-B3A4406A2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7568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9F122-CECE-4C7E-8031-820CEE94E715}"/>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CB589788-C24E-406F-A6EF-05327C938EF0}"/>
              </a:ext>
            </a:extLst>
          </p:cNvPr>
          <p:cNvGraphicFramePr>
            <a:graphicFrameLocks noGrp="1"/>
          </p:cNvGraphicFramePr>
          <p:nvPr>
            <p:ph type="chart" sz="quarter" idx="13"/>
            <p:extLst>
              <p:ext uri="{D42A27DB-BD31-4B8C-83A1-F6EECF244321}">
                <p14:modId xmlns:p14="http://schemas.microsoft.com/office/powerpoint/2010/main" val="414430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6C3B02-2E16-4309-A2CA-2F87F2AD9863}"/>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07E62A42-A5B6-46A8-A881-EAEAF46D4A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2523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8706-BE7D-4545-8350-7172CA7FE8BC}"/>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5CAA82BB-2175-4243-999C-1694892D7ED2}"/>
              </a:ext>
            </a:extLst>
          </p:cNvPr>
          <p:cNvGraphicFramePr>
            <a:graphicFrameLocks noGrp="1"/>
          </p:cNvGraphicFramePr>
          <p:nvPr>
            <p:ph type="tbl" sz="quarter" idx="13"/>
            <p:extLst>
              <p:ext uri="{D42A27DB-BD31-4B8C-83A1-F6EECF244321}">
                <p14:modId xmlns:p14="http://schemas.microsoft.com/office/powerpoint/2010/main" val="201369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0776540"/>
                    </a:ext>
                  </a:extLst>
                </a:gridCol>
                <a:gridCol w="822960">
                  <a:extLst>
                    <a:ext uri="{9D8B030D-6E8A-4147-A177-3AD203B41FA5}">
                      <a16:colId xmlns:a16="http://schemas.microsoft.com/office/drawing/2014/main" val="29860148"/>
                    </a:ext>
                  </a:extLst>
                </a:gridCol>
                <a:gridCol w="822960">
                  <a:extLst>
                    <a:ext uri="{9D8B030D-6E8A-4147-A177-3AD203B41FA5}">
                      <a16:colId xmlns:a16="http://schemas.microsoft.com/office/drawing/2014/main" val="2812007181"/>
                    </a:ext>
                  </a:extLst>
                </a:gridCol>
                <a:gridCol w="822960">
                  <a:extLst>
                    <a:ext uri="{9D8B030D-6E8A-4147-A177-3AD203B41FA5}">
                      <a16:colId xmlns:a16="http://schemas.microsoft.com/office/drawing/2014/main" val="898299535"/>
                    </a:ext>
                  </a:extLst>
                </a:gridCol>
                <a:gridCol w="822960">
                  <a:extLst>
                    <a:ext uri="{9D8B030D-6E8A-4147-A177-3AD203B41FA5}">
                      <a16:colId xmlns:a16="http://schemas.microsoft.com/office/drawing/2014/main" val="4076811591"/>
                    </a:ext>
                  </a:extLst>
                </a:gridCol>
                <a:gridCol w="822960">
                  <a:extLst>
                    <a:ext uri="{9D8B030D-6E8A-4147-A177-3AD203B41FA5}">
                      <a16:colId xmlns:a16="http://schemas.microsoft.com/office/drawing/2014/main" val="2256215864"/>
                    </a:ext>
                  </a:extLst>
                </a:gridCol>
                <a:gridCol w="822960">
                  <a:extLst>
                    <a:ext uri="{9D8B030D-6E8A-4147-A177-3AD203B41FA5}">
                      <a16:colId xmlns:a16="http://schemas.microsoft.com/office/drawing/2014/main" val="2232635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610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- 2019-03-15 17:09:00 </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818837"/>
                  </a:ext>
                </a:extLst>
              </a:tr>
            </a:tbl>
          </a:graphicData>
        </a:graphic>
      </p:graphicFrame>
      <p:sp>
        <p:nvSpPr>
          <p:cNvPr id="4" name="Text Placeholder 3">
            <a:extLst>
              <a:ext uri="{FF2B5EF4-FFF2-40B4-BE49-F238E27FC236}">
                <a16:creationId xmlns:a16="http://schemas.microsoft.com/office/drawing/2014/main" id="{372B46BE-5D02-4CF7-A503-D65E0A0A798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29621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03D40-FF53-4A43-BB2A-CB65D515DEDD}"/>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3B1CAD07-07F0-48FD-951A-5ECDD0547222}"/>
              </a:ext>
            </a:extLst>
          </p:cNvPr>
          <p:cNvGraphicFramePr>
            <a:graphicFrameLocks noGrp="1"/>
          </p:cNvGraphicFramePr>
          <p:nvPr>
            <p:ph type="tbl" sz="quarter" idx="13"/>
            <p:extLst>
              <p:ext uri="{D42A27DB-BD31-4B8C-83A1-F6EECF244321}">
                <p14:modId xmlns:p14="http://schemas.microsoft.com/office/powerpoint/2010/main" val="124911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4696447"/>
                    </a:ext>
                  </a:extLst>
                </a:gridCol>
                <a:gridCol w="822960">
                  <a:extLst>
                    <a:ext uri="{9D8B030D-6E8A-4147-A177-3AD203B41FA5}">
                      <a16:colId xmlns:a16="http://schemas.microsoft.com/office/drawing/2014/main" val="2967065810"/>
                    </a:ext>
                  </a:extLst>
                </a:gridCol>
                <a:gridCol w="822960">
                  <a:extLst>
                    <a:ext uri="{9D8B030D-6E8A-4147-A177-3AD203B41FA5}">
                      <a16:colId xmlns:a16="http://schemas.microsoft.com/office/drawing/2014/main" val="3878560410"/>
                    </a:ext>
                  </a:extLst>
                </a:gridCol>
                <a:gridCol w="822960">
                  <a:extLst>
                    <a:ext uri="{9D8B030D-6E8A-4147-A177-3AD203B41FA5}">
                      <a16:colId xmlns:a16="http://schemas.microsoft.com/office/drawing/2014/main" val="2169422423"/>
                    </a:ext>
                  </a:extLst>
                </a:gridCol>
                <a:gridCol w="822960">
                  <a:extLst>
                    <a:ext uri="{9D8B030D-6E8A-4147-A177-3AD203B41FA5}">
                      <a16:colId xmlns:a16="http://schemas.microsoft.com/office/drawing/2014/main" val="3158306128"/>
                    </a:ext>
                  </a:extLst>
                </a:gridCol>
                <a:gridCol w="822960">
                  <a:extLst>
                    <a:ext uri="{9D8B030D-6E8A-4147-A177-3AD203B41FA5}">
                      <a16:colId xmlns:a16="http://schemas.microsoft.com/office/drawing/2014/main" val="3756733119"/>
                    </a:ext>
                  </a:extLst>
                </a:gridCol>
                <a:gridCol w="822960">
                  <a:extLst>
                    <a:ext uri="{9D8B030D-6E8A-4147-A177-3AD203B41FA5}">
                      <a16:colId xmlns:a16="http://schemas.microsoft.com/office/drawing/2014/main" val="132591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695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06:06:00 </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7644311"/>
                  </a:ext>
                </a:extLst>
              </a:tr>
            </a:tbl>
          </a:graphicData>
        </a:graphic>
      </p:graphicFrame>
      <p:sp>
        <p:nvSpPr>
          <p:cNvPr id="4" name="Text Placeholder 3">
            <a:extLst>
              <a:ext uri="{FF2B5EF4-FFF2-40B4-BE49-F238E27FC236}">
                <a16:creationId xmlns:a16="http://schemas.microsoft.com/office/drawing/2014/main" id="{E9C72EFD-39BA-4220-AD6D-4F3E84C1F14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565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0FB9-AA40-450A-8F59-E66BF0675B6C}"/>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EAEE9504-ACD0-4539-BF5F-EE43231A321A}"/>
              </a:ext>
            </a:extLst>
          </p:cNvPr>
          <p:cNvGraphicFramePr>
            <a:graphicFrameLocks noGrp="1"/>
          </p:cNvGraphicFramePr>
          <p:nvPr>
            <p:ph type="tbl" sz="quarter" idx="13"/>
            <p:extLst>
              <p:ext uri="{D42A27DB-BD31-4B8C-83A1-F6EECF244321}">
                <p14:modId xmlns:p14="http://schemas.microsoft.com/office/powerpoint/2010/main" val="842377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5531926"/>
                    </a:ext>
                  </a:extLst>
                </a:gridCol>
                <a:gridCol w="822960">
                  <a:extLst>
                    <a:ext uri="{9D8B030D-6E8A-4147-A177-3AD203B41FA5}">
                      <a16:colId xmlns:a16="http://schemas.microsoft.com/office/drawing/2014/main" val="3517765489"/>
                    </a:ext>
                  </a:extLst>
                </a:gridCol>
                <a:gridCol w="822960">
                  <a:extLst>
                    <a:ext uri="{9D8B030D-6E8A-4147-A177-3AD203B41FA5}">
                      <a16:colId xmlns:a16="http://schemas.microsoft.com/office/drawing/2014/main" val="430126626"/>
                    </a:ext>
                  </a:extLst>
                </a:gridCol>
                <a:gridCol w="822960">
                  <a:extLst>
                    <a:ext uri="{9D8B030D-6E8A-4147-A177-3AD203B41FA5}">
                      <a16:colId xmlns:a16="http://schemas.microsoft.com/office/drawing/2014/main" val="2902365389"/>
                    </a:ext>
                  </a:extLst>
                </a:gridCol>
                <a:gridCol w="822960">
                  <a:extLst>
                    <a:ext uri="{9D8B030D-6E8A-4147-A177-3AD203B41FA5}">
                      <a16:colId xmlns:a16="http://schemas.microsoft.com/office/drawing/2014/main" val="769967040"/>
                    </a:ext>
                  </a:extLst>
                </a:gridCol>
                <a:gridCol w="822960">
                  <a:extLst>
                    <a:ext uri="{9D8B030D-6E8A-4147-A177-3AD203B41FA5}">
                      <a16:colId xmlns:a16="http://schemas.microsoft.com/office/drawing/2014/main" val="212098881"/>
                    </a:ext>
                  </a:extLst>
                </a:gridCol>
                <a:gridCol w="822960">
                  <a:extLst>
                    <a:ext uri="{9D8B030D-6E8A-4147-A177-3AD203B41FA5}">
                      <a16:colId xmlns:a16="http://schemas.microsoft.com/office/drawing/2014/main" val="3114995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796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- 2019-03-22 17:11:00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number of important and useful keywords is only about 10% of the whole text.
Identifying important keywords within the text can help to maximise our memory recall.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012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- 2019-03-29 17:13:00 </a:t>
                      </a:r>
                      <a:r>
                        <a:rPr kumimoji="0" lang="en-US" sz="1000" b="0" i="0" u="none" strike="noStrike" kern="1200" cap="none" spc="0" normalizeH="0" baseline="0" noProof="0">
                          <a:ln>
                            <a:noFill/>
                          </a:ln>
                          <a:solidFill>
                            <a:prstClr val="black"/>
                          </a:solidFill>
                          <a:effectLst/>
                          <a:uLnTx/>
                          <a:uFillTx/>
                          <a:latin typeface="+mn-lt"/>
                          <a:ea typeface="+mn-ea"/>
                          <a:cs typeface="+mn-cs"/>
                        </a:rPr>
                        <a:t> 
 Start your revision for SPM during the weekends anytime and anywhere with our Fully Worked Solutions SPM e-Books!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332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- 2019-03-25 17:12:00 </a:t>
                      </a:r>
                      <a:r>
                        <a:rPr kumimoji="0" lang="en-US" sz="1000" b="0" i="0" u="none" strike="noStrike" kern="1200" cap="none" spc="0" normalizeH="0" baseline="0" noProof="0">
                          <a:ln>
                            <a:noFill/>
                          </a:ln>
                          <a:solidFill>
                            <a:prstClr val="black"/>
                          </a:solidFill>
                          <a:effectLst/>
                          <a:uLnTx/>
                          <a:uFillTx/>
                          <a:latin typeface="+mn-lt"/>
                          <a:ea typeface="+mn-ea"/>
                          <a:cs typeface="+mn-cs"/>
                        </a:rPr>
                        <a:t> 
 What's your holiday plan for the week? Plan ahead and make the best of your school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9910341"/>
                  </a:ext>
                </a:extLst>
              </a:tr>
            </a:tbl>
          </a:graphicData>
        </a:graphic>
      </p:graphicFrame>
      <p:sp>
        <p:nvSpPr>
          <p:cNvPr id="4" name="Text Placeholder 3">
            <a:extLst>
              <a:ext uri="{FF2B5EF4-FFF2-40B4-BE49-F238E27FC236}">
                <a16:creationId xmlns:a16="http://schemas.microsoft.com/office/drawing/2014/main" id="{01DDC8D0-C595-4367-9864-24D0A26D7BA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636932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03A7D-B2C3-4235-A6F8-A76514EA5481}"/>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42F5D161-4B41-4DDF-BE0F-54ACCF652525}"/>
              </a:ext>
            </a:extLst>
          </p:cNvPr>
          <p:cNvGraphicFramePr>
            <a:graphicFrameLocks noGrp="1"/>
          </p:cNvGraphicFramePr>
          <p:nvPr>
            <p:ph type="chart" sz="quarter" idx="13"/>
            <p:extLst>
              <p:ext uri="{D42A27DB-BD31-4B8C-83A1-F6EECF244321}">
                <p14:modId xmlns:p14="http://schemas.microsoft.com/office/powerpoint/2010/main" val="947825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BA766B-B36A-4B8F-9309-0C8C188499AF}"/>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69C2A808-3D3C-4ED1-8B1D-1082EDA7B1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346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A1B26-2033-4DFB-A334-A4D421333DF7}"/>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CBFE4917-CCD0-4486-8D2E-8508A7B1CC23}"/>
              </a:ext>
            </a:extLst>
          </p:cNvPr>
          <p:cNvGraphicFramePr>
            <a:graphicFrameLocks noGrp="1"/>
          </p:cNvGraphicFramePr>
          <p:nvPr>
            <p:ph type="chart" sz="quarter" idx="13"/>
            <p:extLst>
              <p:ext uri="{D42A27DB-BD31-4B8C-83A1-F6EECF244321}">
                <p14:modId xmlns:p14="http://schemas.microsoft.com/office/powerpoint/2010/main" val="1409665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0DFC17-013B-4E29-9474-9997740A4E9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A30CE56F-36B3-4FA9-A2A4-41EED10AB9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711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4543-FB55-46C7-A591-D4F970140CD8}"/>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0EAA5C39-8DA2-4DE3-98AC-4BA2B4835AAC}"/>
              </a:ext>
            </a:extLst>
          </p:cNvPr>
          <p:cNvGraphicFramePr>
            <a:graphicFrameLocks noGrp="1"/>
          </p:cNvGraphicFramePr>
          <p:nvPr>
            <p:ph type="chart" sz="quarter" idx="13"/>
            <p:extLst>
              <p:ext uri="{D42A27DB-BD31-4B8C-83A1-F6EECF244321}">
                <p14:modId xmlns:p14="http://schemas.microsoft.com/office/powerpoint/2010/main" val="1370230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86CD2-AEC8-4012-8103-892F0AA2E0FF}"/>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46D7780D-7267-492B-96D2-31FD978679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339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02319-364A-4AC4-9AF1-D4FEEA57D71C}"/>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B54CA95C-8735-4666-9805-2E1F4B8412CB}"/>
              </a:ext>
            </a:extLst>
          </p:cNvPr>
          <p:cNvGraphicFramePr>
            <a:graphicFrameLocks noGrp="1"/>
          </p:cNvGraphicFramePr>
          <p:nvPr>
            <p:ph type="chart" sz="quarter" idx="13"/>
            <p:extLst>
              <p:ext uri="{D42A27DB-BD31-4B8C-83A1-F6EECF244321}">
                <p14:modId xmlns:p14="http://schemas.microsoft.com/office/powerpoint/2010/main" val="1406656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EB6CC-FEF6-4FA8-AB13-6F19F1A1579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9118DB7-B758-49ED-9F22-9E60DE8F3C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5493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F527A-43DA-4DFE-AE9F-6EF04A8D1D88}"/>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A5CCBCF9-6B11-4D25-8C51-5A286B013ABF}"/>
              </a:ext>
            </a:extLst>
          </p:cNvPr>
          <p:cNvGraphicFramePr>
            <a:graphicFrameLocks noGrp="1"/>
          </p:cNvGraphicFramePr>
          <p:nvPr>
            <p:ph type="tbl" sz="quarter" idx="13"/>
            <p:extLst>
              <p:ext uri="{D42A27DB-BD31-4B8C-83A1-F6EECF244321}">
                <p14:modId xmlns:p14="http://schemas.microsoft.com/office/powerpoint/2010/main" val="302482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23444476"/>
                    </a:ext>
                  </a:extLst>
                </a:gridCol>
                <a:gridCol w="1645920">
                  <a:extLst>
                    <a:ext uri="{9D8B030D-6E8A-4147-A177-3AD203B41FA5}">
                      <a16:colId xmlns:a16="http://schemas.microsoft.com/office/drawing/2014/main" val="2484173867"/>
                    </a:ext>
                  </a:extLst>
                </a:gridCol>
                <a:gridCol w="1645920">
                  <a:extLst>
                    <a:ext uri="{9D8B030D-6E8A-4147-A177-3AD203B41FA5}">
                      <a16:colId xmlns:a16="http://schemas.microsoft.com/office/drawing/2014/main" val="3495113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4421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316477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99229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67883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85523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89814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30570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42592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99075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9909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279718554"/>
                  </a:ext>
                </a:extLst>
              </a:tr>
            </a:tbl>
          </a:graphicData>
        </a:graphic>
      </p:graphicFrame>
      <p:sp>
        <p:nvSpPr>
          <p:cNvPr id="4" name="Text Placeholder 3">
            <a:extLst>
              <a:ext uri="{FF2B5EF4-FFF2-40B4-BE49-F238E27FC236}">
                <a16:creationId xmlns:a16="http://schemas.microsoft.com/office/drawing/2014/main" id="{E84041AB-84C1-40A5-9224-5B8ABCEE739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42499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E678E-06B4-411F-98D1-FC097C042BC8}"/>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E943AE2C-8257-45ED-9F84-84A2B39836B9}"/>
              </a:ext>
            </a:extLst>
          </p:cNvPr>
          <p:cNvGraphicFramePr>
            <a:graphicFrameLocks noGrp="1"/>
          </p:cNvGraphicFramePr>
          <p:nvPr>
            <p:ph type="tbl" sz="quarter" idx="13"/>
            <p:extLst>
              <p:ext uri="{D42A27DB-BD31-4B8C-83A1-F6EECF244321}">
                <p14:modId xmlns:p14="http://schemas.microsoft.com/office/powerpoint/2010/main" val="225472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9200067"/>
                    </a:ext>
                  </a:extLst>
                </a:gridCol>
                <a:gridCol w="1645920">
                  <a:extLst>
                    <a:ext uri="{9D8B030D-6E8A-4147-A177-3AD203B41FA5}">
                      <a16:colId xmlns:a16="http://schemas.microsoft.com/office/drawing/2014/main" val="464064543"/>
                    </a:ext>
                  </a:extLst>
                </a:gridCol>
                <a:gridCol w="1645920">
                  <a:extLst>
                    <a:ext uri="{9D8B030D-6E8A-4147-A177-3AD203B41FA5}">
                      <a16:colId xmlns:a16="http://schemas.microsoft.com/office/drawing/2014/main" val="3182784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4046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89286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63751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66991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9697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05296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67821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2330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08923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87936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73562335"/>
                  </a:ext>
                </a:extLst>
              </a:tr>
            </a:tbl>
          </a:graphicData>
        </a:graphic>
      </p:graphicFrame>
      <p:sp>
        <p:nvSpPr>
          <p:cNvPr id="4" name="Text Placeholder 3">
            <a:extLst>
              <a:ext uri="{FF2B5EF4-FFF2-40B4-BE49-F238E27FC236}">
                <a16:creationId xmlns:a16="http://schemas.microsoft.com/office/drawing/2014/main" id="{C620DF2B-2B40-4DE8-A22F-0E232F51ADA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11349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78FD1-7FF5-439A-87EC-2C259CB91FA9}"/>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365F8E4B-D27D-4031-A161-03C3CAFA37D4}"/>
              </a:ext>
            </a:extLst>
          </p:cNvPr>
          <p:cNvGraphicFramePr>
            <a:graphicFrameLocks noGrp="1"/>
          </p:cNvGraphicFramePr>
          <p:nvPr>
            <p:ph type="tbl" sz="quarter" idx="13"/>
            <p:extLst>
              <p:ext uri="{D42A27DB-BD31-4B8C-83A1-F6EECF244321}">
                <p14:modId xmlns:p14="http://schemas.microsoft.com/office/powerpoint/2010/main" val="163364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6325740"/>
                    </a:ext>
                  </a:extLst>
                </a:gridCol>
                <a:gridCol w="1645920">
                  <a:extLst>
                    <a:ext uri="{9D8B030D-6E8A-4147-A177-3AD203B41FA5}">
                      <a16:colId xmlns:a16="http://schemas.microsoft.com/office/drawing/2014/main" val="1858119112"/>
                    </a:ext>
                  </a:extLst>
                </a:gridCol>
                <a:gridCol w="1645920">
                  <a:extLst>
                    <a:ext uri="{9D8B030D-6E8A-4147-A177-3AD203B41FA5}">
                      <a16:colId xmlns:a16="http://schemas.microsoft.com/office/drawing/2014/main" val="61607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5312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0647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7730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82341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4124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64895973"/>
                  </a:ext>
                </a:extLst>
              </a:tr>
            </a:tbl>
          </a:graphicData>
        </a:graphic>
      </p:graphicFrame>
      <p:sp>
        <p:nvSpPr>
          <p:cNvPr id="4" name="Text Placeholder 3">
            <a:extLst>
              <a:ext uri="{FF2B5EF4-FFF2-40B4-BE49-F238E27FC236}">
                <a16:creationId xmlns:a16="http://schemas.microsoft.com/office/drawing/2014/main" id="{4070B0DF-DD4E-4756-9655-AD09EF26362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063146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54C57-1646-4C7F-AFE0-5B1FDF03F410}"/>
              </a:ext>
            </a:extLst>
          </p:cNvPr>
          <p:cNvSpPr>
            <a:spLocks noGrp="1"/>
          </p:cNvSpPr>
          <p:nvPr>
            <p:ph type="title"/>
          </p:nvPr>
        </p:nvSpPr>
        <p:spPr/>
        <p:txBody>
          <a:bodyPr/>
          <a:lstStyle/>
          <a:p>
            <a:r>
              <a:rPr lang="en-US"/>
              <a:t>Facebook Own Posts Table | Oxford Fajar - 1 of 10</a:t>
            </a:r>
          </a:p>
        </p:txBody>
      </p:sp>
      <p:graphicFrame>
        <p:nvGraphicFramePr>
          <p:cNvPr id="5" name="Table Placeholder 4">
            <a:extLst>
              <a:ext uri="{FF2B5EF4-FFF2-40B4-BE49-F238E27FC236}">
                <a16:creationId xmlns:a16="http://schemas.microsoft.com/office/drawing/2014/main" id="{033B0610-5CD9-4B34-B31A-85B0530BD8F2}"/>
              </a:ext>
            </a:extLst>
          </p:cNvPr>
          <p:cNvGraphicFramePr>
            <a:graphicFrameLocks noGrp="1"/>
          </p:cNvGraphicFramePr>
          <p:nvPr>
            <p:ph type="tbl" sz="quarter" idx="13"/>
            <p:extLst>
              <p:ext uri="{D42A27DB-BD31-4B8C-83A1-F6EECF244321}">
                <p14:modId xmlns:p14="http://schemas.microsoft.com/office/powerpoint/2010/main" val="99742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025461"/>
                    </a:ext>
                  </a:extLst>
                </a:gridCol>
                <a:gridCol w="658368">
                  <a:extLst>
                    <a:ext uri="{9D8B030D-6E8A-4147-A177-3AD203B41FA5}">
                      <a16:colId xmlns:a16="http://schemas.microsoft.com/office/drawing/2014/main" val="775994277"/>
                    </a:ext>
                  </a:extLst>
                </a:gridCol>
                <a:gridCol w="658368">
                  <a:extLst>
                    <a:ext uri="{9D8B030D-6E8A-4147-A177-3AD203B41FA5}">
                      <a16:colId xmlns:a16="http://schemas.microsoft.com/office/drawing/2014/main" val="3809786027"/>
                    </a:ext>
                  </a:extLst>
                </a:gridCol>
                <a:gridCol w="658368">
                  <a:extLst>
                    <a:ext uri="{9D8B030D-6E8A-4147-A177-3AD203B41FA5}">
                      <a16:colId xmlns:a16="http://schemas.microsoft.com/office/drawing/2014/main" val="3542568615"/>
                    </a:ext>
                  </a:extLst>
                </a:gridCol>
                <a:gridCol w="658368">
                  <a:extLst>
                    <a:ext uri="{9D8B030D-6E8A-4147-A177-3AD203B41FA5}">
                      <a16:colId xmlns:a16="http://schemas.microsoft.com/office/drawing/2014/main" val="3535564654"/>
                    </a:ext>
                  </a:extLst>
                </a:gridCol>
                <a:gridCol w="658368">
                  <a:extLst>
                    <a:ext uri="{9D8B030D-6E8A-4147-A177-3AD203B41FA5}">
                      <a16:colId xmlns:a16="http://schemas.microsoft.com/office/drawing/2014/main" val="2604974396"/>
                    </a:ext>
                  </a:extLst>
                </a:gridCol>
                <a:gridCol w="658368">
                  <a:extLst>
                    <a:ext uri="{9D8B030D-6E8A-4147-A177-3AD203B41FA5}">
                      <a16:colId xmlns:a16="http://schemas.microsoft.com/office/drawing/2014/main" val="3765255793"/>
                    </a:ext>
                  </a:extLst>
                </a:gridCol>
                <a:gridCol w="658368">
                  <a:extLst>
                    <a:ext uri="{9D8B030D-6E8A-4147-A177-3AD203B41FA5}">
                      <a16:colId xmlns:a16="http://schemas.microsoft.com/office/drawing/2014/main" val="2530930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941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- 2019-03-29 17:13:00 </a:t>
                      </a:r>
                      <a:r>
                        <a:rPr kumimoji="0" lang="en-US" sz="1000" b="0" i="0" u="none" strike="noStrike" kern="1200" cap="none" spc="0" normalizeH="0" baseline="0" noProof="0">
                          <a:ln>
                            <a:noFill/>
                          </a:ln>
                          <a:solidFill>
                            <a:prstClr val="black"/>
                          </a:solidFill>
                          <a:effectLst/>
                          <a:uLnTx/>
                          <a:uFillTx/>
                          <a:latin typeface="+mn-lt"/>
                          <a:ea typeface="+mn-ea"/>
                          <a:cs typeface="+mn-cs"/>
                        </a:rPr>
                        <a:t> 
 Start your revision for SPM during the weekends anytime and anywhere with our Fully Worked Solutions SPM e-Books!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718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- 2019-03-27 17:13:00 </a:t>
                      </a:r>
                      <a:r>
                        <a:rPr kumimoji="0" lang="en-US" sz="1000" b="0" i="0" u="none" strike="noStrike" kern="1200" cap="none" spc="0" normalizeH="0" baseline="0" noProof="0">
                          <a:ln>
                            <a:noFill/>
                          </a:ln>
                          <a:solidFill>
                            <a:prstClr val="black"/>
                          </a:solidFill>
                          <a:effectLst/>
                          <a:uLnTx/>
                          <a:uFillTx/>
                          <a:latin typeface="+mn-lt"/>
                          <a:ea typeface="+mn-ea"/>
                          <a:cs typeface="+mn-cs"/>
                        </a:rPr>
                        <a:t> 
 Have no idea on how to spend your holiday? 
Go for a bike ride with your family and friends. Enjoy nature and explore your natural surroundings. You never know what you might find!
Source:
http://bit.ly/2H681hA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748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- 2019-03-25 17:12:00 </a:t>
                      </a:r>
                      <a:r>
                        <a:rPr kumimoji="0" lang="en-US" sz="1000" b="0" i="0" u="none" strike="noStrike" kern="1200" cap="none" spc="0" normalizeH="0" baseline="0" noProof="0">
                          <a:ln>
                            <a:noFill/>
                          </a:ln>
                          <a:solidFill>
                            <a:prstClr val="black"/>
                          </a:solidFill>
                          <a:effectLst/>
                          <a:uLnTx/>
                          <a:uFillTx/>
                          <a:latin typeface="+mn-lt"/>
                          <a:ea typeface="+mn-ea"/>
                          <a:cs typeface="+mn-cs"/>
                        </a:rPr>
                        <a:t> 
 What's your holiday plan for the week? Plan ahead and make the best of your school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5883278"/>
                  </a:ext>
                </a:extLst>
              </a:tr>
            </a:tbl>
          </a:graphicData>
        </a:graphic>
      </p:graphicFrame>
      <p:sp>
        <p:nvSpPr>
          <p:cNvPr id="4" name="Text Placeholder 3">
            <a:extLst>
              <a:ext uri="{FF2B5EF4-FFF2-40B4-BE49-F238E27FC236}">
                <a16:creationId xmlns:a16="http://schemas.microsoft.com/office/drawing/2014/main" id="{BBE5654D-CE2B-4E5C-8A3D-3233D89D128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202438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EF9C-D0CA-46E0-8A44-E68692064998}"/>
              </a:ext>
            </a:extLst>
          </p:cNvPr>
          <p:cNvSpPr>
            <a:spLocks noGrp="1"/>
          </p:cNvSpPr>
          <p:nvPr>
            <p:ph type="title"/>
          </p:nvPr>
        </p:nvSpPr>
        <p:spPr/>
        <p:txBody>
          <a:bodyPr/>
          <a:lstStyle/>
          <a:p>
            <a:r>
              <a:rPr lang="en-US"/>
              <a:t>Facebook Own Posts Table | Oxford Fajar - 2 of 10</a:t>
            </a:r>
          </a:p>
        </p:txBody>
      </p:sp>
      <p:graphicFrame>
        <p:nvGraphicFramePr>
          <p:cNvPr id="5" name="Table Placeholder 4">
            <a:extLst>
              <a:ext uri="{FF2B5EF4-FFF2-40B4-BE49-F238E27FC236}">
                <a16:creationId xmlns:a16="http://schemas.microsoft.com/office/drawing/2014/main" id="{B2CB122D-97B2-47D9-898E-F62D13961AB5}"/>
              </a:ext>
            </a:extLst>
          </p:cNvPr>
          <p:cNvGraphicFramePr>
            <a:graphicFrameLocks noGrp="1"/>
          </p:cNvGraphicFramePr>
          <p:nvPr>
            <p:ph type="tbl" sz="quarter" idx="13"/>
            <p:extLst>
              <p:ext uri="{D42A27DB-BD31-4B8C-83A1-F6EECF244321}">
                <p14:modId xmlns:p14="http://schemas.microsoft.com/office/powerpoint/2010/main" val="4209648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0503881"/>
                    </a:ext>
                  </a:extLst>
                </a:gridCol>
                <a:gridCol w="658368">
                  <a:extLst>
                    <a:ext uri="{9D8B030D-6E8A-4147-A177-3AD203B41FA5}">
                      <a16:colId xmlns:a16="http://schemas.microsoft.com/office/drawing/2014/main" val="1834890314"/>
                    </a:ext>
                  </a:extLst>
                </a:gridCol>
                <a:gridCol w="658368">
                  <a:extLst>
                    <a:ext uri="{9D8B030D-6E8A-4147-A177-3AD203B41FA5}">
                      <a16:colId xmlns:a16="http://schemas.microsoft.com/office/drawing/2014/main" val="3462461756"/>
                    </a:ext>
                  </a:extLst>
                </a:gridCol>
                <a:gridCol w="658368">
                  <a:extLst>
                    <a:ext uri="{9D8B030D-6E8A-4147-A177-3AD203B41FA5}">
                      <a16:colId xmlns:a16="http://schemas.microsoft.com/office/drawing/2014/main" val="661221228"/>
                    </a:ext>
                  </a:extLst>
                </a:gridCol>
                <a:gridCol w="658368">
                  <a:extLst>
                    <a:ext uri="{9D8B030D-6E8A-4147-A177-3AD203B41FA5}">
                      <a16:colId xmlns:a16="http://schemas.microsoft.com/office/drawing/2014/main" val="2756395411"/>
                    </a:ext>
                  </a:extLst>
                </a:gridCol>
                <a:gridCol w="658368">
                  <a:extLst>
                    <a:ext uri="{9D8B030D-6E8A-4147-A177-3AD203B41FA5}">
                      <a16:colId xmlns:a16="http://schemas.microsoft.com/office/drawing/2014/main" val="2857518419"/>
                    </a:ext>
                  </a:extLst>
                </a:gridCol>
                <a:gridCol w="658368">
                  <a:extLst>
                    <a:ext uri="{9D8B030D-6E8A-4147-A177-3AD203B41FA5}">
                      <a16:colId xmlns:a16="http://schemas.microsoft.com/office/drawing/2014/main" val="3879228069"/>
                    </a:ext>
                  </a:extLst>
                </a:gridCol>
                <a:gridCol w="658368">
                  <a:extLst>
                    <a:ext uri="{9D8B030D-6E8A-4147-A177-3AD203B41FA5}">
                      <a16:colId xmlns:a16="http://schemas.microsoft.com/office/drawing/2014/main" val="2887949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41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- 2019-03-24 17:11:00 </a:t>
                      </a:r>
                      <a:r>
                        <a:rPr kumimoji="0" lang="en-US" sz="1000" b="0" i="0" u="none" strike="noStrike" kern="1200" cap="none" spc="0" normalizeH="0" baseline="0" noProof="0">
                          <a:ln>
                            <a:noFill/>
                          </a:ln>
                          <a:solidFill>
                            <a:prstClr val="black"/>
                          </a:solidFill>
                          <a:effectLst/>
                          <a:uLnTx/>
                          <a:uFillTx/>
                          <a:latin typeface="+mn-lt"/>
                          <a:ea typeface="+mn-ea"/>
                          <a:cs typeface="+mn-cs"/>
                        </a:rPr>
                        <a:t> 
 Going on a vacation but need to revise for SPM at the same time? 
Check out Oxford Fajar SUCCESS e-Books for SPM that enable you to learn and practise anytime, anywhere!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2082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- 2019-03-22 17:11:00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number of important and useful keywords is only about 10% of the whole text.
Identifying important keywords within the text can help to maximise our memory recall.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2404916"/>
                  </a:ext>
                </a:extLst>
              </a:tr>
            </a:tbl>
          </a:graphicData>
        </a:graphic>
      </p:graphicFrame>
      <p:sp>
        <p:nvSpPr>
          <p:cNvPr id="4" name="Text Placeholder 3">
            <a:extLst>
              <a:ext uri="{FF2B5EF4-FFF2-40B4-BE49-F238E27FC236}">
                <a16:creationId xmlns:a16="http://schemas.microsoft.com/office/drawing/2014/main" id="{DDF64813-824B-45B9-A589-47B1384AA36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45552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4915A-3F12-4368-9712-7D9B3241F72E}"/>
              </a:ext>
            </a:extLst>
          </p:cNvPr>
          <p:cNvSpPr>
            <a:spLocks noGrp="1"/>
          </p:cNvSpPr>
          <p:nvPr>
            <p:ph type="title"/>
          </p:nvPr>
        </p:nvSpPr>
        <p:spPr/>
        <p:txBody>
          <a:bodyPr/>
          <a:lstStyle/>
          <a:p>
            <a:r>
              <a:rPr lang="en-US"/>
              <a:t>Facebook Own Posts Table | Oxford Fajar - 3 of 10</a:t>
            </a:r>
          </a:p>
        </p:txBody>
      </p:sp>
      <p:graphicFrame>
        <p:nvGraphicFramePr>
          <p:cNvPr id="5" name="Table Placeholder 4">
            <a:extLst>
              <a:ext uri="{FF2B5EF4-FFF2-40B4-BE49-F238E27FC236}">
                <a16:creationId xmlns:a16="http://schemas.microsoft.com/office/drawing/2014/main" id="{806FD0E6-57A9-42CA-9CA6-FBF4BAB5FE34}"/>
              </a:ext>
            </a:extLst>
          </p:cNvPr>
          <p:cNvGraphicFramePr>
            <a:graphicFrameLocks noGrp="1"/>
          </p:cNvGraphicFramePr>
          <p:nvPr>
            <p:ph type="tbl" sz="quarter" idx="13"/>
            <p:extLst>
              <p:ext uri="{D42A27DB-BD31-4B8C-83A1-F6EECF244321}">
                <p14:modId xmlns:p14="http://schemas.microsoft.com/office/powerpoint/2010/main" val="390601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028122"/>
                    </a:ext>
                  </a:extLst>
                </a:gridCol>
                <a:gridCol w="658368">
                  <a:extLst>
                    <a:ext uri="{9D8B030D-6E8A-4147-A177-3AD203B41FA5}">
                      <a16:colId xmlns:a16="http://schemas.microsoft.com/office/drawing/2014/main" val="2354191866"/>
                    </a:ext>
                  </a:extLst>
                </a:gridCol>
                <a:gridCol w="658368">
                  <a:extLst>
                    <a:ext uri="{9D8B030D-6E8A-4147-A177-3AD203B41FA5}">
                      <a16:colId xmlns:a16="http://schemas.microsoft.com/office/drawing/2014/main" val="310483914"/>
                    </a:ext>
                  </a:extLst>
                </a:gridCol>
                <a:gridCol w="658368">
                  <a:extLst>
                    <a:ext uri="{9D8B030D-6E8A-4147-A177-3AD203B41FA5}">
                      <a16:colId xmlns:a16="http://schemas.microsoft.com/office/drawing/2014/main" val="132555909"/>
                    </a:ext>
                  </a:extLst>
                </a:gridCol>
                <a:gridCol w="658368">
                  <a:extLst>
                    <a:ext uri="{9D8B030D-6E8A-4147-A177-3AD203B41FA5}">
                      <a16:colId xmlns:a16="http://schemas.microsoft.com/office/drawing/2014/main" val="2932542960"/>
                    </a:ext>
                  </a:extLst>
                </a:gridCol>
                <a:gridCol w="658368">
                  <a:extLst>
                    <a:ext uri="{9D8B030D-6E8A-4147-A177-3AD203B41FA5}">
                      <a16:colId xmlns:a16="http://schemas.microsoft.com/office/drawing/2014/main" val="2691843511"/>
                    </a:ext>
                  </a:extLst>
                </a:gridCol>
                <a:gridCol w="658368">
                  <a:extLst>
                    <a:ext uri="{9D8B030D-6E8A-4147-A177-3AD203B41FA5}">
                      <a16:colId xmlns:a16="http://schemas.microsoft.com/office/drawing/2014/main" val="3400494438"/>
                    </a:ext>
                  </a:extLst>
                </a:gridCol>
                <a:gridCol w="658368">
                  <a:extLst>
                    <a:ext uri="{9D8B030D-6E8A-4147-A177-3AD203B41FA5}">
                      <a16:colId xmlns:a16="http://schemas.microsoft.com/office/drawing/2014/main" val="283439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634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- 2019-03-21 10:29:00 </a:t>
                      </a:r>
                      <a:r>
                        <a:rPr kumimoji="0" lang="en-US" sz="1000" b="0" i="0" u="none" strike="noStrike" kern="1200" cap="none" spc="0" normalizeH="0" baseline="0" noProof="0">
                          <a:ln>
                            <a:noFill/>
                          </a:ln>
                          <a:solidFill>
                            <a:prstClr val="black"/>
                          </a:solidFill>
                          <a:effectLst/>
                          <a:uLnTx/>
                          <a:uFillTx/>
                          <a:latin typeface="+mn-lt"/>
                          <a:ea typeface="+mn-ea"/>
                          <a:cs typeface="+mn-cs"/>
                        </a:rPr>
                        <a:t> 
 Be educated, be empowered!
Purchase any books for more than RM65 and get a chance to Spin the Wheel to receive mystery gifts!
Join us this coming Kuala Lumpur International Book Fair (KLIBF) at Putra World Trade Centre (PWTC) on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079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- 2019-03-21 10:28:02 </a:t>
                      </a:r>
                      <a:r>
                        <a:rPr kumimoji="0" lang="en-US" sz="1000" b="0" i="0" u="none" strike="noStrike" kern="1200" cap="none" spc="0" normalizeH="0" baseline="0" noProof="0">
                          <a:ln>
                            <a:noFill/>
                          </a:ln>
                          <a:solidFill>
                            <a:prstClr val="black"/>
                          </a:solidFill>
                          <a:effectLst/>
                          <a:uLnTx/>
                          <a:uFillTx/>
                          <a:latin typeface="+mn-lt"/>
                          <a:ea typeface="+mn-ea"/>
                          <a:cs typeface="+mn-cs"/>
                        </a:rPr>
                        <a:t> 
 Learning today for a better tomorrow!
Hurry and discover your study solutions with Oxford Fajar this coming Kuala Lumpur International Book Fair (KLIBF) at Putra World Trade Centre (PWTC) on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3376050"/>
                  </a:ext>
                </a:extLst>
              </a:tr>
            </a:tbl>
          </a:graphicData>
        </a:graphic>
      </p:graphicFrame>
      <p:sp>
        <p:nvSpPr>
          <p:cNvPr id="4" name="Text Placeholder 3">
            <a:extLst>
              <a:ext uri="{FF2B5EF4-FFF2-40B4-BE49-F238E27FC236}">
                <a16:creationId xmlns:a16="http://schemas.microsoft.com/office/drawing/2014/main" id="{3126EC2F-8E13-4372-B03D-1156D1FF169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34559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3F77C-4531-4C46-9E0E-35741EF9EE55}"/>
              </a:ext>
            </a:extLst>
          </p:cNvPr>
          <p:cNvSpPr>
            <a:spLocks noGrp="1"/>
          </p:cNvSpPr>
          <p:nvPr>
            <p:ph type="title"/>
          </p:nvPr>
        </p:nvSpPr>
        <p:spPr/>
        <p:txBody>
          <a:bodyPr/>
          <a:lstStyle/>
          <a:p>
            <a:r>
              <a:rPr lang="en-US"/>
              <a:t>Facebook Own Posts Table | Oxford Fajar - 4 of 10</a:t>
            </a:r>
          </a:p>
        </p:txBody>
      </p:sp>
      <p:graphicFrame>
        <p:nvGraphicFramePr>
          <p:cNvPr id="5" name="Table Placeholder 4">
            <a:extLst>
              <a:ext uri="{FF2B5EF4-FFF2-40B4-BE49-F238E27FC236}">
                <a16:creationId xmlns:a16="http://schemas.microsoft.com/office/drawing/2014/main" id="{41C896CA-54B6-41DB-97E7-7D6455928915}"/>
              </a:ext>
            </a:extLst>
          </p:cNvPr>
          <p:cNvGraphicFramePr>
            <a:graphicFrameLocks noGrp="1"/>
          </p:cNvGraphicFramePr>
          <p:nvPr>
            <p:ph type="tbl" sz="quarter" idx="13"/>
            <p:extLst>
              <p:ext uri="{D42A27DB-BD31-4B8C-83A1-F6EECF244321}">
                <p14:modId xmlns:p14="http://schemas.microsoft.com/office/powerpoint/2010/main" val="1801433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6330467"/>
                    </a:ext>
                  </a:extLst>
                </a:gridCol>
                <a:gridCol w="658368">
                  <a:extLst>
                    <a:ext uri="{9D8B030D-6E8A-4147-A177-3AD203B41FA5}">
                      <a16:colId xmlns:a16="http://schemas.microsoft.com/office/drawing/2014/main" val="484631055"/>
                    </a:ext>
                  </a:extLst>
                </a:gridCol>
                <a:gridCol w="658368">
                  <a:extLst>
                    <a:ext uri="{9D8B030D-6E8A-4147-A177-3AD203B41FA5}">
                      <a16:colId xmlns:a16="http://schemas.microsoft.com/office/drawing/2014/main" val="1606277612"/>
                    </a:ext>
                  </a:extLst>
                </a:gridCol>
                <a:gridCol w="658368">
                  <a:extLst>
                    <a:ext uri="{9D8B030D-6E8A-4147-A177-3AD203B41FA5}">
                      <a16:colId xmlns:a16="http://schemas.microsoft.com/office/drawing/2014/main" val="2121850530"/>
                    </a:ext>
                  </a:extLst>
                </a:gridCol>
                <a:gridCol w="658368">
                  <a:extLst>
                    <a:ext uri="{9D8B030D-6E8A-4147-A177-3AD203B41FA5}">
                      <a16:colId xmlns:a16="http://schemas.microsoft.com/office/drawing/2014/main" val="1854550914"/>
                    </a:ext>
                  </a:extLst>
                </a:gridCol>
                <a:gridCol w="658368">
                  <a:extLst>
                    <a:ext uri="{9D8B030D-6E8A-4147-A177-3AD203B41FA5}">
                      <a16:colId xmlns:a16="http://schemas.microsoft.com/office/drawing/2014/main" val="858153183"/>
                    </a:ext>
                  </a:extLst>
                </a:gridCol>
                <a:gridCol w="658368">
                  <a:extLst>
                    <a:ext uri="{9D8B030D-6E8A-4147-A177-3AD203B41FA5}">
                      <a16:colId xmlns:a16="http://schemas.microsoft.com/office/drawing/2014/main" val="1855765015"/>
                    </a:ext>
                  </a:extLst>
                </a:gridCol>
                <a:gridCol w="658368">
                  <a:extLst>
                    <a:ext uri="{9D8B030D-6E8A-4147-A177-3AD203B41FA5}">
                      <a16:colId xmlns:a16="http://schemas.microsoft.com/office/drawing/2014/main" val="374490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300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- 2019-03-20 17:10:00 </a:t>
                      </a:r>
                      <a:r>
                        <a:rPr kumimoji="0" lang="en-US" sz="1000" b="0" i="0" u="none" strike="noStrike" kern="1200" cap="none" spc="0" normalizeH="0" baseline="0" noProof="0">
                          <a:ln>
                            <a:noFill/>
                          </a:ln>
                          <a:solidFill>
                            <a:prstClr val="black"/>
                          </a:solidFill>
                          <a:effectLst/>
                          <a:uLnTx/>
                          <a:uFillTx/>
                          <a:latin typeface="+mn-lt"/>
                          <a:ea typeface="+mn-ea"/>
                          <a:cs typeface="+mn-cs"/>
                        </a:rPr>
                        <a:t> 
 Yttrium in LED lamp converts blue light to produce a warmer, more yellow glow.
What other transition metal do you know other yttrium?
Tell us below!
Source:
Oxford Fajar Big Ideas Form 1 Science, pg 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384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- 2019-03-18 17:10:00 </a:t>
                      </a:r>
                      <a:r>
                        <a:rPr kumimoji="0" lang="en-US" sz="1000" b="0" i="0" u="none" strike="noStrike" kern="1200" cap="none" spc="0" normalizeH="0" baseline="0" noProof="0">
                          <a:ln>
                            <a:noFill/>
                          </a:ln>
                          <a:solidFill>
                            <a:prstClr val="black"/>
                          </a:solidFill>
                          <a:effectLst/>
                          <a:uLnTx/>
                          <a:uFillTx/>
                          <a:latin typeface="+mn-lt"/>
                          <a:ea typeface="+mn-ea"/>
                          <a:cs typeface="+mn-cs"/>
                        </a:rPr>
                        <a:t> 
 Expand your Arabic vocabulary and improve your pronunciation effectively with Oxford Fajar Kamus Bahasa Melayu – Bahasa Arab / Bahasa Arab - Bahasa Melayu! 
Learn more at: 
https://bit.ly/2tsbKR8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28399572"/>
                  </a:ext>
                </a:extLst>
              </a:tr>
            </a:tbl>
          </a:graphicData>
        </a:graphic>
      </p:graphicFrame>
      <p:sp>
        <p:nvSpPr>
          <p:cNvPr id="4" name="Text Placeholder 3">
            <a:extLst>
              <a:ext uri="{FF2B5EF4-FFF2-40B4-BE49-F238E27FC236}">
                <a16:creationId xmlns:a16="http://schemas.microsoft.com/office/drawing/2014/main" id="{29D55900-2F6C-45FD-8DAE-DBD2B4578E5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864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F39B-76D4-4902-B885-1DCBA1BA67E9}"/>
              </a:ext>
            </a:extLst>
          </p:cNvPr>
          <p:cNvSpPr>
            <a:spLocks noGrp="1"/>
          </p:cNvSpPr>
          <p:nvPr>
            <p:ph type="title"/>
          </p:nvPr>
        </p:nvSpPr>
        <p:spPr/>
        <p:txBody>
          <a:bodyPr/>
          <a:lstStyle/>
          <a:p>
            <a:r>
              <a:rPr lang="en-US"/>
              <a:t>Facebook Own Posts Table | Oxford Fajar - 5 of 10</a:t>
            </a:r>
          </a:p>
        </p:txBody>
      </p:sp>
      <p:graphicFrame>
        <p:nvGraphicFramePr>
          <p:cNvPr id="5" name="Table Placeholder 4">
            <a:extLst>
              <a:ext uri="{FF2B5EF4-FFF2-40B4-BE49-F238E27FC236}">
                <a16:creationId xmlns:a16="http://schemas.microsoft.com/office/drawing/2014/main" id="{140AE278-4B03-4F42-816B-76B6539C37C5}"/>
              </a:ext>
            </a:extLst>
          </p:cNvPr>
          <p:cNvGraphicFramePr>
            <a:graphicFrameLocks noGrp="1"/>
          </p:cNvGraphicFramePr>
          <p:nvPr>
            <p:ph type="tbl" sz="quarter" idx="13"/>
            <p:extLst>
              <p:ext uri="{D42A27DB-BD31-4B8C-83A1-F6EECF244321}">
                <p14:modId xmlns:p14="http://schemas.microsoft.com/office/powerpoint/2010/main" val="169155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5460618"/>
                    </a:ext>
                  </a:extLst>
                </a:gridCol>
                <a:gridCol w="658368">
                  <a:extLst>
                    <a:ext uri="{9D8B030D-6E8A-4147-A177-3AD203B41FA5}">
                      <a16:colId xmlns:a16="http://schemas.microsoft.com/office/drawing/2014/main" val="1285520367"/>
                    </a:ext>
                  </a:extLst>
                </a:gridCol>
                <a:gridCol w="658368">
                  <a:extLst>
                    <a:ext uri="{9D8B030D-6E8A-4147-A177-3AD203B41FA5}">
                      <a16:colId xmlns:a16="http://schemas.microsoft.com/office/drawing/2014/main" val="3538344245"/>
                    </a:ext>
                  </a:extLst>
                </a:gridCol>
                <a:gridCol w="658368">
                  <a:extLst>
                    <a:ext uri="{9D8B030D-6E8A-4147-A177-3AD203B41FA5}">
                      <a16:colId xmlns:a16="http://schemas.microsoft.com/office/drawing/2014/main" val="1546169531"/>
                    </a:ext>
                  </a:extLst>
                </a:gridCol>
                <a:gridCol w="658368">
                  <a:extLst>
                    <a:ext uri="{9D8B030D-6E8A-4147-A177-3AD203B41FA5}">
                      <a16:colId xmlns:a16="http://schemas.microsoft.com/office/drawing/2014/main" val="3933736634"/>
                    </a:ext>
                  </a:extLst>
                </a:gridCol>
                <a:gridCol w="658368">
                  <a:extLst>
                    <a:ext uri="{9D8B030D-6E8A-4147-A177-3AD203B41FA5}">
                      <a16:colId xmlns:a16="http://schemas.microsoft.com/office/drawing/2014/main" val="3867207539"/>
                    </a:ext>
                  </a:extLst>
                </a:gridCol>
                <a:gridCol w="658368">
                  <a:extLst>
                    <a:ext uri="{9D8B030D-6E8A-4147-A177-3AD203B41FA5}">
                      <a16:colId xmlns:a16="http://schemas.microsoft.com/office/drawing/2014/main" val="1640460890"/>
                    </a:ext>
                  </a:extLst>
                </a:gridCol>
                <a:gridCol w="658368">
                  <a:extLst>
                    <a:ext uri="{9D8B030D-6E8A-4147-A177-3AD203B41FA5}">
                      <a16:colId xmlns:a16="http://schemas.microsoft.com/office/drawing/2014/main" val="72235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225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- 2019-03-17 17:09:00 </a:t>
                      </a:r>
                      <a:r>
                        <a:rPr kumimoji="0" lang="en-US" sz="1000" b="0" i="0" u="none" strike="noStrike" kern="1200" cap="none" spc="0" normalizeH="0" baseline="0" noProof="0">
                          <a:ln>
                            <a:noFill/>
                          </a:ln>
                          <a:solidFill>
                            <a:prstClr val="black"/>
                          </a:solidFill>
                          <a:effectLst/>
                          <a:uLnTx/>
                          <a:uFillTx/>
                          <a:latin typeface="+mn-lt"/>
                          <a:ea typeface="+mn-ea"/>
                          <a:cs typeface="+mn-cs"/>
                        </a:rPr>
                        <a:t> 
 Visual, audio, and kinaesthetic learning can help to improve memory by 80% compared to just one learning method.
Some of the learning methods include reading, answering questions, making notes, drawing mind maps, reading aloud, and using notebooks, whiteboards, tablets, and computers.
What’s your favourite learning method?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9563760"/>
                  </a:ext>
                </a:extLst>
              </a:tr>
            </a:tbl>
          </a:graphicData>
        </a:graphic>
      </p:graphicFrame>
      <p:sp>
        <p:nvSpPr>
          <p:cNvPr id="4" name="Text Placeholder 3">
            <a:extLst>
              <a:ext uri="{FF2B5EF4-FFF2-40B4-BE49-F238E27FC236}">
                <a16:creationId xmlns:a16="http://schemas.microsoft.com/office/drawing/2014/main" id="{962E27FA-EB73-47E9-AD45-7FD08EB30BE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889999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00736-3794-4E22-AD45-36DDE9DF8060}"/>
              </a:ext>
            </a:extLst>
          </p:cNvPr>
          <p:cNvSpPr>
            <a:spLocks noGrp="1"/>
          </p:cNvSpPr>
          <p:nvPr>
            <p:ph type="title"/>
          </p:nvPr>
        </p:nvSpPr>
        <p:spPr/>
        <p:txBody>
          <a:bodyPr/>
          <a:lstStyle/>
          <a:p>
            <a:r>
              <a:rPr lang="en-US"/>
              <a:t>Facebook Own Posts Table | Oxford Fajar - 6 of 10</a:t>
            </a:r>
          </a:p>
        </p:txBody>
      </p:sp>
      <p:graphicFrame>
        <p:nvGraphicFramePr>
          <p:cNvPr id="5" name="Table Placeholder 4">
            <a:extLst>
              <a:ext uri="{FF2B5EF4-FFF2-40B4-BE49-F238E27FC236}">
                <a16:creationId xmlns:a16="http://schemas.microsoft.com/office/drawing/2014/main" id="{0ABDCFFF-3A94-4F19-B48B-394A61A0F3D0}"/>
              </a:ext>
            </a:extLst>
          </p:cNvPr>
          <p:cNvGraphicFramePr>
            <a:graphicFrameLocks noGrp="1"/>
          </p:cNvGraphicFramePr>
          <p:nvPr>
            <p:ph type="tbl" sz="quarter" idx="13"/>
            <p:extLst>
              <p:ext uri="{D42A27DB-BD31-4B8C-83A1-F6EECF244321}">
                <p14:modId xmlns:p14="http://schemas.microsoft.com/office/powerpoint/2010/main" val="65925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4615483"/>
                    </a:ext>
                  </a:extLst>
                </a:gridCol>
                <a:gridCol w="658368">
                  <a:extLst>
                    <a:ext uri="{9D8B030D-6E8A-4147-A177-3AD203B41FA5}">
                      <a16:colId xmlns:a16="http://schemas.microsoft.com/office/drawing/2014/main" val="3917237262"/>
                    </a:ext>
                  </a:extLst>
                </a:gridCol>
                <a:gridCol w="658368">
                  <a:extLst>
                    <a:ext uri="{9D8B030D-6E8A-4147-A177-3AD203B41FA5}">
                      <a16:colId xmlns:a16="http://schemas.microsoft.com/office/drawing/2014/main" val="251713236"/>
                    </a:ext>
                  </a:extLst>
                </a:gridCol>
                <a:gridCol w="658368">
                  <a:extLst>
                    <a:ext uri="{9D8B030D-6E8A-4147-A177-3AD203B41FA5}">
                      <a16:colId xmlns:a16="http://schemas.microsoft.com/office/drawing/2014/main" val="1977988725"/>
                    </a:ext>
                  </a:extLst>
                </a:gridCol>
                <a:gridCol w="658368">
                  <a:extLst>
                    <a:ext uri="{9D8B030D-6E8A-4147-A177-3AD203B41FA5}">
                      <a16:colId xmlns:a16="http://schemas.microsoft.com/office/drawing/2014/main" val="4242079191"/>
                    </a:ext>
                  </a:extLst>
                </a:gridCol>
                <a:gridCol w="658368">
                  <a:extLst>
                    <a:ext uri="{9D8B030D-6E8A-4147-A177-3AD203B41FA5}">
                      <a16:colId xmlns:a16="http://schemas.microsoft.com/office/drawing/2014/main" val="1746412184"/>
                    </a:ext>
                  </a:extLst>
                </a:gridCol>
                <a:gridCol w="658368">
                  <a:extLst>
                    <a:ext uri="{9D8B030D-6E8A-4147-A177-3AD203B41FA5}">
                      <a16:colId xmlns:a16="http://schemas.microsoft.com/office/drawing/2014/main" val="3578411690"/>
                    </a:ext>
                  </a:extLst>
                </a:gridCol>
                <a:gridCol w="658368">
                  <a:extLst>
                    <a:ext uri="{9D8B030D-6E8A-4147-A177-3AD203B41FA5}">
                      <a16:colId xmlns:a16="http://schemas.microsoft.com/office/drawing/2014/main" val="89720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129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- 2019-03-15 17:09:00 </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888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- 2019-03-14 12:44:22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SPM warriors!
All the best to you on your next milestone! We will be with you in every step of the way throughout your tertiary education.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0590419"/>
                  </a:ext>
                </a:extLst>
              </a:tr>
            </a:tbl>
          </a:graphicData>
        </a:graphic>
      </p:graphicFrame>
      <p:sp>
        <p:nvSpPr>
          <p:cNvPr id="4" name="Text Placeholder 3">
            <a:extLst>
              <a:ext uri="{FF2B5EF4-FFF2-40B4-BE49-F238E27FC236}">
                <a16:creationId xmlns:a16="http://schemas.microsoft.com/office/drawing/2014/main" id="{BF6A57A9-A6CD-4494-8C7F-6D7482CAA1D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957422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89CD2-541E-4220-9B24-54386710C283}"/>
              </a:ext>
            </a:extLst>
          </p:cNvPr>
          <p:cNvSpPr>
            <a:spLocks noGrp="1"/>
          </p:cNvSpPr>
          <p:nvPr>
            <p:ph type="title"/>
          </p:nvPr>
        </p:nvSpPr>
        <p:spPr/>
        <p:txBody>
          <a:bodyPr/>
          <a:lstStyle/>
          <a:p>
            <a:r>
              <a:rPr lang="en-US"/>
              <a:t>Facebook Own Posts Table | Oxford Fajar - 7 of 10</a:t>
            </a:r>
          </a:p>
        </p:txBody>
      </p:sp>
      <p:graphicFrame>
        <p:nvGraphicFramePr>
          <p:cNvPr id="5" name="Table Placeholder 4">
            <a:extLst>
              <a:ext uri="{FF2B5EF4-FFF2-40B4-BE49-F238E27FC236}">
                <a16:creationId xmlns:a16="http://schemas.microsoft.com/office/drawing/2014/main" id="{47BEF82D-8C25-4BE5-988F-9DA3626EF1CE}"/>
              </a:ext>
            </a:extLst>
          </p:cNvPr>
          <p:cNvGraphicFramePr>
            <a:graphicFrameLocks noGrp="1"/>
          </p:cNvGraphicFramePr>
          <p:nvPr>
            <p:ph type="tbl" sz="quarter" idx="13"/>
            <p:extLst>
              <p:ext uri="{D42A27DB-BD31-4B8C-83A1-F6EECF244321}">
                <p14:modId xmlns:p14="http://schemas.microsoft.com/office/powerpoint/2010/main" val="329035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890556"/>
                    </a:ext>
                  </a:extLst>
                </a:gridCol>
                <a:gridCol w="658368">
                  <a:extLst>
                    <a:ext uri="{9D8B030D-6E8A-4147-A177-3AD203B41FA5}">
                      <a16:colId xmlns:a16="http://schemas.microsoft.com/office/drawing/2014/main" val="487339038"/>
                    </a:ext>
                  </a:extLst>
                </a:gridCol>
                <a:gridCol w="658368">
                  <a:extLst>
                    <a:ext uri="{9D8B030D-6E8A-4147-A177-3AD203B41FA5}">
                      <a16:colId xmlns:a16="http://schemas.microsoft.com/office/drawing/2014/main" val="3702675318"/>
                    </a:ext>
                  </a:extLst>
                </a:gridCol>
                <a:gridCol w="658368">
                  <a:extLst>
                    <a:ext uri="{9D8B030D-6E8A-4147-A177-3AD203B41FA5}">
                      <a16:colId xmlns:a16="http://schemas.microsoft.com/office/drawing/2014/main" val="4273402093"/>
                    </a:ext>
                  </a:extLst>
                </a:gridCol>
                <a:gridCol w="658368">
                  <a:extLst>
                    <a:ext uri="{9D8B030D-6E8A-4147-A177-3AD203B41FA5}">
                      <a16:colId xmlns:a16="http://schemas.microsoft.com/office/drawing/2014/main" val="846944724"/>
                    </a:ext>
                  </a:extLst>
                </a:gridCol>
                <a:gridCol w="658368">
                  <a:extLst>
                    <a:ext uri="{9D8B030D-6E8A-4147-A177-3AD203B41FA5}">
                      <a16:colId xmlns:a16="http://schemas.microsoft.com/office/drawing/2014/main" val="2989346899"/>
                    </a:ext>
                  </a:extLst>
                </a:gridCol>
                <a:gridCol w="658368">
                  <a:extLst>
                    <a:ext uri="{9D8B030D-6E8A-4147-A177-3AD203B41FA5}">
                      <a16:colId xmlns:a16="http://schemas.microsoft.com/office/drawing/2014/main" val="2590822699"/>
                    </a:ext>
                  </a:extLst>
                </a:gridCol>
                <a:gridCol w="658368">
                  <a:extLst>
                    <a:ext uri="{9D8B030D-6E8A-4147-A177-3AD203B41FA5}">
                      <a16:colId xmlns:a16="http://schemas.microsoft.com/office/drawing/2014/main" val="262310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016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- 2019-03-13 17:08:00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perfect practice book to boost up your mastery level of every subject?
Check out our DRILL In series which comes with topical practices that can help you understand key topics and concepts while reinforcing what you have learnt.
Learn more at: 
https://bit.ly/2GWXPKH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171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- 2019-03-11 17:08:00 </a:t>
                      </a:r>
                      <a:r>
                        <a:rPr kumimoji="0" lang="en-US" sz="1000" b="0" i="0" u="none" strike="noStrike" kern="1200" cap="none" spc="0" normalizeH="0" baseline="0" noProof="0">
                          <a:ln>
                            <a:noFill/>
                          </a:ln>
                          <a:solidFill>
                            <a:prstClr val="black"/>
                          </a:solidFill>
                          <a:effectLst/>
                          <a:uLnTx/>
                          <a:uFillTx/>
                          <a:latin typeface="+mn-lt"/>
                          <a:ea typeface="+mn-ea"/>
                          <a:cs typeface="+mn-cs"/>
                        </a:rPr>
                        <a:t> 
 Honey bees work hard to make honey. In its lifetime of about 6 to 8 weeks, a worker bee will produce 1/12th of a teaspoon of honey.
Source:
Oxford Fajar Big Ideas Form 1 Science, pg.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4917129"/>
                  </a:ext>
                </a:extLst>
              </a:tr>
            </a:tbl>
          </a:graphicData>
        </a:graphic>
      </p:graphicFrame>
      <p:sp>
        <p:nvSpPr>
          <p:cNvPr id="4" name="Text Placeholder 3">
            <a:extLst>
              <a:ext uri="{FF2B5EF4-FFF2-40B4-BE49-F238E27FC236}">
                <a16:creationId xmlns:a16="http://schemas.microsoft.com/office/drawing/2014/main" id="{D3A71F7C-85F8-4CA9-BE48-8498029A40D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99920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1F8B1-11D2-4FBB-B019-48C191C92BD6}"/>
              </a:ext>
            </a:extLst>
          </p:cNvPr>
          <p:cNvSpPr>
            <a:spLocks noGrp="1"/>
          </p:cNvSpPr>
          <p:nvPr>
            <p:ph type="title"/>
          </p:nvPr>
        </p:nvSpPr>
        <p:spPr/>
        <p:txBody>
          <a:bodyPr/>
          <a:lstStyle/>
          <a:p>
            <a:r>
              <a:rPr lang="en-US"/>
              <a:t>Facebook Own Posts Table | Oxford Fajar - 8 of 10</a:t>
            </a:r>
          </a:p>
        </p:txBody>
      </p:sp>
      <p:graphicFrame>
        <p:nvGraphicFramePr>
          <p:cNvPr id="5" name="Table Placeholder 4">
            <a:extLst>
              <a:ext uri="{FF2B5EF4-FFF2-40B4-BE49-F238E27FC236}">
                <a16:creationId xmlns:a16="http://schemas.microsoft.com/office/drawing/2014/main" id="{1AE3B940-CDA8-4823-831B-66C634BCEBEC}"/>
              </a:ext>
            </a:extLst>
          </p:cNvPr>
          <p:cNvGraphicFramePr>
            <a:graphicFrameLocks noGrp="1"/>
          </p:cNvGraphicFramePr>
          <p:nvPr>
            <p:ph type="tbl" sz="quarter" idx="13"/>
            <p:extLst>
              <p:ext uri="{D42A27DB-BD31-4B8C-83A1-F6EECF244321}">
                <p14:modId xmlns:p14="http://schemas.microsoft.com/office/powerpoint/2010/main" val="413291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4784293"/>
                    </a:ext>
                  </a:extLst>
                </a:gridCol>
                <a:gridCol w="658368">
                  <a:extLst>
                    <a:ext uri="{9D8B030D-6E8A-4147-A177-3AD203B41FA5}">
                      <a16:colId xmlns:a16="http://schemas.microsoft.com/office/drawing/2014/main" val="4076972443"/>
                    </a:ext>
                  </a:extLst>
                </a:gridCol>
                <a:gridCol w="658368">
                  <a:extLst>
                    <a:ext uri="{9D8B030D-6E8A-4147-A177-3AD203B41FA5}">
                      <a16:colId xmlns:a16="http://schemas.microsoft.com/office/drawing/2014/main" val="4191497858"/>
                    </a:ext>
                  </a:extLst>
                </a:gridCol>
                <a:gridCol w="658368">
                  <a:extLst>
                    <a:ext uri="{9D8B030D-6E8A-4147-A177-3AD203B41FA5}">
                      <a16:colId xmlns:a16="http://schemas.microsoft.com/office/drawing/2014/main" val="1797253326"/>
                    </a:ext>
                  </a:extLst>
                </a:gridCol>
                <a:gridCol w="658368">
                  <a:extLst>
                    <a:ext uri="{9D8B030D-6E8A-4147-A177-3AD203B41FA5}">
                      <a16:colId xmlns:a16="http://schemas.microsoft.com/office/drawing/2014/main" val="2665124503"/>
                    </a:ext>
                  </a:extLst>
                </a:gridCol>
                <a:gridCol w="658368">
                  <a:extLst>
                    <a:ext uri="{9D8B030D-6E8A-4147-A177-3AD203B41FA5}">
                      <a16:colId xmlns:a16="http://schemas.microsoft.com/office/drawing/2014/main" val="1029510659"/>
                    </a:ext>
                  </a:extLst>
                </a:gridCol>
                <a:gridCol w="658368">
                  <a:extLst>
                    <a:ext uri="{9D8B030D-6E8A-4147-A177-3AD203B41FA5}">
                      <a16:colId xmlns:a16="http://schemas.microsoft.com/office/drawing/2014/main" val="3565193250"/>
                    </a:ext>
                  </a:extLst>
                </a:gridCol>
                <a:gridCol w="658368">
                  <a:extLst>
                    <a:ext uri="{9D8B030D-6E8A-4147-A177-3AD203B41FA5}">
                      <a16:colId xmlns:a16="http://schemas.microsoft.com/office/drawing/2014/main" val="4203493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4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23:59:00 </a:t>
                      </a:r>
                      <a:r>
                        <a:rPr kumimoji="0" lang="en-US" sz="1000" b="0" i="0" u="none" strike="noStrike" kern="1200" cap="none" spc="0" normalizeH="0" baseline="0" noProof="0">
                          <a:ln>
                            <a:noFill/>
                          </a:ln>
                          <a:solidFill>
                            <a:prstClr val="black"/>
                          </a:solidFill>
                          <a:effectLst/>
                          <a:uLnTx/>
                          <a:uFillTx/>
                          <a:latin typeface="+mn-lt"/>
                          <a:ea typeface="+mn-ea"/>
                          <a:cs typeface="+mn-cs"/>
                        </a:rPr>
                        <a:t> 
 To daughters, sisters, mothers, wives, and many other women we cherish dearly, thank you for being who you are for your love, kindness, wisdom, and strength made us a better person and will continue to inspire those around us.
Happy Women's Day! :) 
Tag the fabulous women in your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2422320"/>
                  </a:ext>
                </a:extLst>
              </a:tr>
            </a:tbl>
          </a:graphicData>
        </a:graphic>
      </p:graphicFrame>
      <p:sp>
        <p:nvSpPr>
          <p:cNvPr id="4" name="Text Placeholder 3">
            <a:extLst>
              <a:ext uri="{FF2B5EF4-FFF2-40B4-BE49-F238E27FC236}">
                <a16:creationId xmlns:a16="http://schemas.microsoft.com/office/drawing/2014/main" id="{340C7B5E-B89F-4EC8-9E28-136462CB092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62291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3D8FA-FBB5-4FEE-A698-C9CBD2A2EC18}"/>
              </a:ext>
            </a:extLst>
          </p:cNvPr>
          <p:cNvSpPr>
            <a:spLocks noGrp="1"/>
          </p:cNvSpPr>
          <p:nvPr>
            <p:ph type="title"/>
          </p:nvPr>
        </p:nvSpPr>
        <p:spPr/>
        <p:txBody>
          <a:bodyPr/>
          <a:lstStyle/>
          <a:p>
            <a:r>
              <a:rPr lang="en-US"/>
              <a:t>Facebook Own Posts Table | Oxford Fajar - 9 of 10</a:t>
            </a:r>
          </a:p>
        </p:txBody>
      </p:sp>
      <p:graphicFrame>
        <p:nvGraphicFramePr>
          <p:cNvPr id="5" name="Table Placeholder 4">
            <a:extLst>
              <a:ext uri="{FF2B5EF4-FFF2-40B4-BE49-F238E27FC236}">
                <a16:creationId xmlns:a16="http://schemas.microsoft.com/office/drawing/2014/main" id="{50F54AC2-4BEB-442A-8022-68881A96CD07}"/>
              </a:ext>
            </a:extLst>
          </p:cNvPr>
          <p:cNvGraphicFramePr>
            <a:graphicFrameLocks noGrp="1"/>
          </p:cNvGraphicFramePr>
          <p:nvPr>
            <p:ph type="tbl" sz="quarter" idx="13"/>
            <p:extLst>
              <p:ext uri="{D42A27DB-BD31-4B8C-83A1-F6EECF244321}">
                <p14:modId xmlns:p14="http://schemas.microsoft.com/office/powerpoint/2010/main" val="214717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1565365"/>
                    </a:ext>
                  </a:extLst>
                </a:gridCol>
                <a:gridCol w="658368">
                  <a:extLst>
                    <a:ext uri="{9D8B030D-6E8A-4147-A177-3AD203B41FA5}">
                      <a16:colId xmlns:a16="http://schemas.microsoft.com/office/drawing/2014/main" val="3769697867"/>
                    </a:ext>
                  </a:extLst>
                </a:gridCol>
                <a:gridCol w="658368">
                  <a:extLst>
                    <a:ext uri="{9D8B030D-6E8A-4147-A177-3AD203B41FA5}">
                      <a16:colId xmlns:a16="http://schemas.microsoft.com/office/drawing/2014/main" val="2913046952"/>
                    </a:ext>
                  </a:extLst>
                </a:gridCol>
                <a:gridCol w="658368">
                  <a:extLst>
                    <a:ext uri="{9D8B030D-6E8A-4147-A177-3AD203B41FA5}">
                      <a16:colId xmlns:a16="http://schemas.microsoft.com/office/drawing/2014/main" val="803643404"/>
                    </a:ext>
                  </a:extLst>
                </a:gridCol>
                <a:gridCol w="658368">
                  <a:extLst>
                    <a:ext uri="{9D8B030D-6E8A-4147-A177-3AD203B41FA5}">
                      <a16:colId xmlns:a16="http://schemas.microsoft.com/office/drawing/2014/main" val="1371627192"/>
                    </a:ext>
                  </a:extLst>
                </a:gridCol>
                <a:gridCol w="658368">
                  <a:extLst>
                    <a:ext uri="{9D8B030D-6E8A-4147-A177-3AD203B41FA5}">
                      <a16:colId xmlns:a16="http://schemas.microsoft.com/office/drawing/2014/main" val="2627614060"/>
                    </a:ext>
                  </a:extLst>
                </a:gridCol>
                <a:gridCol w="658368">
                  <a:extLst>
                    <a:ext uri="{9D8B030D-6E8A-4147-A177-3AD203B41FA5}">
                      <a16:colId xmlns:a16="http://schemas.microsoft.com/office/drawing/2014/main" val="4051885433"/>
                    </a:ext>
                  </a:extLst>
                </a:gridCol>
                <a:gridCol w="658368">
                  <a:extLst>
                    <a:ext uri="{9D8B030D-6E8A-4147-A177-3AD203B41FA5}">
                      <a16:colId xmlns:a16="http://schemas.microsoft.com/office/drawing/2014/main" val="235474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224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06:06:00 </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5676771"/>
                  </a:ext>
                </a:extLst>
              </a:tr>
            </a:tbl>
          </a:graphicData>
        </a:graphic>
      </p:graphicFrame>
      <p:sp>
        <p:nvSpPr>
          <p:cNvPr id="4" name="Text Placeholder 3">
            <a:extLst>
              <a:ext uri="{FF2B5EF4-FFF2-40B4-BE49-F238E27FC236}">
                <a16:creationId xmlns:a16="http://schemas.microsoft.com/office/drawing/2014/main" id="{64CCCA44-8165-42DE-B2D3-BC6AF4D46F7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37939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76B6D-D130-4209-B349-2F3B4E57B136}"/>
              </a:ext>
            </a:extLst>
          </p:cNvPr>
          <p:cNvSpPr>
            <a:spLocks noGrp="1"/>
          </p:cNvSpPr>
          <p:nvPr>
            <p:ph type="title"/>
          </p:nvPr>
        </p:nvSpPr>
        <p:spPr/>
        <p:txBody>
          <a:bodyPr/>
          <a:lstStyle/>
          <a:p>
            <a:r>
              <a:rPr lang="en-US"/>
              <a:t>Facebook Own Posts Table | Oxford Fajar - 10 of 10</a:t>
            </a:r>
          </a:p>
        </p:txBody>
      </p:sp>
      <p:graphicFrame>
        <p:nvGraphicFramePr>
          <p:cNvPr id="5" name="Table Placeholder 4">
            <a:extLst>
              <a:ext uri="{FF2B5EF4-FFF2-40B4-BE49-F238E27FC236}">
                <a16:creationId xmlns:a16="http://schemas.microsoft.com/office/drawing/2014/main" id="{7942A03A-B7F8-431A-B9E4-14F66E35CF18}"/>
              </a:ext>
            </a:extLst>
          </p:cNvPr>
          <p:cNvGraphicFramePr>
            <a:graphicFrameLocks noGrp="1"/>
          </p:cNvGraphicFramePr>
          <p:nvPr>
            <p:ph type="tbl" sz="quarter" idx="13"/>
            <p:extLst>
              <p:ext uri="{D42A27DB-BD31-4B8C-83A1-F6EECF244321}">
                <p14:modId xmlns:p14="http://schemas.microsoft.com/office/powerpoint/2010/main" val="220081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7251412"/>
                    </a:ext>
                  </a:extLst>
                </a:gridCol>
                <a:gridCol w="658368">
                  <a:extLst>
                    <a:ext uri="{9D8B030D-6E8A-4147-A177-3AD203B41FA5}">
                      <a16:colId xmlns:a16="http://schemas.microsoft.com/office/drawing/2014/main" val="871179056"/>
                    </a:ext>
                  </a:extLst>
                </a:gridCol>
                <a:gridCol w="658368">
                  <a:extLst>
                    <a:ext uri="{9D8B030D-6E8A-4147-A177-3AD203B41FA5}">
                      <a16:colId xmlns:a16="http://schemas.microsoft.com/office/drawing/2014/main" val="4044670245"/>
                    </a:ext>
                  </a:extLst>
                </a:gridCol>
                <a:gridCol w="658368">
                  <a:extLst>
                    <a:ext uri="{9D8B030D-6E8A-4147-A177-3AD203B41FA5}">
                      <a16:colId xmlns:a16="http://schemas.microsoft.com/office/drawing/2014/main" val="983872051"/>
                    </a:ext>
                  </a:extLst>
                </a:gridCol>
                <a:gridCol w="658368">
                  <a:extLst>
                    <a:ext uri="{9D8B030D-6E8A-4147-A177-3AD203B41FA5}">
                      <a16:colId xmlns:a16="http://schemas.microsoft.com/office/drawing/2014/main" val="3035137303"/>
                    </a:ext>
                  </a:extLst>
                </a:gridCol>
                <a:gridCol w="658368">
                  <a:extLst>
                    <a:ext uri="{9D8B030D-6E8A-4147-A177-3AD203B41FA5}">
                      <a16:colId xmlns:a16="http://schemas.microsoft.com/office/drawing/2014/main" val="1860953353"/>
                    </a:ext>
                  </a:extLst>
                </a:gridCol>
                <a:gridCol w="658368">
                  <a:extLst>
                    <a:ext uri="{9D8B030D-6E8A-4147-A177-3AD203B41FA5}">
                      <a16:colId xmlns:a16="http://schemas.microsoft.com/office/drawing/2014/main" val="1863257609"/>
                    </a:ext>
                  </a:extLst>
                </a:gridCol>
                <a:gridCol w="658368">
                  <a:extLst>
                    <a:ext uri="{9D8B030D-6E8A-4147-A177-3AD203B41FA5}">
                      <a16:colId xmlns:a16="http://schemas.microsoft.com/office/drawing/2014/main" val="1553840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765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- 2019-03-05 17:05:00 </a:t>
                      </a:r>
                      <a:r>
                        <a:rPr kumimoji="0" lang="en-US" sz="1000" b="0" i="0" u="none" strike="noStrike" kern="1200" cap="none" spc="0" normalizeH="0" baseline="0" noProof="0">
                          <a:ln>
                            <a:noFill/>
                          </a:ln>
                          <a:solidFill>
                            <a:prstClr val="black"/>
                          </a:solidFill>
                          <a:effectLst/>
                          <a:uLnTx/>
                          <a:uFillTx/>
                          <a:latin typeface="+mn-lt"/>
                          <a:ea typeface="+mn-ea"/>
                          <a:cs typeface="+mn-cs"/>
                        </a:rPr>
                        <a:t> 
 What are you passionate about? 😊
Let us know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004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- 2019-03-03 17:05:00 </a:t>
                      </a:r>
                      <a:r>
                        <a:rPr kumimoji="0" lang="en-US" sz="1000" b="0" i="0" u="none" strike="noStrike" kern="1200" cap="none" spc="0" normalizeH="0" baseline="0" noProof="0">
                          <a:ln>
                            <a:noFill/>
                          </a:ln>
                          <a:solidFill>
                            <a:prstClr val="black"/>
                          </a:solidFill>
                          <a:effectLst/>
                          <a:uLnTx/>
                          <a:uFillTx/>
                          <a:latin typeface="+mn-lt"/>
                          <a:ea typeface="+mn-ea"/>
                          <a:cs typeface="+mn-cs"/>
                        </a:rPr>
                        <a:t> 
 Finding it hard to master Bahasa Malaysia literature component (KOMSAS)? 
Check out our ULASAN &amp; SOAL JAWAB (USJ) KOMSAS series which comes with easy-to-understand comprehension notes and exercises that can help you to prepare for PT3 and SPM.
Learn more at: 
http://bit.ly/2smep15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3547327"/>
                  </a:ext>
                </a:extLst>
              </a:tr>
            </a:tbl>
          </a:graphicData>
        </a:graphic>
      </p:graphicFrame>
      <p:sp>
        <p:nvSpPr>
          <p:cNvPr id="4" name="Text Placeholder 3">
            <a:extLst>
              <a:ext uri="{FF2B5EF4-FFF2-40B4-BE49-F238E27FC236}">
                <a16:creationId xmlns:a16="http://schemas.microsoft.com/office/drawing/2014/main" id="{2EB04D01-957A-489E-A19D-B84A774B42D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3413347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989</Words>
  <Application>Microsoft Office PowerPoint</Application>
  <PresentationFormat>On-screen Show (4:3)</PresentationFormat>
  <Paragraphs>447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10</vt:lpstr>
      <vt:lpstr>Facebook Own Posts Table | Oxford Fajar - 2 of 10</vt:lpstr>
      <vt:lpstr>Facebook Own Posts Table | Oxford Fajar - 3 of 10</vt:lpstr>
      <vt:lpstr>Facebook Own Posts Table | Oxford Fajar - 4 of 10</vt:lpstr>
      <vt:lpstr>Facebook Own Posts Table | Oxford Fajar - 5 of 10</vt:lpstr>
      <vt:lpstr>Facebook Own Posts Table | Oxford Fajar - 6 of 10</vt:lpstr>
      <vt:lpstr>Facebook Own Posts Table | Oxford Fajar - 7 of 10</vt:lpstr>
      <vt:lpstr>Facebook Own Posts Table | Oxford Fajar - 8 of 10</vt:lpstr>
      <vt:lpstr>Facebook Own Posts Table | Oxford Fajar - 9 of 10</vt:lpstr>
      <vt:lpstr>Facebook Own Posts Table | Oxford Fajar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2019-04-13T05:24:27Z</dcterms:created>
  <dcterms:modified xsi:type="dcterms:W3CDTF">2019-04-13T05:25:15Z</dcterms:modified>
</cp:coreProperties>
</file>