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618-4885-8826-17DAC242102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D618-4885-8826-17DAC242102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D618-4885-8826-17DAC242102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D618-4885-8826-17DAC242102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D618-4885-8826-17DAC242102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D618-4885-8826-17DAC242102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D618-4885-8826-17DAC242102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D618-4885-8826-17DAC2421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079088"/>
        <c:axId val="340075808"/>
      </c:barChart>
      <c:catAx>
        <c:axId val="34007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75808"/>
        <c:crosses val="autoZero"/>
        <c:auto val="1"/>
        <c:lblAlgn val="ctr"/>
        <c:lblOffset val="100"/>
        <c:noMultiLvlLbl val="0"/>
      </c:catAx>
      <c:valAx>
        <c:axId val="34007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7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F40C3-B5A9-4E50-AFF2-CC4FFA553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The Coffee Bean &amp; Tea Leaf -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321E29-311D-439A-BA4F-F95EF60AF2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7445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CB242-5A20-465C-A99D-398BF751F6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60A38-088C-47D2-9F42-4B57B04BA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364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The Coffee Bean &amp; Tea Leaf -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The Coffee Bean &amp; Tea Leaf - Malaysia</dc:title>
  <dc:creator>Frederik Peiniger</dc:creator>
  <cp:lastModifiedBy>Frederik Peiniger</cp:lastModifiedBy>
  <cp:revision>1</cp:revision>
  <dcterms:created xsi:type="dcterms:W3CDTF">2019-04-08T02:47:38Z</dcterms:created>
  <dcterms:modified xsi:type="dcterms:W3CDTF">2019-04-08T02:47:43Z</dcterms:modified>
</cp:coreProperties>
</file>