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272</c:v>
                </c:pt>
                <c:pt idx="1">
                  <c:v>1396</c:v>
                </c:pt>
                <c:pt idx="2">
                  <c:v>887</c:v>
                </c:pt>
                <c:pt idx="3">
                  <c:v>30</c:v>
                </c:pt>
                <c:pt idx="4">
                  <c:v>141</c:v>
                </c:pt>
                <c:pt idx="5">
                  <c:v>193</c:v>
                </c:pt>
                <c:pt idx="6">
                  <c:v>131</c:v>
                </c:pt>
                <c:pt idx="7">
                  <c:v>4</c:v>
                </c:pt>
                <c:pt idx="8">
                  <c:v>37</c:v>
                </c:pt>
                <c:pt idx="9">
                  <c:v>177</c:v>
                </c:pt>
                <c:pt idx="10">
                  <c:v>162</c:v>
                </c:pt>
                <c:pt idx="11">
                  <c:v>40</c:v>
                </c:pt>
                <c:pt idx="12">
                  <c:v>88</c:v>
                </c:pt>
                <c:pt idx="13">
                  <c:v>366</c:v>
                </c:pt>
                <c:pt idx="14">
                  <c:v>265</c:v>
                </c:pt>
                <c:pt idx="15">
                  <c:v>205</c:v>
                </c:pt>
                <c:pt idx="16">
                  <c:v>250</c:v>
                </c:pt>
                <c:pt idx="17">
                  <c:v>33</c:v>
                </c:pt>
                <c:pt idx="18">
                  <c:v>44</c:v>
                </c:pt>
                <c:pt idx="19">
                  <c:v>139</c:v>
                </c:pt>
                <c:pt idx="20">
                  <c:v>182</c:v>
                </c:pt>
                <c:pt idx="21">
                  <c:v>8</c:v>
                </c:pt>
                <c:pt idx="22">
                  <c:v>49</c:v>
                </c:pt>
                <c:pt idx="23">
                  <c:v>224</c:v>
                </c:pt>
                <c:pt idx="24">
                  <c:v>181</c:v>
                </c:pt>
                <c:pt idx="25">
                  <c:v>355</c:v>
                </c:pt>
                <c:pt idx="26">
                  <c:v>601</c:v>
                </c:pt>
                <c:pt idx="27">
                  <c:v>149</c:v>
                </c:pt>
                <c:pt idx="28">
                  <c:v>685</c:v>
                </c:pt>
                <c:pt idx="29">
                  <c:v>772</c:v>
                </c:pt>
                <c:pt idx="30">
                  <c:v>940</c:v>
                </c:pt>
                <c:pt idx="31">
                  <c:v>900</c:v>
                </c:pt>
                <c:pt idx="32">
                  <c:v>35</c:v>
                </c:pt>
                <c:pt idx="33">
                  <c:v>550</c:v>
                </c:pt>
                <c:pt idx="34">
                  <c:v>25</c:v>
                </c:pt>
                <c:pt idx="35">
                  <c:v>26</c:v>
                </c:pt>
                <c:pt idx="36">
                  <c:v>391</c:v>
                </c:pt>
                <c:pt idx="37">
                  <c:v>37</c:v>
                </c:pt>
                <c:pt idx="38">
                  <c:v>1014</c:v>
                </c:pt>
                <c:pt idx="39">
                  <c:v>490</c:v>
                </c:pt>
                <c:pt idx="40">
                  <c:v>30</c:v>
                </c:pt>
                <c:pt idx="41">
                  <c:v>7</c:v>
                </c:pt>
                <c:pt idx="42">
                  <c:v>93</c:v>
                </c:pt>
                <c:pt idx="43">
                  <c:v>210</c:v>
                </c:pt>
                <c:pt idx="44">
                  <c:v>90</c:v>
                </c:pt>
                <c:pt idx="45">
                  <c:v>255</c:v>
                </c:pt>
                <c:pt idx="46">
                  <c:v>377</c:v>
                </c:pt>
                <c:pt idx="47">
                  <c:v>250</c:v>
                </c:pt>
                <c:pt idx="48">
                  <c:v>9</c:v>
                </c:pt>
                <c:pt idx="49">
                  <c:v>6</c:v>
                </c:pt>
                <c:pt idx="50">
                  <c:v>66</c:v>
                </c:pt>
                <c:pt idx="51">
                  <c:v>310</c:v>
                </c:pt>
                <c:pt idx="52">
                  <c:v>14</c:v>
                </c:pt>
                <c:pt idx="53">
                  <c:v>9</c:v>
                </c:pt>
                <c:pt idx="54">
                  <c:v>10</c:v>
                </c:pt>
                <c:pt idx="55">
                  <c:v>7</c:v>
                </c:pt>
                <c:pt idx="56">
                  <c:v>11</c:v>
                </c:pt>
                <c:pt idx="57">
                  <c:v>6</c:v>
                </c:pt>
                <c:pt idx="58">
                  <c:v>7</c:v>
                </c:pt>
                <c:pt idx="59">
                  <c:v>10</c:v>
                </c:pt>
                <c:pt idx="60">
                  <c:v>99</c:v>
                </c:pt>
                <c:pt idx="61">
                  <c:v>454</c:v>
                </c:pt>
                <c:pt idx="62">
                  <c:v>26</c:v>
                </c:pt>
                <c:pt idx="63">
                  <c:v>14</c:v>
                </c:pt>
                <c:pt idx="64">
                  <c:v>12</c:v>
                </c:pt>
                <c:pt idx="65">
                  <c:v>15</c:v>
                </c:pt>
                <c:pt idx="66">
                  <c:v>7</c:v>
                </c:pt>
                <c:pt idx="67">
                  <c:v>236</c:v>
                </c:pt>
                <c:pt idx="68">
                  <c:v>435</c:v>
                </c:pt>
                <c:pt idx="69">
                  <c:v>85</c:v>
                </c:pt>
                <c:pt idx="70">
                  <c:v>296</c:v>
                </c:pt>
                <c:pt idx="71">
                  <c:v>420</c:v>
                </c:pt>
                <c:pt idx="72">
                  <c:v>133</c:v>
                </c:pt>
                <c:pt idx="73">
                  <c:v>33</c:v>
                </c:pt>
                <c:pt idx="74">
                  <c:v>191</c:v>
                </c:pt>
                <c:pt idx="75">
                  <c:v>179</c:v>
                </c:pt>
                <c:pt idx="76">
                  <c:v>465</c:v>
                </c:pt>
                <c:pt idx="77">
                  <c:v>654</c:v>
                </c:pt>
                <c:pt idx="78">
                  <c:v>22</c:v>
                </c:pt>
                <c:pt idx="79">
                  <c:v>64</c:v>
                </c:pt>
                <c:pt idx="80">
                  <c:v>235</c:v>
                </c:pt>
                <c:pt idx="81">
                  <c:v>120</c:v>
                </c:pt>
                <c:pt idx="82">
                  <c:v>30</c:v>
                </c:pt>
                <c:pt idx="83">
                  <c:v>228</c:v>
                </c:pt>
                <c:pt idx="84">
                  <c:v>159</c:v>
                </c:pt>
                <c:pt idx="85">
                  <c:v>40</c:v>
                </c:pt>
                <c:pt idx="86">
                  <c:v>126</c:v>
                </c:pt>
                <c:pt idx="87">
                  <c:v>116</c:v>
                </c:pt>
                <c:pt idx="88">
                  <c:v>10</c:v>
                </c:pt>
                <c:pt idx="89">
                  <c:v>10</c:v>
                </c:pt>
                <c:pt idx="90">
                  <c:v>4</c:v>
                </c:pt>
                <c:pt idx="91">
                  <c:v>7</c:v>
                </c:pt>
                <c:pt idx="92">
                  <c:v>5</c:v>
                </c:pt>
                <c:pt idx="93">
                  <c:v>190</c:v>
                </c:pt>
                <c:pt idx="94">
                  <c:v>367</c:v>
                </c:pt>
                <c:pt idx="95">
                  <c:v>135</c:v>
                </c:pt>
                <c:pt idx="96">
                  <c:v>145</c:v>
                </c:pt>
                <c:pt idx="97">
                  <c:v>379</c:v>
                </c:pt>
                <c:pt idx="98">
                  <c:v>101</c:v>
                </c:pt>
                <c:pt idx="99">
                  <c:v>455</c:v>
                </c:pt>
                <c:pt idx="100">
                  <c:v>244</c:v>
                </c:pt>
                <c:pt idx="101">
                  <c:v>36</c:v>
                </c:pt>
                <c:pt idx="102">
                  <c:v>284</c:v>
                </c:pt>
                <c:pt idx="103">
                  <c:v>286</c:v>
                </c:pt>
                <c:pt idx="104">
                  <c:v>11</c:v>
                </c:pt>
                <c:pt idx="105">
                  <c:v>8</c:v>
                </c:pt>
                <c:pt idx="106">
                  <c:v>52</c:v>
                </c:pt>
                <c:pt idx="107">
                  <c:v>260</c:v>
                </c:pt>
                <c:pt idx="108">
                  <c:v>201</c:v>
                </c:pt>
                <c:pt idx="109">
                  <c:v>8</c:v>
                </c:pt>
                <c:pt idx="110">
                  <c:v>74</c:v>
                </c:pt>
                <c:pt idx="111">
                  <c:v>174</c:v>
                </c:pt>
                <c:pt idx="112">
                  <c:v>160</c:v>
                </c:pt>
                <c:pt idx="113">
                  <c:v>9</c:v>
                </c:pt>
                <c:pt idx="114">
                  <c:v>19</c:v>
                </c:pt>
                <c:pt idx="115">
                  <c:v>84</c:v>
                </c:pt>
                <c:pt idx="116">
                  <c:v>16</c:v>
                </c:pt>
                <c:pt idx="117">
                  <c:v>16</c:v>
                </c:pt>
                <c:pt idx="118">
                  <c:v>193</c:v>
                </c:pt>
                <c:pt idx="119">
                  <c:v>149</c:v>
                </c:pt>
                <c:pt idx="120">
                  <c:v>14</c:v>
                </c:pt>
                <c:pt idx="121">
                  <c:v>19</c:v>
                </c:pt>
                <c:pt idx="122">
                  <c:v>59</c:v>
                </c:pt>
                <c:pt idx="123">
                  <c:v>445</c:v>
                </c:pt>
                <c:pt idx="124">
                  <c:v>599</c:v>
                </c:pt>
                <c:pt idx="125">
                  <c:v>214</c:v>
                </c:pt>
                <c:pt idx="126">
                  <c:v>7</c:v>
                </c:pt>
                <c:pt idx="127">
                  <c:v>70</c:v>
                </c:pt>
                <c:pt idx="128">
                  <c:v>294</c:v>
                </c:pt>
                <c:pt idx="129">
                  <c:v>433</c:v>
                </c:pt>
                <c:pt idx="130">
                  <c:v>301</c:v>
                </c:pt>
                <c:pt idx="131">
                  <c:v>258</c:v>
                </c:pt>
                <c:pt idx="132">
                  <c:v>197</c:v>
                </c:pt>
                <c:pt idx="133">
                  <c:v>804</c:v>
                </c:pt>
                <c:pt idx="134">
                  <c:v>502</c:v>
                </c:pt>
                <c:pt idx="135">
                  <c:v>113</c:v>
                </c:pt>
                <c:pt idx="136">
                  <c:v>448</c:v>
                </c:pt>
                <c:pt idx="137">
                  <c:v>285</c:v>
                </c:pt>
                <c:pt idx="138">
                  <c:v>6</c:v>
                </c:pt>
                <c:pt idx="139">
                  <c:v>259</c:v>
                </c:pt>
                <c:pt idx="140">
                  <c:v>209</c:v>
                </c:pt>
                <c:pt idx="141">
                  <c:v>24</c:v>
                </c:pt>
                <c:pt idx="142">
                  <c:v>8</c:v>
                </c:pt>
                <c:pt idx="143">
                  <c:v>191</c:v>
                </c:pt>
                <c:pt idx="144">
                  <c:v>202</c:v>
                </c:pt>
                <c:pt idx="145">
                  <c:v>177</c:v>
                </c:pt>
                <c:pt idx="146">
                  <c:v>59</c:v>
                </c:pt>
                <c:pt idx="147">
                  <c:v>8</c:v>
                </c:pt>
                <c:pt idx="148">
                  <c:v>7</c:v>
                </c:pt>
                <c:pt idx="149">
                  <c:v>19</c:v>
                </c:pt>
                <c:pt idx="150">
                  <c:v>7</c:v>
                </c:pt>
                <c:pt idx="151">
                  <c:v>1138</c:v>
                </c:pt>
                <c:pt idx="152">
                  <c:v>985</c:v>
                </c:pt>
                <c:pt idx="153">
                  <c:v>368</c:v>
                </c:pt>
                <c:pt idx="154">
                  <c:v>7</c:v>
                </c:pt>
                <c:pt idx="155">
                  <c:v>9</c:v>
                </c:pt>
                <c:pt idx="156">
                  <c:v>4</c:v>
                </c:pt>
                <c:pt idx="157">
                  <c:v>6</c:v>
                </c:pt>
                <c:pt idx="158">
                  <c:v>84</c:v>
                </c:pt>
                <c:pt idx="159">
                  <c:v>262</c:v>
                </c:pt>
                <c:pt idx="160">
                  <c:v>212</c:v>
                </c:pt>
                <c:pt idx="161">
                  <c:v>92</c:v>
                </c:pt>
                <c:pt idx="162">
                  <c:v>286</c:v>
                </c:pt>
                <c:pt idx="163">
                  <c:v>642</c:v>
                </c:pt>
                <c:pt idx="164">
                  <c:v>383</c:v>
                </c:pt>
                <c:pt idx="165">
                  <c:v>363</c:v>
                </c:pt>
                <c:pt idx="166">
                  <c:v>402</c:v>
                </c:pt>
                <c:pt idx="167">
                  <c:v>661</c:v>
                </c:pt>
                <c:pt idx="168">
                  <c:v>337</c:v>
                </c:pt>
                <c:pt idx="169">
                  <c:v>4</c:v>
                </c:pt>
                <c:pt idx="170">
                  <c:v>58</c:v>
                </c:pt>
                <c:pt idx="171">
                  <c:v>338</c:v>
                </c:pt>
                <c:pt idx="172">
                  <c:v>12</c:v>
                </c:pt>
                <c:pt idx="173">
                  <c:v>5</c:v>
                </c:pt>
                <c:pt idx="174">
                  <c:v>657</c:v>
                </c:pt>
                <c:pt idx="175">
                  <c:v>181</c:v>
                </c:pt>
                <c:pt idx="176">
                  <c:v>113</c:v>
                </c:pt>
                <c:pt idx="177">
                  <c:v>426</c:v>
                </c:pt>
                <c:pt idx="178">
                  <c:v>4</c:v>
                </c:pt>
                <c:pt idx="179">
                  <c:v>47</c:v>
                </c:pt>
                <c:pt idx="180">
                  <c:v>300</c:v>
                </c:pt>
                <c:pt idx="181">
                  <c:v>403</c:v>
                </c:pt>
                <c:pt idx="182">
                  <c:v>28</c:v>
                </c:pt>
                <c:pt idx="183">
                  <c:v>14</c:v>
                </c:pt>
                <c:pt idx="184">
                  <c:v>34</c:v>
                </c:pt>
                <c:pt idx="185">
                  <c:v>144</c:v>
                </c:pt>
                <c:pt idx="186">
                  <c:v>592</c:v>
                </c:pt>
                <c:pt idx="187">
                  <c:v>945</c:v>
                </c:pt>
                <c:pt idx="188">
                  <c:v>113</c:v>
                </c:pt>
                <c:pt idx="189">
                  <c:v>43</c:v>
                </c:pt>
                <c:pt idx="190">
                  <c:v>250</c:v>
                </c:pt>
                <c:pt idx="191">
                  <c:v>224</c:v>
                </c:pt>
                <c:pt idx="192">
                  <c:v>50</c:v>
                </c:pt>
                <c:pt idx="193">
                  <c:v>96</c:v>
                </c:pt>
                <c:pt idx="194">
                  <c:v>260</c:v>
                </c:pt>
                <c:pt idx="195">
                  <c:v>213</c:v>
                </c:pt>
                <c:pt idx="196">
                  <c:v>155</c:v>
                </c:pt>
                <c:pt idx="197">
                  <c:v>312</c:v>
                </c:pt>
                <c:pt idx="198">
                  <c:v>119</c:v>
                </c:pt>
                <c:pt idx="199">
                  <c:v>229</c:v>
                </c:pt>
                <c:pt idx="200">
                  <c:v>153</c:v>
                </c:pt>
                <c:pt idx="201">
                  <c:v>17</c:v>
                </c:pt>
                <c:pt idx="202">
                  <c:v>5</c:v>
                </c:pt>
                <c:pt idx="203">
                  <c:v>7</c:v>
                </c:pt>
                <c:pt idx="204">
                  <c:v>42</c:v>
                </c:pt>
                <c:pt idx="205">
                  <c:v>33</c:v>
                </c:pt>
                <c:pt idx="206">
                  <c:v>18</c:v>
                </c:pt>
                <c:pt idx="207">
                  <c:v>70</c:v>
                </c:pt>
                <c:pt idx="208">
                  <c:v>114</c:v>
                </c:pt>
                <c:pt idx="209">
                  <c:v>174</c:v>
                </c:pt>
                <c:pt idx="210">
                  <c:v>242</c:v>
                </c:pt>
                <c:pt idx="211">
                  <c:v>43</c:v>
                </c:pt>
                <c:pt idx="212">
                  <c:v>17</c:v>
                </c:pt>
                <c:pt idx="213">
                  <c:v>97</c:v>
                </c:pt>
                <c:pt idx="214">
                  <c:v>83</c:v>
                </c:pt>
                <c:pt idx="215">
                  <c:v>533</c:v>
                </c:pt>
                <c:pt idx="216">
                  <c:v>516</c:v>
                </c:pt>
                <c:pt idx="217">
                  <c:v>6</c:v>
                </c:pt>
                <c:pt idx="218">
                  <c:v>7</c:v>
                </c:pt>
                <c:pt idx="219">
                  <c:v>3</c:v>
                </c:pt>
                <c:pt idx="220">
                  <c:v>7</c:v>
                </c:pt>
                <c:pt idx="221">
                  <c:v>60</c:v>
                </c:pt>
                <c:pt idx="222">
                  <c:v>227</c:v>
                </c:pt>
                <c:pt idx="223">
                  <c:v>153</c:v>
                </c:pt>
                <c:pt idx="224">
                  <c:v>11</c:v>
                </c:pt>
                <c:pt idx="225">
                  <c:v>509</c:v>
                </c:pt>
                <c:pt idx="226">
                  <c:v>471</c:v>
                </c:pt>
                <c:pt idx="227">
                  <c:v>67</c:v>
                </c:pt>
                <c:pt idx="228">
                  <c:v>411</c:v>
                </c:pt>
                <c:pt idx="229">
                  <c:v>349</c:v>
                </c:pt>
                <c:pt idx="230">
                  <c:v>27</c:v>
                </c:pt>
                <c:pt idx="231">
                  <c:v>90</c:v>
                </c:pt>
                <c:pt idx="232">
                  <c:v>228</c:v>
                </c:pt>
                <c:pt idx="233">
                  <c:v>623</c:v>
                </c:pt>
                <c:pt idx="234">
                  <c:v>499</c:v>
                </c:pt>
                <c:pt idx="235">
                  <c:v>114</c:v>
                </c:pt>
                <c:pt idx="236">
                  <c:v>288</c:v>
                </c:pt>
                <c:pt idx="237">
                  <c:v>280</c:v>
                </c:pt>
                <c:pt idx="238">
                  <c:v>17</c:v>
                </c:pt>
                <c:pt idx="239">
                  <c:v>87</c:v>
                </c:pt>
                <c:pt idx="240">
                  <c:v>303</c:v>
                </c:pt>
                <c:pt idx="241">
                  <c:v>154</c:v>
                </c:pt>
                <c:pt idx="242">
                  <c:v>262</c:v>
                </c:pt>
                <c:pt idx="243">
                  <c:v>333</c:v>
                </c:pt>
                <c:pt idx="244">
                  <c:v>6</c:v>
                </c:pt>
                <c:pt idx="245">
                  <c:v>5</c:v>
                </c:pt>
                <c:pt idx="246">
                  <c:v>65</c:v>
                </c:pt>
                <c:pt idx="247">
                  <c:v>239</c:v>
                </c:pt>
                <c:pt idx="248">
                  <c:v>160</c:v>
                </c:pt>
                <c:pt idx="249">
                  <c:v>89</c:v>
                </c:pt>
                <c:pt idx="250">
                  <c:v>143</c:v>
                </c:pt>
                <c:pt idx="251">
                  <c:v>91</c:v>
                </c:pt>
                <c:pt idx="252">
                  <c:v>6</c:v>
                </c:pt>
                <c:pt idx="253">
                  <c:v>309</c:v>
                </c:pt>
                <c:pt idx="254">
                  <c:v>1011</c:v>
                </c:pt>
                <c:pt idx="255">
                  <c:v>518</c:v>
                </c:pt>
                <c:pt idx="256">
                  <c:v>56</c:v>
                </c:pt>
                <c:pt idx="257">
                  <c:v>1023</c:v>
                </c:pt>
                <c:pt idx="258">
                  <c:v>1184</c:v>
                </c:pt>
                <c:pt idx="259">
                  <c:v>596</c:v>
                </c:pt>
                <c:pt idx="260">
                  <c:v>489</c:v>
                </c:pt>
                <c:pt idx="261">
                  <c:v>411</c:v>
                </c:pt>
                <c:pt idx="262">
                  <c:v>252</c:v>
                </c:pt>
                <c:pt idx="263">
                  <c:v>64</c:v>
                </c:pt>
                <c:pt idx="264">
                  <c:v>468</c:v>
                </c:pt>
                <c:pt idx="265">
                  <c:v>110</c:v>
                </c:pt>
                <c:pt idx="266">
                  <c:v>95</c:v>
                </c:pt>
                <c:pt idx="267">
                  <c:v>214</c:v>
                </c:pt>
                <c:pt idx="268">
                  <c:v>119</c:v>
                </c:pt>
                <c:pt idx="269">
                  <c:v>9</c:v>
                </c:pt>
                <c:pt idx="270">
                  <c:v>4</c:v>
                </c:pt>
                <c:pt idx="271">
                  <c:v>41</c:v>
                </c:pt>
                <c:pt idx="272">
                  <c:v>31</c:v>
                </c:pt>
                <c:pt idx="273">
                  <c:v>6</c:v>
                </c:pt>
                <c:pt idx="274">
                  <c:v>4</c:v>
                </c:pt>
                <c:pt idx="275">
                  <c:v>1</c:v>
                </c:pt>
                <c:pt idx="276">
                  <c:v>367</c:v>
                </c:pt>
                <c:pt idx="277">
                  <c:v>360</c:v>
                </c:pt>
                <c:pt idx="278">
                  <c:v>191</c:v>
                </c:pt>
                <c:pt idx="279">
                  <c:v>147</c:v>
                </c:pt>
                <c:pt idx="280">
                  <c:v>80</c:v>
                </c:pt>
                <c:pt idx="281">
                  <c:v>197</c:v>
                </c:pt>
                <c:pt idx="282">
                  <c:v>113</c:v>
                </c:pt>
                <c:pt idx="283">
                  <c:v>15</c:v>
                </c:pt>
                <c:pt idx="284">
                  <c:v>25</c:v>
                </c:pt>
                <c:pt idx="285">
                  <c:v>12</c:v>
                </c:pt>
                <c:pt idx="286">
                  <c:v>9</c:v>
                </c:pt>
                <c:pt idx="287">
                  <c:v>4</c:v>
                </c:pt>
                <c:pt idx="288">
                  <c:v>7</c:v>
                </c:pt>
                <c:pt idx="289">
                  <c:v>277</c:v>
                </c:pt>
                <c:pt idx="290">
                  <c:v>2444</c:v>
                </c:pt>
                <c:pt idx="291">
                  <c:v>2663</c:v>
                </c:pt>
                <c:pt idx="292">
                  <c:v>298</c:v>
                </c:pt>
                <c:pt idx="293">
                  <c:v>270</c:v>
                </c:pt>
                <c:pt idx="294">
                  <c:v>208</c:v>
                </c:pt>
                <c:pt idx="295">
                  <c:v>6</c:v>
                </c:pt>
                <c:pt idx="296">
                  <c:v>66</c:v>
                </c:pt>
                <c:pt idx="297">
                  <c:v>12</c:v>
                </c:pt>
                <c:pt idx="298">
                  <c:v>192</c:v>
                </c:pt>
                <c:pt idx="299">
                  <c:v>346</c:v>
                </c:pt>
                <c:pt idx="300">
                  <c:v>247</c:v>
                </c:pt>
                <c:pt idx="301">
                  <c:v>15</c:v>
                </c:pt>
                <c:pt idx="302">
                  <c:v>3</c:v>
                </c:pt>
                <c:pt idx="303">
                  <c:v>6</c:v>
                </c:pt>
                <c:pt idx="304">
                  <c:v>6</c:v>
                </c:pt>
                <c:pt idx="305">
                  <c:v>169</c:v>
                </c:pt>
                <c:pt idx="306">
                  <c:v>303</c:v>
                </c:pt>
                <c:pt idx="307">
                  <c:v>55</c:v>
                </c:pt>
                <c:pt idx="308">
                  <c:v>24</c:v>
                </c:pt>
                <c:pt idx="309">
                  <c:v>2225</c:v>
                </c:pt>
                <c:pt idx="310">
                  <c:v>8390</c:v>
                </c:pt>
                <c:pt idx="311">
                  <c:v>1256</c:v>
                </c:pt>
                <c:pt idx="312">
                  <c:v>3648</c:v>
                </c:pt>
                <c:pt idx="313">
                  <c:v>2963</c:v>
                </c:pt>
                <c:pt idx="314">
                  <c:v>48</c:v>
                </c:pt>
                <c:pt idx="315">
                  <c:v>13</c:v>
                </c:pt>
                <c:pt idx="316">
                  <c:v>683</c:v>
                </c:pt>
                <c:pt idx="317">
                  <c:v>3783</c:v>
                </c:pt>
                <c:pt idx="318">
                  <c:v>3113</c:v>
                </c:pt>
                <c:pt idx="319">
                  <c:v>53</c:v>
                </c:pt>
                <c:pt idx="320">
                  <c:v>47</c:v>
                </c:pt>
                <c:pt idx="321">
                  <c:v>8</c:v>
                </c:pt>
                <c:pt idx="322">
                  <c:v>5</c:v>
                </c:pt>
                <c:pt idx="323">
                  <c:v>2</c:v>
                </c:pt>
                <c:pt idx="324">
                  <c:v>319</c:v>
                </c:pt>
                <c:pt idx="325">
                  <c:v>4010</c:v>
                </c:pt>
                <c:pt idx="326">
                  <c:v>3624</c:v>
                </c:pt>
                <c:pt idx="327">
                  <c:v>77</c:v>
                </c:pt>
                <c:pt idx="328">
                  <c:v>300</c:v>
                </c:pt>
                <c:pt idx="329">
                  <c:v>850</c:v>
                </c:pt>
                <c:pt idx="330">
                  <c:v>3612</c:v>
                </c:pt>
                <c:pt idx="331">
                  <c:v>3006</c:v>
                </c:pt>
                <c:pt idx="332">
                  <c:v>267</c:v>
                </c:pt>
                <c:pt idx="333">
                  <c:v>857</c:v>
                </c:pt>
                <c:pt idx="334">
                  <c:v>170</c:v>
                </c:pt>
                <c:pt idx="335">
                  <c:v>74</c:v>
                </c:pt>
                <c:pt idx="336">
                  <c:v>68</c:v>
                </c:pt>
                <c:pt idx="337">
                  <c:v>96</c:v>
                </c:pt>
                <c:pt idx="338">
                  <c:v>33</c:v>
                </c:pt>
                <c:pt idx="339">
                  <c:v>34</c:v>
                </c:pt>
                <c:pt idx="340">
                  <c:v>7</c:v>
                </c:pt>
                <c:pt idx="341">
                  <c:v>3</c:v>
                </c:pt>
                <c:pt idx="342">
                  <c:v>3</c:v>
                </c:pt>
                <c:pt idx="343">
                  <c:v>3</c:v>
                </c:pt>
                <c:pt idx="344">
                  <c:v>4</c:v>
                </c:pt>
                <c:pt idx="345">
                  <c:v>2772</c:v>
                </c:pt>
                <c:pt idx="346">
                  <c:v>689</c:v>
                </c:pt>
                <c:pt idx="347">
                  <c:v>313</c:v>
                </c:pt>
                <c:pt idx="348">
                  <c:v>269</c:v>
                </c:pt>
                <c:pt idx="349">
                  <c:v>443</c:v>
                </c:pt>
                <c:pt idx="350">
                  <c:v>162</c:v>
                </c:pt>
                <c:pt idx="351">
                  <c:v>169</c:v>
                </c:pt>
                <c:pt idx="352">
                  <c:v>73</c:v>
                </c:pt>
                <c:pt idx="353">
                  <c:v>11746</c:v>
                </c:pt>
                <c:pt idx="354">
                  <c:v>3274</c:v>
                </c:pt>
                <c:pt idx="355">
                  <c:v>1837</c:v>
                </c:pt>
                <c:pt idx="356">
                  <c:v>773</c:v>
                </c:pt>
                <c:pt idx="357">
                  <c:v>767</c:v>
                </c:pt>
                <c:pt idx="358">
                  <c:v>395</c:v>
                </c:pt>
                <c:pt idx="359">
                  <c:v>490</c:v>
                </c:pt>
                <c:pt idx="360">
                  <c:v>170</c:v>
                </c:pt>
                <c:pt idx="361">
                  <c:v>1830</c:v>
                </c:pt>
                <c:pt idx="362">
                  <c:v>1758</c:v>
                </c:pt>
                <c:pt idx="363">
                  <c:v>2347</c:v>
                </c:pt>
                <c:pt idx="364">
                  <c:v>4913</c:v>
                </c:pt>
                <c:pt idx="365">
                  <c:v>4607</c:v>
                </c:pt>
                <c:pt idx="366">
                  <c:v>43</c:v>
                </c:pt>
                <c:pt idx="367">
                  <c:v>11</c:v>
                </c:pt>
                <c:pt idx="368">
                  <c:v>5</c:v>
                </c:pt>
                <c:pt idx="369">
                  <c:v>4</c:v>
                </c:pt>
                <c:pt idx="370">
                  <c:v>3</c:v>
                </c:pt>
                <c:pt idx="371">
                  <c:v>6</c:v>
                </c:pt>
                <c:pt idx="372">
                  <c:v>6</c:v>
                </c:pt>
                <c:pt idx="373">
                  <c:v>10</c:v>
                </c:pt>
                <c:pt idx="374">
                  <c:v>110</c:v>
                </c:pt>
                <c:pt idx="375">
                  <c:v>112</c:v>
                </c:pt>
                <c:pt idx="376">
                  <c:v>55</c:v>
                </c:pt>
                <c:pt idx="377">
                  <c:v>34</c:v>
                </c:pt>
                <c:pt idx="378">
                  <c:v>15</c:v>
                </c:pt>
                <c:pt idx="379">
                  <c:v>78</c:v>
                </c:pt>
                <c:pt idx="380">
                  <c:v>108</c:v>
                </c:pt>
                <c:pt idx="381">
                  <c:v>11</c:v>
                </c:pt>
                <c:pt idx="382">
                  <c:v>33</c:v>
                </c:pt>
                <c:pt idx="383">
                  <c:v>106</c:v>
                </c:pt>
                <c:pt idx="384">
                  <c:v>24</c:v>
                </c:pt>
                <c:pt idx="385">
                  <c:v>4</c:v>
                </c:pt>
                <c:pt idx="386">
                  <c:v>89</c:v>
                </c:pt>
                <c:pt idx="387">
                  <c:v>62</c:v>
                </c:pt>
                <c:pt idx="388">
                  <c:v>25</c:v>
                </c:pt>
                <c:pt idx="389">
                  <c:v>5236</c:v>
                </c:pt>
                <c:pt idx="390">
                  <c:v>9456</c:v>
                </c:pt>
                <c:pt idx="391">
                  <c:v>5962</c:v>
                </c:pt>
                <c:pt idx="392">
                  <c:v>3230</c:v>
                </c:pt>
                <c:pt idx="393">
                  <c:v>5854</c:v>
                </c:pt>
                <c:pt idx="394">
                  <c:v>4674</c:v>
                </c:pt>
                <c:pt idx="395">
                  <c:v>4935</c:v>
                </c:pt>
                <c:pt idx="396">
                  <c:v>1794</c:v>
                </c:pt>
                <c:pt idx="397">
                  <c:v>1333</c:v>
                </c:pt>
                <c:pt idx="398">
                  <c:v>3428</c:v>
                </c:pt>
                <c:pt idx="399">
                  <c:v>1591</c:v>
                </c:pt>
                <c:pt idx="400">
                  <c:v>91</c:v>
                </c:pt>
                <c:pt idx="401">
                  <c:v>42</c:v>
                </c:pt>
                <c:pt idx="402">
                  <c:v>12</c:v>
                </c:pt>
                <c:pt idx="403">
                  <c:v>122</c:v>
                </c:pt>
                <c:pt idx="404">
                  <c:v>356</c:v>
                </c:pt>
                <c:pt idx="405">
                  <c:v>140</c:v>
                </c:pt>
                <c:pt idx="406">
                  <c:v>12</c:v>
                </c:pt>
                <c:pt idx="407">
                  <c:v>0</c:v>
                </c:pt>
                <c:pt idx="408">
                  <c:v>2</c:v>
                </c:pt>
                <c:pt idx="409">
                  <c:v>4</c:v>
                </c:pt>
                <c:pt idx="410">
                  <c:v>248</c:v>
                </c:pt>
                <c:pt idx="411">
                  <c:v>278</c:v>
                </c:pt>
                <c:pt idx="412">
                  <c:v>114</c:v>
                </c:pt>
                <c:pt idx="413">
                  <c:v>1339</c:v>
                </c:pt>
                <c:pt idx="414">
                  <c:v>5167</c:v>
                </c:pt>
                <c:pt idx="415">
                  <c:v>2243</c:v>
                </c:pt>
                <c:pt idx="416">
                  <c:v>337</c:v>
                </c:pt>
                <c:pt idx="417">
                  <c:v>263</c:v>
                </c:pt>
                <c:pt idx="418">
                  <c:v>115</c:v>
                </c:pt>
                <c:pt idx="419">
                  <c:v>1404</c:v>
                </c:pt>
                <c:pt idx="420">
                  <c:v>4806</c:v>
                </c:pt>
                <c:pt idx="421">
                  <c:v>4196</c:v>
                </c:pt>
                <c:pt idx="422">
                  <c:v>7088</c:v>
                </c:pt>
                <c:pt idx="423">
                  <c:v>3314</c:v>
                </c:pt>
              </c:numCache>
            </c:numRef>
          </c:val>
          <c:smooth val="0"/>
          <c:extLst>
            <c:ext xmlns:c16="http://schemas.microsoft.com/office/drawing/2014/chart" uri="{C3380CC4-5D6E-409C-BE32-E72D297353CC}">
              <c16:uniqueId val="{00000000-68EE-4C11-AD33-33C318686F82}"/>
            </c:ext>
          </c:extLst>
        </c:ser>
        <c:dLbls>
          <c:showLegendKey val="0"/>
          <c:showVal val="0"/>
          <c:showCatName val="0"/>
          <c:showSerName val="0"/>
          <c:showPercent val="0"/>
          <c:showBubbleSize val="0"/>
        </c:dLbls>
        <c:smooth val="0"/>
        <c:axId val="296663424"/>
        <c:axId val="188948616"/>
      </c:lineChart>
      <c:dateAx>
        <c:axId val="29666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948616"/>
        <c:crosses val="autoZero"/>
        <c:auto val="1"/>
        <c:lblOffset val="100"/>
        <c:baseTimeUnit val="days"/>
      </c:dateAx>
      <c:valAx>
        <c:axId val="18894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6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29</c:v>
                </c:pt>
                <c:pt idx="1">
                  <c:v>180</c:v>
                </c:pt>
                <c:pt idx="2">
                  <c:v>109</c:v>
                </c:pt>
                <c:pt idx="3">
                  <c:v>3</c:v>
                </c:pt>
                <c:pt idx="4">
                  <c:v>18</c:v>
                </c:pt>
                <c:pt idx="5">
                  <c:v>37</c:v>
                </c:pt>
                <c:pt idx="6">
                  <c:v>50</c:v>
                </c:pt>
                <c:pt idx="7">
                  <c:v>0</c:v>
                </c:pt>
                <c:pt idx="8">
                  <c:v>3</c:v>
                </c:pt>
                <c:pt idx="9">
                  <c:v>49</c:v>
                </c:pt>
                <c:pt idx="10">
                  <c:v>33</c:v>
                </c:pt>
                <c:pt idx="11">
                  <c:v>10</c:v>
                </c:pt>
                <c:pt idx="12">
                  <c:v>5</c:v>
                </c:pt>
                <c:pt idx="13">
                  <c:v>55</c:v>
                </c:pt>
                <c:pt idx="14">
                  <c:v>42</c:v>
                </c:pt>
                <c:pt idx="15">
                  <c:v>48</c:v>
                </c:pt>
                <c:pt idx="16">
                  <c:v>62</c:v>
                </c:pt>
                <c:pt idx="17">
                  <c:v>6</c:v>
                </c:pt>
                <c:pt idx="18">
                  <c:v>5</c:v>
                </c:pt>
                <c:pt idx="19">
                  <c:v>28</c:v>
                </c:pt>
                <c:pt idx="20">
                  <c:v>42</c:v>
                </c:pt>
                <c:pt idx="21">
                  <c:v>1</c:v>
                </c:pt>
                <c:pt idx="22">
                  <c:v>9</c:v>
                </c:pt>
                <c:pt idx="23">
                  <c:v>35</c:v>
                </c:pt>
                <c:pt idx="24">
                  <c:v>33</c:v>
                </c:pt>
                <c:pt idx="25">
                  <c:v>2</c:v>
                </c:pt>
                <c:pt idx="26">
                  <c:v>1</c:v>
                </c:pt>
                <c:pt idx="27">
                  <c:v>2</c:v>
                </c:pt>
                <c:pt idx="28">
                  <c:v>100</c:v>
                </c:pt>
                <c:pt idx="29">
                  <c:v>22</c:v>
                </c:pt>
                <c:pt idx="30">
                  <c:v>42</c:v>
                </c:pt>
                <c:pt idx="31">
                  <c:v>133</c:v>
                </c:pt>
                <c:pt idx="32">
                  <c:v>2</c:v>
                </c:pt>
                <c:pt idx="33">
                  <c:v>109</c:v>
                </c:pt>
                <c:pt idx="34">
                  <c:v>3</c:v>
                </c:pt>
                <c:pt idx="35">
                  <c:v>3</c:v>
                </c:pt>
                <c:pt idx="36">
                  <c:v>103</c:v>
                </c:pt>
                <c:pt idx="37">
                  <c:v>4</c:v>
                </c:pt>
                <c:pt idx="38">
                  <c:v>26</c:v>
                </c:pt>
                <c:pt idx="39">
                  <c:v>86</c:v>
                </c:pt>
                <c:pt idx="40">
                  <c:v>2</c:v>
                </c:pt>
                <c:pt idx="41">
                  <c:v>2</c:v>
                </c:pt>
                <c:pt idx="42">
                  <c:v>21</c:v>
                </c:pt>
                <c:pt idx="43">
                  <c:v>69</c:v>
                </c:pt>
                <c:pt idx="44">
                  <c:v>24</c:v>
                </c:pt>
                <c:pt idx="45">
                  <c:v>78</c:v>
                </c:pt>
                <c:pt idx="46">
                  <c:v>71</c:v>
                </c:pt>
                <c:pt idx="47">
                  <c:v>51</c:v>
                </c:pt>
                <c:pt idx="48">
                  <c:v>2</c:v>
                </c:pt>
                <c:pt idx="49">
                  <c:v>0</c:v>
                </c:pt>
                <c:pt idx="50">
                  <c:v>14</c:v>
                </c:pt>
                <c:pt idx="51">
                  <c:v>97</c:v>
                </c:pt>
                <c:pt idx="52">
                  <c:v>0</c:v>
                </c:pt>
                <c:pt idx="53">
                  <c:v>1</c:v>
                </c:pt>
                <c:pt idx="54">
                  <c:v>0</c:v>
                </c:pt>
                <c:pt idx="55">
                  <c:v>1</c:v>
                </c:pt>
                <c:pt idx="56">
                  <c:v>1</c:v>
                </c:pt>
                <c:pt idx="57">
                  <c:v>0</c:v>
                </c:pt>
                <c:pt idx="58">
                  <c:v>1</c:v>
                </c:pt>
                <c:pt idx="59">
                  <c:v>0</c:v>
                </c:pt>
                <c:pt idx="60">
                  <c:v>6</c:v>
                </c:pt>
                <c:pt idx="61">
                  <c:v>88</c:v>
                </c:pt>
                <c:pt idx="62">
                  <c:v>1</c:v>
                </c:pt>
                <c:pt idx="63">
                  <c:v>1</c:v>
                </c:pt>
                <c:pt idx="64">
                  <c:v>1</c:v>
                </c:pt>
                <c:pt idx="65">
                  <c:v>3</c:v>
                </c:pt>
                <c:pt idx="66">
                  <c:v>2</c:v>
                </c:pt>
                <c:pt idx="67">
                  <c:v>1</c:v>
                </c:pt>
                <c:pt idx="68">
                  <c:v>6</c:v>
                </c:pt>
                <c:pt idx="69">
                  <c:v>2</c:v>
                </c:pt>
                <c:pt idx="70">
                  <c:v>31</c:v>
                </c:pt>
                <c:pt idx="71">
                  <c:v>68</c:v>
                </c:pt>
                <c:pt idx="72">
                  <c:v>29</c:v>
                </c:pt>
                <c:pt idx="73">
                  <c:v>3</c:v>
                </c:pt>
                <c:pt idx="74">
                  <c:v>34</c:v>
                </c:pt>
                <c:pt idx="75">
                  <c:v>31</c:v>
                </c:pt>
                <c:pt idx="76">
                  <c:v>4</c:v>
                </c:pt>
                <c:pt idx="77">
                  <c:v>3</c:v>
                </c:pt>
                <c:pt idx="78">
                  <c:v>3</c:v>
                </c:pt>
                <c:pt idx="79">
                  <c:v>11</c:v>
                </c:pt>
                <c:pt idx="80">
                  <c:v>44</c:v>
                </c:pt>
                <c:pt idx="81">
                  <c:v>34</c:v>
                </c:pt>
                <c:pt idx="82">
                  <c:v>5</c:v>
                </c:pt>
                <c:pt idx="83">
                  <c:v>57</c:v>
                </c:pt>
                <c:pt idx="84">
                  <c:v>58</c:v>
                </c:pt>
                <c:pt idx="85">
                  <c:v>7</c:v>
                </c:pt>
                <c:pt idx="86">
                  <c:v>47</c:v>
                </c:pt>
                <c:pt idx="87">
                  <c:v>41</c:v>
                </c:pt>
                <c:pt idx="88">
                  <c:v>0</c:v>
                </c:pt>
                <c:pt idx="89">
                  <c:v>4</c:v>
                </c:pt>
                <c:pt idx="90">
                  <c:v>2</c:v>
                </c:pt>
                <c:pt idx="91">
                  <c:v>2</c:v>
                </c:pt>
                <c:pt idx="92">
                  <c:v>2</c:v>
                </c:pt>
                <c:pt idx="93">
                  <c:v>31</c:v>
                </c:pt>
                <c:pt idx="94">
                  <c:v>60</c:v>
                </c:pt>
                <c:pt idx="95">
                  <c:v>27</c:v>
                </c:pt>
                <c:pt idx="96">
                  <c:v>3</c:v>
                </c:pt>
                <c:pt idx="97">
                  <c:v>3</c:v>
                </c:pt>
                <c:pt idx="98">
                  <c:v>20</c:v>
                </c:pt>
                <c:pt idx="99">
                  <c:v>103</c:v>
                </c:pt>
                <c:pt idx="100">
                  <c:v>82</c:v>
                </c:pt>
                <c:pt idx="101">
                  <c:v>7</c:v>
                </c:pt>
                <c:pt idx="102">
                  <c:v>104</c:v>
                </c:pt>
                <c:pt idx="103">
                  <c:v>92</c:v>
                </c:pt>
                <c:pt idx="104">
                  <c:v>2</c:v>
                </c:pt>
                <c:pt idx="105">
                  <c:v>2</c:v>
                </c:pt>
                <c:pt idx="106">
                  <c:v>14</c:v>
                </c:pt>
                <c:pt idx="107">
                  <c:v>94</c:v>
                </c:pt>
                <c:pt idx="108">
                  <c:v>66</c:v>
                </c:pt>
                <c:pt idx="109">
                  <c:v>3</c:v>
                </c:pt>
                <c:pt idx="110">
                  <c:v>21</c:v>
                </c:pt>
                <c:pt idx="111">
                  <c:v>83</c:v>
                </c:pt>
                <c:pt idx="112">
                  <c:v>55</c:v>
                </c:pt>
                <c:pt idx="113">
                  <c:v>2</c:v>
                </c:pt>
                <c:pt idx="114">
                  <c:v>3</c:v>
                </c:pt>
                <c:pt idx="115">
                  <c:v>7</c:v>
                </c:pt>
                <c:pt idx="116">
                  <c:v>2</c:v>
                </c:pt>
                <c:pt idx="117">
                  <c:v>4</c:v>
                </c:pt>
                <c:pt idx="118">
                  <c:v>29</c:v>
                </c:pt>
                <c:pt idx="119">
                  <c:v>35</c:v>
                </c:pt>
                <c:pt idx="120">
                  <c:v>6</c:v>
                </c:pt>
                <c:pt idx="121">
                  <c:v>5</c:v>
                </c:pt>
                <c:pt idx="122">
                  <c:v>6</c:v>
                </c:pt>
                <c:pt idx="123">
                  <c:v>3</c:v>
                </c:pt>
                <c:pt idx="124">
                  <c:v>41</c:v>
                </c:pt>
                <c:pt idx="125">
                  <c:v>29</c:v>
                </c:pt>
                <c:pt idx="126">
                  <c:v>2</c:v>
                </c:pt>
                <c:pt idx="127">
                  <c:v>23</c:v>
                </c:pt>
                <c:pt idx="128">
                  <c:v>124</c:v>
                </c:pt>
                <c:pt idx="129">
                  <c:v>132</c:v>
                </c:pt>
                <c:pt idx="130">
                  <c:v>34</c:v>
                </c:pt>
                <c:pt idx="131">
                  <c:v>41</c:v>
                </c:pt>
                <c:pt idx="132">
                  <c:v>51</c:v>
                </c:pt>
                <c:pt idx="133">
                  <c:v>198</c:v>
                </c:pt>
                <c:pt idx="134">
                  <c:v>110</c:v>
                </c:pt>
                <c:pt idx="135">
                  <c:v>34</c:v>
                </c:pt>
                <c:pt idx="136">
                  <c:v>135</c:v>
                </c:pt>
                <c:pt idx="137">
                  <c:v>76</c:v>
                </c:pt>
                <c:pt idx="138">
                  <c:v>3</c:v>
                </c:pt>
                <c:pt idx="139">
                  <c:v>38</c:v>
                </c:pt>
                <c:pt idx="140">
                  <c:v>32</c:v>
                </c:pt>
                <c:pt idx="141">
                  <c:v>5</c:v>
                </c:pt>
                <c:pt idx="142">
                  <c:v>7</c:v>
                </c:pt>
                <c:pt idx="143">
                  <c:v>18</c:v>
                </c:pt>
                <c:pt idx="144">
                  <c:v>20</c:v>
                </c:pt>
                <c:pt idx="145">
                  <c:v>24</c:v>
                </c:pt>
                <c:pt idx="146">
                  <c:v>7</c:v>
                </c:pt>
                <c:pt idx="147">
                  <c:v>4</c:v>
                </c:pt>
                <c:pt idx="148">
                  <c:v>1</c:v>
                </c:pt>
                <c:pt idx="149">
                  <c:v>2</c:v>
                </c:pt>
                <c:pt idx="150">
                  <c:v>4</c:v>
                </c:pt>
                <c:pt idx="151">
                  <c:v>14</c:v>
                </c:pt>
                <c:pt idx="152">
                  <c:v>15</c:v>
                </c:pt>
                <c:pt idx="153">
                  <c:v>19</c:v>
                </c:pt>
                <c:pt idx="154">
                  <c:v>2</c:v>
                </c:pt>
                <c:pt idx="155">
                  <c:v>1</c:v>
                </c:pt>
                <c:pt idx="156">
                  <c:v>5</c:v>
                </c:pt>
                <c:pt idx="157">
                  <c:v>1</c:v>
                </c:pt>
                <c:pt idx="158">
                  <c:v>23</c:v>
                </c:pt>
                <c:pt idx="159">
                  <c:v>88</c:v>
                </c:pt>
                <c:pt idx="160">
                  <c:v>66</c:v>
                </c:pt>
                <c:pt idx="161">
                  <c:v>12</c:v>
                </c:pt>
                <c:pt idx="162">
                  <c:v>42</c:v>
                </c:pt>
                <c:pt idx="163">
                  <c:v>68</c:v>
                </c:pt>
                <c:pt idx="164">
                  <c:v>93</c:v>
                </c:pt>
                <c:pt idx="165">
                  <c:v>87</c:v>
                </c:pt>
                <c:pt idx="166">
                  <c:v>44</c:v>
                </c:pt>
                <c:pt idx="167">
                  <c:v>86</c:v>
                </c:pt>
                <c:pt idx="168">
                  <c:v>26</c:v>
                </c:pt>
                <c:pt idx="169">
                  <c:v>2</c:v>
                </c:pt>
                <c:pt idx="170">
                  <c:v>8</c:v>
                </c:pt>
                <c:pt idx="171">
                  <c:v>60</c:v>
                </c:pt>
                <c:pt idx="172">
                  <c:v>2</c:v>
                </c:pt>
                <c:pt idx="173">
                  <c:v>1</c:v>
                </c:pt>
                <c:pt idx="174">
                  <c:v>220</c:v>
                </c:pt>
                <c:pt idx="175">
                  <c:v>43</c:v>
                </c:pt>
                <c:pt idx="176">
                  <c:v>38</c:v>
                </c:pt>
                <c:pt idx="177">
                  <c:v>128</c:v>
                </c:pt>
                <c:pt idx="178">
                  <c:v>1</c:v>
                </c:pt>
                <c:pt idx="179">
                  <c:v>12</c:v>
                </c:pt>
                <c:pt idx="180">
                  <c:v>78</c:v>
                </c:pt>
                <c:pt idx="181">
                  <c:v>103</c:v>
                </c:pt>
                <c:pt idx="182">
                  <c:v>9</c:v>
                </c:pt>
                <c:pt idx="183">
                  <c:v>3</c:v>
                </c:pt>
                <c:pt idx="184">
                  <c:v>5</c:v>
                </c:pt>
                <c:pt idx="185">
                  <c:v>9</c:v>
                </c:pt>
                <c:pt idx="186">
                  <c:v>13</c:v>
                </c:pt>
                <c:pt idx="187">
                  <c:v>64</c:v>
                </c:pt>
                <c:pt idx="188">
                  <c:v>32</c:v>
                </c:pt>
                <c:pt idx="189">
                  <c:v>5</c:v>
                </c:pt>
                <c:pt idx="190">
                  <c:v>52</c:v>
                </c:pt>
                <c:pt idx="191">
                  <c:v>47</c:v>
                </c:pt>
                <c:pt idx="192">
                  <c:v>3</c:v>
                </c:pt>
                <c:pt idx="193">
                  <c:v>18</c:v>
                </c:pt>
                <c:pt idx="194">
                  <c:v>66</c:v>
                </c:pt>
                <c:pt idx="195">
                  <c:v>75</c:v>
                </c:pt>
                <c:pt idx="196">
                  <c:v>53</c:v>
                </c:pt>
                <c:pt idx="197">
                  <c:v>99</c:v>
                </c:pt>
                <c:pt idx="198">
                  <c:v>32</c:v>
                </c:pt>
                <c:pt idx="199">
                  <c:v>49</c:v>
                </c:pt>
                <c:pt idx="200">
                  <c:v>37</c:v>
                </c:pt>
                <c:pt idx="201">
                  <c:v>5</c:v>
                </c:pt>
                <c:pt idx="202">
                  <c:v>3</c:v>
                </c:pt>
                <c:pt idx="203">
                  <c:v>1</c:v>
                </c:pt>
                <c:pt idx="204">
                  <c:v>6</c:v>
                </c:pt>
                <c:pt idx="205">
                  <c:v>1</c:v>
                </c:pt>
                <c:pt idx="206">
                  <c:v>2</c:v>
                </c:pt>
                <c:pt idx="207">
                  <c:v>15</c:v>
                </c:pt>
                <c:pt idx="208">
                  <c:v>4</c:v>
                </c:pt>
                <c:pt idx="209">
                  <c:v>28</c:v>
                </c:pt>
                <c:pt idx="210">
                  <c:v>27</c:v>
                </c:pt>
                <c:pt idx="211">
                  <c:v>4</c:v>
                </c:pt>
                <c:pt idx="212">
                  <c:v>3</c:v>
                </c:pt>
                <c:pt idx="213">
                  <c:v>4</c:v>
                </c:pt>
                <c:pt idx="214">
                  <c:v>11</c:v>
                </c:pt>
                <c:pt idx="215">
                  <c:v>5</c:v>
                </c:pt>
                <c:pt idx="216">
                  <c:v>6</c:v>
                </c:pt>
                <c:pt idx="217">
                  <c:v>2</c:v>
                </c:pt>
                <c:pt idx="218">
                  <c:v>3</c:v>
                </c:pt>
                <c:pt idx="219">
                  <c:v>0</c:v>
                </c:pt>
                <c:pt idx="220">
                  <c:v>5</c:v>
                </c:pt>
                <c:pt idx="221">
                  <c:v>17</c:v>
                </c:pt>
                <c:pt idx="222">
                  <c:v>61</c:v>
                </c:pt>
                <c:pt idx="223">
                  <c:v>59</c:v>
                </c:pt>
                <c:pt idx="224">
                  <c:v>2</c:v>
                </c:pt>
                <c:pt idx="225">
                  <c:v>8</c:v>
                </c:pt>
                <c:pt idx="226">
                  <c:v>4</c:v>
                </c:pt>
                <c:pt idx="227">
                  <c:v>4</c:v>
                </c:pt>
                <c:pt idx="228">
                  <c:v>7</c:v>
                </c:pt>
                <c:pt idx="229">
                  <c:v>2</c:v>
                </c:pt>
                <c:pt idx="230">
                  <c:v>1</c:v>
                </c:pt>
                <c:pt idx="231">
                  <c:v>10</c:v>
                </c:pt>
                <c:pt idx="232">
                  <c:v>47</c:v>
                </c:pt>
                <c:pt idx="233">
                  <c:v>107</c:v>
                </c:pt>
                <c:pt idx="234">
                  <c:v>64</c:v>
                </c:pt>
                <c:pt idx="235">
                  <c:v>2</c:v>
                </c:pt>
                <c:pt idx="236">
                  <c:v>4</c:v>
                </c:pt>
                <c:pt idx="237">
                  <c:v>0</c:v>
                </c:pt>
                <c:pt idx="238">
                  <c:v>3</c:v>
                </c:pt>
                <c:pt idx="239">
                  <c:v>5</c:v>
                </c:pt>
                <c:pt idx="240">
                  <c:v>42</c:v>
                </c:pt>
                <c:pt idx="241">
                  <c:v>37</c:v>
                </c:pt>
                <c:pt idx="242">
                  <c:v>33</c:v>
                </c:pt>
                <c:pt idx="243">
                  <c:v>46</c:v>
                </c:pt>
                <c:pt idx="244">
                  <c:v>4</c:v>
                </c:pt>
                <c:pt idx="245">
                  <c:v>0</c:v>
                </c:pt>
                <c:pt idx="246">
                  <c:v>12</c:v>
                </c:pt>
                <c:pt idx="247">
                  <c:v>85</c:v>
                </c:pt>
                <c:pt idx="248">
                  <c:v>58</c:v>
                </c:pt>
                <c:pt idx="249">
                  <c:v>12</c:v>
                </c:pt>
                <c:pt idx="250">
                  <c:v>24</c:v>
                </c:pt>
                <c:pt idx="251">
                  <c:v>23</c:v>
                </c:pt>
                <c:pt idx="252">
                  <c:v>4</c:v>
                </c:pt>
                <c:pt idx="253">
                  <c:v>71</c:v>
                </c:pt>
                <c:pt idx="254">
                  <c:v>166</c:v>
                </c:pt>
                <c:pt idx="255">
                  <c:v>68</c:v>
                </c:pt>
                <c:pt idx="256">
                  <c:v>5</c:v>
                </c:pt>
                <c:pt idx="257">
                  <c:v>7</c:v>
                </c:pt>
                <c:pt idx="258">
                  <c:v>42</c:v>
                </c:pt>
                <c:pt idx="259">
                  <c:v>82</c:v>
                </c:pt>
                <c:pt idx="260">
                  <c:v>75</c:v>
                </c:pt>
                <c:pt idx="261">
                  <c:v>139</c:v>
                </c:pt>
                <c:pt idx="262">
                  <c:v>78</c:v>
                </c:pt>
                <c:pt idx="263">
                  <c:v>10</c:v>
                </c:pt>
                <c:pt idx="264">
                  <c:v>54</c:v>
                </c:pt>
                <c:pt idx="265">
                  <c:v>35</c:v>
                </c:pt>
                <c:pt idx="266">
                  <c:v>23</c:v>
                </c:pt>
                <c:pt idx="267">
                  <c:v>90</c:v>
                </c:pt>
                <c:pt idx="268">
                  <c:v>49</c:v>
                </c:pt>
                <c:pt idx="269">
                  <c:v>2</c:v>
                </c:pt>
                <c:pt idx="270">
                  <c:v>2</c:v>
                </c:pt>
                <c:pt idx="271">
                  <c:v>2</c:v>
                </c:pt>
                <c:pt idx="272">
                  <c:v>0</c:v>
                </c:pt>
                <c:pt idx="273">
                  <c:v>3</c:v>
                </c:pt>
                <c:pt idx="274">
                  <c:v>0</c:v>
                </c:pt>
                <c:pt idx="275">
                  <c:v>0</c:v>
                </c:pt>
                <c:pt idx="276">
                  <c:v>43</c:v>
                </c:pt>
                <c:pt idx="277">
                  <c:v>53</c:v>
                </c:pt>
                <c:pt idx="278">
                  <c:v>32</c:v>
                </c:pt>
                <c:pt idx="279">
                  <c:v>43</c:v>
                </c:pt>
                <c:pt idx="280">
                  <c:v>9</c:v>
                </c:pt>
                <c:pt idx="281">
                  <c:v>37</c:v>
                </c:pt>
                <c:pt idx="282">
                  <c:v>27</c:v>
                </c:pt>
                <c:pt idx="283">
                  <c:v>3</c:v>
                </c:pt>
                <c:pt idx="284">
                  <c:v>3</c:v>
                </c:pt>
                <c:pt idx="285">
                  <c:v>1</c:v>
                </c:pt>
                <c:pt idx="286">
                  <c:v>2</c:v>
                </c:pt>
                <c:pt idx="287">
                  <c:v>3</c:v>
                </c:pt>
                <c:pt idx="288">
                  <c:v>3</c:v>
                </c:pt>
                <c:pt idx="289">
                  <c:v>82</c:v>
                </c:pt>
                <c:pt idx="290">
                  <c:v>185</c:v>
                </c:pt>
                <c:pt idx="291">
                  <c:v>110</c:v>
                </c:pt>
                <c:pt idx="292">
                  <c:v>69</c:v>
                </c:pt>
                <c:pt idx="293">
                  <c:v>54</c:v>
                </c:pt>
                <c:pt idx="294">
                  <c:v>27</c:v>
                </c:pt>
                <c:pt idx="295">
                  <c:v>1</c:v>
                </c:pt>
                <c:pt idx="296">
                  <c:v>3</c:v>
                </c:pt>
                <c:pt idx="297">
                  <c:v>3</c:v>
                </c:pt>
                <c:pt idx="298">
                  <c:v>3</c:v>
                </c:pt>
                <c:pt idx="299">
                  <c:v>0</c:v>
                </c:pt>
                <c:pt idx="300">
                  <c:v>3</c:v>
                </c:pt>
                <c:pt idx="301">
                  <c:v>0</c:v>
                </c:pt>
                <c:pt idx="302">
                  <c:v>2</c:v>
                </c:pt>
                <c:pt idx="303">
                  <c:v>1</c:v>
                </c:pt>
                <c:pt idx="304">
                  <c:v>1</c:v>
                </c:pt>
                <c:pt idx="305">
                  <c:v>11</c:v>
                </c:pt>
                <c:pt idx="306">
                  <c:v>26</c:v>
                </c:pt>
                <c:pt idx="307">
                  <c:v>4</c:v>
                </c:pt>
                <c:pt idx="308">
                  <c:v>3</c:v>
                </c:pt>
                <c:pt idx="309">
                  <c:v>23</c:v>
                </c:pt>
                <c:pt idx="310">
                  <c:v>74</c:v>
                </c:pt>
                <c:pt idx="311">
                  <c:v>81</c:v>
                </c:pt>
                <c:pt idx="312">
                  <c:v>50</c:v>
                </c:pt>
                <c:pt idx="313">
                  <c:v>11</c:v>
                </c:pt>
                <c:pt idx="314">
                  <c:v>4</c:v>
                </c:pt>
                <c:pt idx="315">
                  <c:v>2</c:v>
                </c:pt>
                <c:pt idx="316">
                  <c:v>8</c:v>
                </c:pt>
                <c:pt idx="317">
                  <c:v>4</c:v>
                </c:pt>
                <c:pt idx="318">
                  <c:v>3</c:v>
                </c:pt>
                <c:pt idx="319">
                  <c:v>5</c:v>
                </c:pt>
                <c:pt idx="320">
                  <c:v>3</c:v>
                </c:pt>
                <c:pt idx="321">
                  <c:v>1</c:v>
                </c:pt>
                <c:pt idx="322">
                  <c:v>2</c:v>
                </c:pt>
                <c:pt idx="323">
                  <c:v>0</c:v>
                </c:pt>
                <c:pt idx="324">
                  <c:v>2</c:v>
                </c:pt>
                <c:pt idx="325">
                  <c:v>9</c:v>
                </c:pt>
                <c:pt idx="326">
                  <c:v>8</c:v>
                </c:pt>
                <c:pt idx="327">
                  <c:v>17</c:v>
                </c:pt>
                <c:pt idx="328">
                  <c:v>122</c:v>
                </c:pt>
                <c:pt idx="329">
                  <c:v>131</c:v>
                </c:pt>
                <c:pt idx="330">
                  <c:v>1</c:v>
                </c:pt>
                <c:pt idx="331">
                  <c:v>6</c:v>
                </c:pt>
                <c:pt idx="332">
                  <c:v>55</c:v>
                </c:pt>
                <c:pt idx="333">
                  <c:v>159</c:v>
                </c:pt>
                <c:pt idx="334">
                  <c:v>16</c:v>
                </c:pt>
                <c:pt idx="335">
                  <c:v>4</c:v>
                </c:pt>
                <c:pt idx="336">
                  <c:v>4</c:v>
                </c:pt>
                <c:pt idx="337">
                  <c:v>8</c:v>
                </c:pt>
                <c:pt idx="338">
                  <c:v>1</c:v>
                </c:pt>
                <c:pt idx="339">
                  <c:v>2</c:v>
                </c:pt>
                <c:pt idx="340">
                  <c:v>1</c:v>
                </c:pt>
                <c:pt idx="341">
                  <c:v>3</c:v>
                </c:pt>
                <c:pt idx="342">
                  <c:v>0</c:v>
                </c:pt>
                <c:pt idx="343">
                  <c:v>2</c:v>
                </c:pt>
                <c:pt idx="344">
                  <c:v>1</c:v>
                </c:pt>
                <c:pt idx="345">
                  <c:v>823</c:v>
                </c:pt>
                <c:pt idx="346">
                  <c:v>100</c:v>
                </c:pt>
                <c:pt idx="347">
                  <c:v>36</c:v>
                </c:pt>
                <c:pt idx="348">
                  <c:v>33</c:v>
                </c:pt>
                <c:pt idx="349">
                  <c:v>44</c:v>
                </c:pt>
                <c:pt idx="350">
                  <c:v>14</c:v>
                </c:pt>
                <c:pt idx="351">
                  <c:v>10</c:v>
                </c:pt>
                <c:pt idx="352">
                  <c:v>4</c:v>
                </c:pt>
                <c:pt idx="353">
                  <c:v>85</c:v>
                </c:pt>
                <c:pt idx="354">
                  <c:v>120</c:v>
                </c:pt>
                <c:pt idx="355">
                  <c:v>52</c:v>
                </c:pt>
                <c:pt idx="356">
                  <c:v>85</c:v>
                </c:pt>
                <c:pt idx="357">
                  <c:v>70</c:v>
                </c:pt>
                <c:pt idx="358">
                  <c:v>42</c:v>
                </c:pt>
                <c:pt idx="359">
                  <c:v>73</c:v>
                </c:pt>
                <c:pt idx="360">
                  <c:v>37</c:v>
                </c:pt>
                <c:pt idx="361">
                  <c:v>4</c:v>
                </c:pt>
                <c:pt idx="362">
                  <c:v>10</c:v>
                </c:pt>
                <c:pt idx="363">
                  <c:v>8</c:v>
                </c:pt>
                <c:pt idx="364">
                  <c:v>12</c:v>
                </c:pt>
                <c:pt idx="365">
                  <c:v>12</c:v>
                </c:pt>
                <c:pt idx="366">
                  <c:v>2</c:v>
                </c:pt>
                <c:pt idx="367">
                  <c:v>3</c:v>
                </c:pt>
                <c:pt idx="368">
                  <c:v>1</c:v>
                </c:pt>
                <c:pt idx="369">
                  <c:v>2</c:v>
                </c:pt>
                <c:pt idx="370">
                  <c:v>1</c:v>
                </c:pt>
                <c:pt idx="371">
                  <c:v>3</c:v>
                </c:pt>
                <c:pt idx="372">
                  <c:v>2</c:v>
                </c:pt>
                <c:pt idx="373">
                  <c:v>4</c:v>
                </c:pt>
                <c:pt idx="374">
                  <c:v>7</c:v>
                </c:pt>
                <c:pt idx="375">
                  <c:v>4</c:v>
                </c:pt>
                <c:pt idx="376">
                  <c:v>2</c:v>
                </c:pt>
                <c:pt idx="377">
                  <c:v>2</c:v>
                </c:pt>
                <c:pt idx="378">
                  <c:v>0</c:v>
                </c:pt>
                <c:pt idx="379">
                  <c:v>1</c:v>
                </c:pt>
                <c:pt idx="380">
                  <c:v>4</c:v>
                </c:pt>
                <c:pt idx="381">
                  <c:v>2</c:v>
                </c:pt>
                <c:pt idx="382">
                  <c:v>2</c:v>
                </c:pt>
                <c:pt idx="383">
                  <c:v>2</c:v>
                </c:pt>
                <c:pt idx="384">
                  <c:v>1</c:v>
                </c:pt>
                <c:pt idx="385">
                  <c:v>0</c:v>
                </c:pt>
                <c:pt idx="386">
                  <c:v>5</c:v>
                </c:pt>
                <c:pt idx="387">
                  <c:v>2</c:v>
                </c:pt>
                <c:pt idx="388">
                  <c:v>13</c:v>
                </c:pt>
                <c:pt idx="389">
                  <c:v>26</c:v>
                </c:pt>
                <c:pt idx="390">
                  <c:v>69</c:v>
                </c:pt>
                <c:pt idx="391">
                  <c:v>96</c:v>
                </c:pt>
                <c:pt idx="392">
                  <c:v>140</c:v>
                </c:pt>
                <c:pt idx="393">
                  <c:v>100</c:v>
                </c:pt>
                <c:pt idx="394">
                  <c:v>9</c:v>
                </c:pt>
                <c:pt idx="395">
                  <c:v>36</c:v>
                </c:pt>
                <c:pt idx="396">
                  <c:v>12</c:v>
                </c:pt>
                <c:pt idx="397">
                  <c:v>6</c:v>
                </c:pt>
                <c:pt idx="398">
                  <c:v>11</c:v>
                </c:pt>
                <c:pt idx="399">
                  <c:v>5</c:v>
                </c:pt>
                <c:pt idx="400">
                  <c:v>7</c:v>
                </c:pt>
                <c:pt idx="401">
                  <c:v>0</c:v>
                </c:pt>
                <c:pt idx="402">
                  <c:v>1</c:v>
                </c:pt>
                <c:pt idx="403">
                  <c:v>16</c:v>
                </c:pt>
                <c:pt idx="404">
                  <c:v>63</c:v>
                </c:pt>
                <c:pt idx="405">
                  <c:v>28</c:v>
                </c:pt>
                <c:pt idx="406">
                  <c:v>0</c:v>
                </c:pt>
                <c:pt idx="407">
                  <c:v>1</c:v>
                </c:pt>
                <c:pt idx="408">
                  <c:v>1</c:v>
                </c:pt>
                <c:pt idx="409">
                  <c:v>1</c:v>
                </c:pt>
                <c:pt idx="410">
                  <c:v>40</c:v>
                </c:pt>
                <c:pt idx="411">
                  <c:v>68</c:v>
                </c:pt>
                <c:pt idx="412">
                  <c:v>22</c:v>
                </c:pt>
                <c:pt idx="413">
                  <c:v>2</c:v>
                </c:pt>
                <c:pt idx="414">
                  <c:v>11</c:v>
                </c:pt>
                <c:pt idx="415">
                  <c:v>4</c:v>
                </c:pt>
                <c:pt idx="416">
                  <c:v>54</c:v>
                </c:pt>
                <c:pt idx="417">
                  <c:v>60</c:v>
                </c:pt>
                <c:pt idx="418">
                  <c:v>22</c:v>
                </c:pt>
                <c:pt idx="419">
                  <c:v>6</c:v>
                </c:pt>
                <c:pt idx="420">
                  <c:v>6</c:v>
                </c:pt>
                <c:pt idx="421">
                  <c:v>21</c:v>
                </c:pt>
                <c:pt idx="422">
                  <c:v>55</c:v>
                </c:pt>
                <c:pt idx="423">
                  <c:v>26</c:v>
                </c:pt>
              </c:numCache>
            </c:numRef>
          </c:val>
          <c:smooth val="0"/>
          <c:extLst>
            <c:ext xmlns:c16="http://schemas.microsoft.com/office/drawing/2014/chart" uri="{C3380CC4-5D6E-409C-BE32-E72D297353CC}">
              <c16:uniqueId val="{00000000-C622-485A-A4C7-5DD6B18578F3}"/>
            </c:ext>
          </c:extLst>
        </c:ser>
        <c:dLbls>
          <c:showLegendKey val="0"/>
          <c:showVal val="0"/>
          <c:showCatName val="0"/>
          <c:showSerName val="0"/>
          <c:showPercent val="0"/>
          <c:showBubbleSize val="0"/>
        </c:dLbls>
        <c:smooth val="0"/>
        <c:axId val="359483400"/>
        <c:axId val="359484384"/>
      </c:lineChart>
      <c:dateAx>
        <c:axId val="35948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84384"/>
        <c:crosses val="autoZero"/>
        <c:auto val="1"/>
        <c:lblOffset val="100"/>
        <c:baseTimeUnit val="days"/>
      </c:dateAx>
      <c:valAx>
        <c:axId val="35948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8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298</c:v>
                </c:pt>
                <c:pt idx="1">
                  <c:v>0</c:v>
                </c:pt>
                <c:pt idx="2">
                  <c:v>0</c:v>
                </c:pt>
                <c:pt idx="3">
                  <c:v>95</c:v>
                </c:pt>
                <c:pt idx="4">
                  <c:v>0</c:v>
                </c:pt>
                <c:pt idx="5">
                  <c:v>0</c:v>
                </c:pt>
                <c:pt idx="6">
                  <c:v>0</c:v>
                </c:pt>
                <c:pt idx="7">
                  <c:v>0</c:v>
                </c:pt>
                <c:pt idx="8">
                  <c:v>85</c:v>
                </c:pt>
                <c:pt idx="9">
                  <c:v>0</c:v>
                </c:pt>
                <c:pt idx="10">
                  <c:v>0</c:v>
                </c:pt>
                <c:pt idx="11">
                  <c:v>81</c:v>
                </c:pt>
                <c:pt idx="12">
                  <c:v>0</c:v>
                </c:pt>
                <c:pt idx="13">
                  <c:v>0</c:v>
                </c:pt>
                <c:pt idx="14">
                  <c:v>106</c:v>
                </c:pt>
                <c:pt idx="15">
                  <c:v>0</c:v>
                </c:pt>
                <c:pt idx="16">
                  <c:v>0</c:v>
                </c:pt>
                <c:pt idx="17">
                  <c:v>0</c:v>
                </c:pt>
                <c:pt idx="18">
                  <c:v>69</c:v>
                </c:pt>
                <c:pt idx="19">
                  <c:v>0</c:v>
                </c:pt>
                <c:pt idx="20">
                  <c:v>0</c:v>
                </c:pt>
                <c:pt idx="21">
                  <c:v>0</c:v>
                </c:pt>
                <c:pt idx="22">
                  <c:v>48</c:v>
                </c:pt>
                <c:pt idx="23">
                  <c:v>0</c:v>
                </c:pt>
                <c:pt idx="24">
                  <c:v>0</c:v>
                </c:pt>
                <c:pt idx="25">
                  <c:v>0</c:v>
                </c:pt>
                <c:pt idx="26">
                  <c:v>0</c:v>
                </c:pt>
                <c:pt idx="27">
                  <c:v>0</c:v>
                </c:pt>
                <c:pt idx="28">
                  <c:v>3</c:v>
                </c:pt>
                <c:pt idx="29">
                  <c:v>0</c:v>
                </c:pt>
                <c:pt idx="30">
                  <c:v>146</c:v>
                </c:pt>
                <c:pt idx="31">
                  <c:v>0</c:v>
                </c:pt>
                <c:pt idx="32">
                  <c:v>105</c:v>
                </c:pt>
                <c:pt idx="33">
                  <c:v>0</c:v>
                </c:pt>
                <c:pt idx="34">
                  <c:v>0</c:v>
                </c:pt>
                <c:pt idx="35">
                  <c:v>102</c:v>
                </c:pt>
                <c:pt idx="36">
                  <c:v>2</c:v>
                </c:pt>
                <c:pt idx="37">
                  <c:v>0</c:v>
                </c:pt>
                <c:pt idx="38">
                  <c:v>104</c:v>
                </c:pt>
                <c:pt idx="39">
                  <c:v>0</c:v>
                </c:pt>
                <c:pt idx="40">
                  <c:v>0</c:v>
                </c:pt>
                <c:pt idx="41">
                  <c:v>0</c:v>
                </c:pt>
                <c:pt idx="42">
                  <c:v>80</c:v>
                </c:pt>
                <c:pt idx="43">
                  <c:v>0</c:v>
                </c:pt>
                <c:pt idx="44">
                  <c:v>97</c:v>
                </c:pt>
                <c:pt idx="45">
                  <c:v>0</c:v>
                </c:pt>
                <c:pt idx="46">
                  <c:v>114</c:v>
                </c:pt>
                <c:pt idx="47">
                  <c:v>0</c:v>
                </c:pt>
                <c:pt idx="48">
                  <c:v>0</c:v>
                </c:pt>
                <c:pt idx="49">
                  <c:v>0</c:v>
                </c:pt>
                <c:pt idx="50">
                  <c:v>111</c:v>
                </c:pt>
                <c:pt idx="51">
                  <c:v>0</c:v>
                </c:pt>
                <c:pt idx="52">
                  <c:v>0</c:v>
                </c:pt>
                <c:pt idx="53">
                  <c:v>0</c:v>
                </c:pt>
                <c:pt idx="54">
                  <c:v>0</c:v>
                </c:pt>
                <c:pt idx="55">
                  <c:v>0</c:v>
                </c:pt>
                <c:pt idx="56">
                  <c:v>0</c:v>
                </c:pt>
                <c:pt idx="57">
                  <c:v>0</c:v>
                </c:pt>
                <c:pt idx="58">
                  <c:v>0</c:v>
                </c:pt>
                <c:pt idx="59">
                  <c:v>84</c:v>
                </c:pt>
                <c:pt idx="60">
                  <c:v>0</c:v>
                </c:pt>
                <c:pt idx="61">
                  <c:v>0</c:v>
                </c:pt>
                <c:pt idx="62">
                  <c:v>0</c:v>
                </c:pt>
                <c:pt idx="63">
                  <c:v>0</c:v>
                </c:pt>
                <c:pt idx="64">
                  <c:v>1</c:v>
                </c:pt>
                <c:pt idx="65">
                  <c:v>0</c:v>
                </c:pt>
                <c:pt idx="66">
                  <c:v>0</c:v>
                </c:pt>
                <c:pt idx="67">
                  <c:v>0</c:v>
                </c:pt>
                <c:pt idx="68">
                  <c:v>72</c:v>
                </c:pt>
                <c:pt idx="69">
                  <c:v>0</c:v>
                </c:pt>
                <c:pt idx="70">
                  <c:v>0</c:v>
                </c:pt>
                <c:pt idx="71">
                  <c:v>0</c:v>
                </c:pt>
                <c:pt idx="72">
                  <c:v>58</c:v>
                </c:pt>
                <c:pt idx="73">
                  <c:v>0</c:v>
                </c:pt>
                <c:pt idx="74">
                  <c:v>0</c:v>
                </c:pt>
                <c:pt idx="75">
                  <c:v>2</c:v>
                </c:pt>
                <c:pt idx="76">
                  <c:v>0</c:v>
                </c:pt>
                <c:pt idx="77">
                  <c:v>0</c:v>
                </c:pt>
                <c:pt idx="78">
                  <c:v>0</c:v>
                </c:pt>
                <c:pt idx="79">
                  <c:v>77</c:v>
                </c:pt>
                <c:pt idx="80">
                  <c:v>0</c:v>
                </c:pt>
                <c:pt idx="81">
                  <c:v>0</c:v>
                </c:pt>
                <c:pt idx="82">
                  <c:v>106</c:v>
                </c:pt>
                <c:pt idx="83">
                  <c:v>0</c:v>
                </c:pt>
                <c:pt idx="84">
                  <c:v>0</c:v>
                </c:pt>
                <c:pt idx="85">
                  <c:v>86</c:v>
                </c:pt>
                <c:pt idx="86">
                  <c:v>0</c:v>
                </c:pt>
                <c:pt idx="87">
                  <c:v>0</c:v>
                </c:pt>
                <c:pt idx="88">
                  <c:v>0</c:v>
                </c:pt>
                <c:pt idx="89">
                  <c:v>0</c:v>
                </c:pt>
                <c:pt idx="90">
                  <c:v>0</c:v>
                </c:pt>
                <c:pt idx="91">
                  <c:v>0</c:v>
                </c:pt>
                <c:pt idx="92">
                  <c:v>98</c:v>
                </c:pt>
                <c:pt idx="93">
                  <c:v>0</c:v>
                </c:pt>
                <c:pt idx="94">
                  <c:v>0</c:v>
                </c:pt>
                <c:pt idx="95">
                  <c:v>1</c:v>
                </c:pt>
                <c:pt idx="96">
                  <c:v>0</c:v>
                </c:pt>
                <c:pt idx="97">
                  <c:v>0</c:v>
                </c:pt>
                <c:pt idx="98">
                  <c:v>173</c:v>
                </c:pt>
                <c:pt idx="99">
                  <c:v>0</c:v>
                </c:pt>
                <c:pt idx="100">
                  <c:v>0</c:v>
                </c:pt>
                <c:pt idx="101">
                  <c:v>183</c:v>
                </c:pt>
                <c:pt idx="102">
                  <c:v>0</c:v>
                </c:pt>
                <c:pt idx="103">
                  <c:v>0</c:v>
                </c:pt>
                <c:pt idx="104">
                  <c:v>0</c:v>
                </c:pt>
                <c:pt idx="105">
                  <c:v>0</c:v>
                </c:pt>
                <c:pt idx="106">
                  <c:v>161</c:v>
                </c:pt>
                <c:pt idx="107">
                  <c:v>0</c:v>
                </c:pt>
                <c:pt idx="108">
                  <c:v>0</c:v>
                </c:pt>
                <c:pt idx="109">
                  <c:v>0</c:v>
                </c:pt>
                <c:pt idx="110">
                  <c:v>148</c:v>
                </c:pt>
                <c:pt idx="111">
                  <c:v>0</c:v>
                </c:pt>
                <c:pt idx="112">
                  <c:v>0</c:v>
                </c:pt>
                <c:pt idx="113">
                  <c:v>0</c:v>
                </c:pt>
                <c:pt idx="114">
                  <c:v>2</c:v>
                </c:pt>
                <c:pt idx="115">
                  <c:v>0</c:v>
                </c:pt>
                <c:pt idx="116">
                  <c:v>0</c:v>
                </c:pt>
                <c:pt idx="117">
                  <c:v>54</c:v>
                </c:pt>
                <c:pt idx="118">
                  <c:v>0</c:v>
                </c:pt>
                <c:pt idx="119">
                  <c:v>0</c:v>
                </c:pt>
                <c:pt idx="120">
                  <c:v>0</c:v>
                </c:pt>
                <c:pt idx="121">
                  <c:v>2</c:v>
                </c:pt>
                <c:pt idx="122">
                  <c:v>0</c:v>
                </c:pt>
                <c:pt idx="123">
                  <c:v>63</c:v>
                </c:pt>
                <c:pt idx="124">
                  <c:v>0</c:v>
                </c:pt>
                <c:pt idx="125">
                  <c:v>0</c:v>
                </c:pt>
                <c:pt idx="126">
                  <c:v>0</c:v>
                </c:pt>
                <c:pt idx="127">
                  <c:v>247</c:v>
                </c:pt>
                <c:pt idx="128">
                  <c:v>0</c:v>
                </c:pt>
                <c:pt idx="129">
                  <c:v>68</c:v>
                </c:pt>
                <c:pt idx="130">
                  <c:v>0</c:v>
                </c:pt>
                <c:pt idx="131">
                  <c:v>0</c:v>
                </c:pt>
                <c:pt idx="132">
                  <c:v>330</c:v>
                </c:pt>
                <c:pt idx="133">
                  <c:v>0</c:v>
                </c:pt>
                <c:pt idx="134">
                  <c:v>0</c:v>
                </c:pt>
                <c:pt idx="135">
                  <c:v>223</c:v>
                </c:pt>
                <c:pt idx="136">
                  <c:v>0</c:v>
                </c:pt>
                <c:pt idx="137">
                  <c:v>0</c:v>
                </c:pt>
                <c:pt idx="138">
                  <c:v>62</c:v>
                </c:pt>
                <c:pt idx="139">
                  <c:v>0</c:v>
                </c:pt>
                <c:pt idx="140">
                  <c:v>2</c:v>
                </c:pt>
                <c:pt idx="141">
                  <c:v>0</c:v>
                </c:pt>
                <c:pt idx="142">
                  <c:v>0</c:v>
                </c:pt>
                <c:pt idx="143">
                  <c:v>35</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160</c:v>
                </c:pt>
                <c:pt idx="159">
                  <c:v>1</c:v>
                </c:pt>
                <c:pt idx="160">
                  <c:v>0</c:v>
                </c:pt>
                <c:pt idx="161">
                  <c:v>63</c:v>
                </c:pt>
                <c:pt idx="162">
                  <c:v>0</c:v>
                </c:pt>
                <c:pt idx="163">
                  <c:v>161</c:v>
                </c:pt>
                <c:pt idx="164">
                  <c:v>0</c:v>
                </c:pt>
                <c:pt idx="165">
                  <c:v>81</c:v>
                </c:pt>
                <c:pt idx="166">
                  <c:v>71</c:v>
                </c:pt>
                <c:pt idx="167">
                  <c:v>0</c:v>
                </c:pt>
                <c:pt idx="168">
                  <c:v>0</c:v>
                </c:pt>
                <c:pt idx="169">
                  <c:v>0</c:v>
                </c:pt>
                <c:pt idx="170">
                  <c:v>51</c:v>
                </c:pt>
                <c:pt idx="171">
                  <c:v>0</c:v>
                </c:pt>
                <c:pt idx="172">
                  <c:v>0</c:v>
                </c:pt>
                <c:pt idx="173">
                  <c:v>245</c:v>
                </c:pt>
                <c:pt idx="174">
                  <c:v>0</c:v>
                </c:pt>
                <c:pt idx="175">
                  <c:v>0</c:v>
                </c:pt>
                <c:pt idx="176">
                  <c:v>151</c:v>
                </c:pt>
                <c:pt idx="177">
                  <c:v>0</c:v>
                </c:pt>
                <c:pt idx="178">
                  <c:v>0</c:v>
                </c:pt>
                <c:pt idx="179">
                  <c:v>153</c:v>
                </c:pt>
                <c:pt idx="180">
                  <c:v>0</c:v>
                </c:pt>
                <c:pt idx="181">
                  <c:v>0</c:v>
                </c:pt>
                <c:pt idx="182">
                  <c:v>0</c:v>
                </c:pt>
                <c:pt idx="183">
                  <c:v>0</c:v>
                </c:pt>
                <c:pt idx="184">
                  <c:v>0</c:v>
                </c:pt>
                <c:pt idx="185">
                  <c:v>0</c:v>
                </c:pt>
                <c:pt idx="186">
                  <c:v>74</c:v>
                </c:pt>
                <c:pt idx="187">
                  <c:v>0</c:v>
                </c:pt>
                <c:pt idx="188">
                  <c:v>0</c:v>
                </c:pt>
                <c:pt idx="189">
                  <c:v>88</c:v>
                </c:pt>
                <c:pt idx="190">
                  <c:v>0</c:v>
                </c:pt>
                <c:pt idx="191">
                  <c:v>177</c:v>
                </c:pt>
                <c:pt idx="192">
                  <c:v>0</c:v>
                </c:pt>
                <c:pt idx="193">
                  <c:v>150</c:v>
                </c:pt>
                <c:pt idx="194">
                  <c:v>0</c:v>
                </c:pt>
                <c:pt idx="195">
                  <c:v>0</c:v>
                </c:pt>
                <c:pt idx="196">
                  <c:v>0</c:v>
                </c:pt>
                <c:pt idx="197">
                  <c:v>0</c:v>
                </c:pt>
                <c:pt idx="198">
                  <c:v>76</c:v>
                </c:pt>
                <c:pt idx="199">
                  <c:v>0</c:v>
                </c:pt>
                <c:pt idx="200">
                  <c:v>0</c:v>
                </c:pt>
                <c:pt idx="201">
                  <c:v>0</c:v>
                </c:pt>
                <c:pt idx="202">
                  <c:v>0</c:v>
                </c:pt>
                <c:pt idx="203">
                  <c:v>0</c:v>
                </c:pt>
                <c:pt idx="204">
                  <c:v>0</c:v>
                </c:pt>
                <c:pt idx="205">
                  <c:v>0</c:v>
                </c:pt>
                <c:pt idx="206">
                  <c:v>0</c:v>
                </c:pt>
                <c:pt idx="207">
                  <c:v>0</c:v>
                </c:pt>
                <c:pt idx="208">
                  <c:v>46</c:v>
                </c:pt>
                <c:pt idx="209">
                  <c:v>0</c:v>
                </c:pt>
                <c:pt idx="210">
                  <c:v>0</c:v>
                </c:pt>
                <c:pt idx="211">
                  <c:v>0</c:v>
                </c:pt>
                <c:pt idx="212">
                  <c:v>0</c:v>
                </c:pt>
                <c:pt idx="213">
                  <c:v>0</c:v>
                </c:pt>
                <c:pt idx="214">
                  <c:v>5</c:v>
                </c:pt>
                <c:pt idx="215">
                  <c:v>0</c:v>
                </c:pt>
                <c:pt idx="216">
                  <c:v>0</c:v>
                </c:pt>
                <c:pt idx="217">
                  <c:v>0</c:v>
                </c:pt>
                <c:pt idx="218">
                  <c:v>0</c:v>
                </c:pt>
                <c:pt idx="219">
                  <c:v>0</c:v>
                </c:pt>
                <c:pt idx="220">
                  <c:v>0</c:v>
                </c:pt>
                <c:pt idx="221">
                  <c:v>119</c:v>
                </c:pt>
                <c:pt idx="222">
                  <c:v>0</c:v>
                </c:pt>
                <c:pt idx="223">
                  <c:v>0</c:v>
                </c:pt>
                <c:pt idx="224">
                  <c:v>0</c:v>
                </c:pt>
                <c:pt idx="225">
                  <c:v>0</c:v>
                </c:pt>
                <c:pt idx="226">
                  <c:v>0</c:v>
                </c:pt>
                <c:pt idx="227">
                  <c:v>1</c:v>
                </c:pt>
                <c:pt idx="228">
                  <c:v>0</c:v>
                </c:pt>
                <c:pt idx="229">
                  <c:v>0</c:v>
                </c:pt>
                <c:pt idx="230">
                  <c:v>0</c:v>
                </c:pt>
                <c:pt idx="231">
                  <c:v>87</c:v>
                </c:pt>
                <c:pt idx="232">
                  <c:v>0</c:v>
                </c:pt>
                <c:pt idx="233">
                  <c:v>119</c:v>
                </c:pt>
                <c:pt idx="234">
                  <c:v>0</c:v>
                </c:pt>
                <c:pt idx="235">
                  <c:v>0</c:v>
                </c:pt>
                <c:pt idx="236">
                  <c:v>0</c:v>
                </c:pt>
                <c:pt idx="237">
                  <c:v>0</c:v>
                </c:pt>
                <c:pt idx="238">
                  <c:v>0</c:v>
                </c:pt>
                <c:pt idx="239">
                  <c:v>70</c:v>
                </c:pt>
                <c:pt idx="240">
                  <c:v>0</c:v>
                </c:pt>
                <c:pt idx="241">
                  <c:v>0</c:v>
                </c:pt>
                <c:pt idx="242">
                  <c:v>72</c:v>
                </c:pt>
                <c:pt idx="243">
                  <c:v>0</c:v>
                </c:pt>
                <c:pt idx="244">
                  <c:v>0</c:v>
                </c:pt>
                <c:pt idx="245">
                  <c:v>0</c:v>
                </c:pt>
                <c:pt idx="246">
                  <c:v>140</c:v>
                </c:pt>
                <c:pt idx="247">
                  <c:v>0</c:v>
                </c:pt>
                <c:pt idx="248">
                  <c:v>0</c:v>
                </c:pt>
                <c:pt idx="249">
                  <c:v>53</c:v>
                </c:pt>
                <c:pt idx="250">
                  <c:v>0</c:v>
                </c:pt>
                <c:pt idx="251">
                  <c:v>0</c:v>
                </c:pt>
                <c:pt idx="252">
                  <c:v>0</c:v>
                </c:pt>
                <c:pt idx="253">
                  <c:v>242</c:v>
                </c:pt>
                <c:pt idx="254">
                  <c:v>77</c:v>
                </c:pt>
                <c:pt idx="255">
                  <c:v>0</c:v>
                </c:pt>
                <c:pt idx="256">
                  <c:v>5</c:v>
                </c:pt>
                <c:pt idx="257">
                  <c:v>0</c:v>
                </c:pt>
                <c:pt idx="258">
                  <c:v>129</c:v>
                </c:pt>
                <c:pt idx="259">
                  <c:v>0</c:v>
                </c:pt>
                <c:pt idx="260">
                  <c:v>165</c:v>
                </c:pt>
                <c:pt idx="261">
                  <c:v>0</c:v>
                </c:pt>
                <c:pt idx="262">
                  <c:v>0</c:v>
                </c:pt>
                <c:pt idx="263">
                  <c:v>86</c:v>
                </c:pt>
                <c:pt idx="264">
                  <c:v>0</c:v>
                </c:pt>
                <c:pt idx="265">
                  <c:v>0</c:v>
                </c:pt>
                <c:pt idx="266">
                  <c:v>154</c:v>
                </c:pt>
                <c:pt idx="267">
                  <c:v>0</c:v>
                </c:pt>
                <c:pt idx="268">
                  <c:v>0</c:v>
                </c:pt>
                <c:pt idx="269">
                  <c:v>0</c:v>
                </c:pt>
                <c:pt idx="270">
                  <c:v>0</c:v>
                </c:pt>
                <c:pt idx="271">
                  <c:v>0</c:v>
                </c:pt>
                <c:pt idx="272">
                  <c:v>0</c:v>
                </c:pt>
                <c:pt idx="273">
                  <c:v>0</c:v>
                </c:pt>
                <c:pt idx="274">
                  <c:v>0</c:v>
                </c:pt>
                <c:pt idx="275">
                  <c:v>69</c:v>
                </c:pt>
                <c:pt idx="276">
                  <c:v>0</c:v>
                </c:pt>
                <c:pt idx="277">
                  <c:v>64</c:v>
                </c:pt>
                <c:pt idx="278">
                  <c:v>0</c:v>
                </c:pt>
                <c:pt idx="279">
                  <c:v>0</c:v>
                </c:pt>
                <c:pt idx="280">
                  <c:v>60</c:v>
                </c:pt>
                <c:pt idx="281">
                  <c:v>0</c:v>
                </c:pt>
                <c:pt idx="282">
                  <c:v>0</c:v>
                </c:pt>
                <c:pt idx="283">
                  <c:v>4</c:v>
                </c:pt>
                <c:pt idx="284">
                  <c:v>0</c:v>
                </c:pt>
                <c:pt idx="285">
                  <c:v>0</c:v>
                </c:pt>
                <c:pt idx="286">
                  <c:v>0</c:v>
                </c:pt>
                <c:pt idx="287">
                  <c:v>0</c:v>
                </c:pt>
                <c:pt idx="288">
                  <c:v>183</c:v>
                </c:pt>
                <c:pt idx="289">
                  <c:v>131</c:v>
                </c:pt>
                <c:pt idx="290">
                  <c:v>0</c:v>
                </c:pt>
                <c:pt idx="291">
                  <c:v>0</c:v>
                </c:pt>
                <c:pt idx="292">
                  <c:v>70</c:v>
                </c:pt>
                <c:pt idx="293">
                  <c:v>0</c:v>
                </c:pt>
                <c:pt idx="294">
                  <c:v>0</c:v>
                </c:pt>
                <c:pt idx="295">
                  <c:v>0</c:v>
                </c:pt>
                <c:pt idx="296">
                  <c:v>0</c:v>
                </c:pt>
                <c:pt idx="297">
                  <c:v>0</c:v>
                </c:pt>
                <c:pt idx="298">
                  <c:v>0</c:v>
                </c:pt>
                <c:pt idx="299">
                  <c:v>1</c:v>
                </c:pt>
                <c:pt idx="300">
                  <c:v>0</c:v>
                </c:pt>
                <c:pt idx="301">
                  <c:v>0</c:v>
                </c:pt>
                <c:pt idx="302">
                  <c:v>0</c:v>
                </c:pt>
                <c:pt idx="303">
                  <c:v>0</c:v>
                </c:pt>
                <c:pt idx="304">
                  <c:v>0</c:v>
                </c:pt>
                <c:pt idx="305">
                  <c:v>106</c:v>
                </c:pt>
                <c:pt idx="306">
                  <c:v>0</c:v>
                </c:pt>
                <c:pt idx="307">
                  <c:v>0</c:v>
                </c:pt>
                <c:pt idx="308">
                  <c:v>0</c:v>
                </c:pt>
                <c:pt idx="309">
                  <c:v>10</c:v>
                </c:pt>
                <c:pt idx="310">
                  <c:v>0</c:v>
                </c:pt>
                <c:pt idx="311">
                  <c:v>1</c:v>
                </c:pt>
                <c:pt idx="312">
                  <c:v>0</c:v>
                </c:pt>
                <c:pt idx="313">
                  <c:v>0</c:v>
                </c:pt>
                <c:pt idx="314">
                  <c:v>0</c:v>
                </c:pt>
                <c:pt idx="315">
                  <c:v>0</c:v>
                </c:pt>
                <c:pt idx="316">
                  <c:v>5</c:v>
                </c:pt>
                <c:pt idx="317">
                  <c:v>0</c:v>
                </c:pt>
                <c:pt idx="318">
                  <c:v>0</c:v>
                </c:pt>
                <c:pt idx="319">
                  <c:v>125</c:v>
                </c:pt>
                <c:pt idx="320">
                  <c:v>0</c:v>
                </c:pt>
                <c:pt idx="321">
                  <c:v>0</c:v>
                </c:pt>
                <c:pt idx="322">
                  <c:v>0</c:v>
                </c:pt>
                <c:pt idx="323">
                  <c:v>0</c:v>
                </c:pt>
                <c:pt idx="324">
                  <c:v>5</c:v>
                </c:pt>
                <c:pt idx="325">
                  <c:v>0</c:v>
                </c:pt>
                <c:pt idx="326">
                  <c:v>0</c:v>
                </c:pt>
                <c:pt idx="327">
                  <c:v>138</c:v>
                </c:pt>
                <c:pt idx="328">
                  <c:v>0</c:v>
                </c:pt>
                <c:pt idx="329">
                  <c:v>3</c:v>
                </c:pt>
                <c:pt idx="330">
                  <c:v>0</c:v>
                </c:pt>
                <c:pt idx="331">
                  <c:v>0</c:v>
                </c:pt>
                <c:pt idx="332">
                  <c:v>110</c:v>
                </c:pt>
                <c:pt idx="333">
                  <c:v>0</c:v>
                </c:pt>
                <c:pt idx="334">
                  <c:v>0</c:v>
                </c:pt>
                <c:pt idx="335">
                  <c:v>0</c:v>
                </c:pt>
                <c:pt idx="336">
                  <c:v>0</c:v>
                </c:pt>
                <c:pt idx="337">
                  <c:v>0</c:v>
                </c:pt>
                <c:pt idx="338">
                  <c:v>0</c:v>
                </c:pt>
                <c:pt idx="339">
                  <c:v>0</c:v>
                </c:pt>
                <c:pt idx="340">
                  <c:v>0</c:v>
                </c:pt>
                <c:pt idx="341">
                  <c:v>0</c:v>
                </c:pt>
                <c:pt idx="342">
                  <c:v>0</c:v>
                </c:pt>
                <c:pt idx="343">
                  <c:v>0</c:v>
                </c:pt>
                <c:pt idx="344">
                  <c:v>0</c:v>
                </c:pt>
                <c:pt idx="345">
                  <c:v>111</c:v>
                </c:pt>
                <c:pt idx="346">
                  <c:v>8</c:v>
                </c:pt>
                <c:pt idx="347">
                  <c:v>0</c:v>
                </c:pt>
                <c:pt idx="348">
                  <c:v>5</c:v>
                </c:pt>
                <c:pt idx="349">
                  <c:v>0</c:v>
                </c:pt>
                <c:pt idx="350">
                  <c:v>0</c:v>
                </c:pt>
                <c:pt idx="351">
                  <c:v>102</c:v>
                </c:pt>
                <c:pt idx="352">
                  <c:v>0</c:v>
                </c:pt>
                <c:pt idx="353">
                  <c:v>0</c:v>
                </c:pt>
                <c:pt idx="354">
                  <c:v>0</c:v>
                </c:pt>
                <c:pt idx="355">
                  <c:v>139</c:v>
                </c:pt>
                <c:pt idx="356">
                  <c:v>0</c:v>
                </c:pt>
                <c:pt idx="357">
                  <c:v>0</c:v>
                </c:pt>
                <c:pt idx="358">
                  <c:v>135</c:v>
                </c:pt>
                <c:pt idx="359">
                  <c:v>0</c:v>
                </c:pt>
                <c:pt idx="360">
                  <c:v>0</c:v>
                </c:pt>
                <c:pt idx="361">
                  <c:v>2</c:v>
                </c:pt>
                <c:pt idx="362">
                  <c:v>0</c:v>
                </c:pt>
                <c:pt idx="363">
                  <c:v>0</c:v>
                </c:pt>
                <c:pt idx="364">
                  <c:v>7</c:v>
                </c:pt>
                <c:pt idx="365">
                  <c:v>1</c:v>
                </c:pt>
                <c:pt idx="366">
                  <c:v>0</c:v>
                </c:pt>
                <c:pt idx="367">
                  <c:v>0</c:v>
                </c:pt>
                <c:pt idx="368">
                  <c:v>0</c:v>
                </c:pt>
                <c:pt idx="369">
                  <c:v>0</c:v>
                </c:pt>
                <c:pt idx="370">
                  <c:v>0</c:v>
                </c:pt>
                <c:pt idx="371">
                  <c:v>0</c:v>
                </c:pt>
                <c:pt idx="372">
                  <c:v>0</c:v>
                </c:pt>
                <c:pt idx="373">
                  <c:v>5</c:v>
                </c:pt>
                <c:pt idx="374">
                  <c:v>79</c:v>
                </c:pt>
                <c:pt idx="375">
                  <c:v>2</c:v>
                </c:pt>
                <c:pt idx="376">
                  <c:v>0</c:v>
                </c:pt>
                <c:pt idx="377">
                  <c:v>0</c:v>
                </c:pt>
                <c:pt idx="378">
                  <c:v>0</c:v>
                </c:pt>
                <c:pt idx="379">
                  <c:v>9</c:v>
                </c:pt>
                <c:pt idx="380">
                  <c:v>0</c:v>
                </c:pt>
                <c:pt idx="381">
                  <c:v>0</c:v>
                </c:pt>
                <c:pt idx="382">
                  <c:v>76</c:v>
                </c:pt>
                <c:pt idx="383">
                  <c:v>0</c:v>
                </c:pt>
                <c:pt idx="384">
                  <c:v>0</c:v>
                </c:pt>
                <c:pt idx="385">
                  <c:v>0</c:v>
                </c:pt>
                <c:pt idx="386">
                  <c:v>90</c:v>
                </c:pt>
                <c:pt idx="387">
                  <c:v>0</c:v>
                </c:pt>
                <c:pt idx="388">
                  <c:v>1</c:v>
                </c:pt>
                <c:pt idx="389">
                  <c:v>0</c:v>
                </c:pt>
                <c:pt idx="390">
                  <c:v>0</c:v>
                </c:pt>
                <c:pt idx="391">
                  <c:v>0</c:v>
                </c:pt>
                <c:pt idx="392">
                  <c:v>113</c:v>
                </c:pt>
                <c:pt idx="393">
                  <c:v>0</c:v>
                </c:pt>
                <c:pt idx="394">
                  <c:v>3</c:v>
                </c:pt>
                <c:pt idx="395">
                  <c:v>0</c:v>
                </c:pt>
                <c:pt idx="396">
                  <c:v>0</c:v>
                </c:pt>
                <c:pt idx="397">
                  <c:v>1</c:v>
                </c:pt>
                <c:pt idx="398">
                  <c:v>0</c:v>
                </c:pt>
                <c:pt idx="399">
                  <c:v>0</c:v>
                </c:pt>
                <c:pt idx="400">
                  <c:v>103</c:v>
                </c:pt>
                <c:pt idx="401">
                  <c:v>0</c:v>
                </c:pt>
                <c:pt idx="402">
                  <c:v>0</c:v>
                </c:pt>
                <c:pt idx="403">
                  <c:v>102</c:v>
                </c:pt>
                <c:pt idx="404">
                  <c:v>0</c:v>
                </c:pt>
                <c:pt idx="405">
                  <c:v>0</c:v>
                </c:pt>
                <c:pt idx="406">
                  <c:v>0</c:v>
                </c:pt>
                <c:pt idx="407">
                  <c:v>0</c:v>
                </c:pt>
                <c:pt idx="408">
                  <c:v>0</c:v>
                </c:pt>
                <c:pt idx="409">
                  <c:v>0</c:v>
                </c:pt>
                <c:pt idx="410">
                  <c:v>91</c:v>
                </c:pt>
                <c:pt idx="411">
                  <c:v>0</c:v>
                </c:pt>
                <c:pt idx="412">
                  <c:v>0</c:v>
                </c:pt>
                <c:pt idx="413">
                  <c:v>4</c:v>
                </c:pt>
                <c:pt idx="414">
                  <c:v>0</c:v>
                </c:pt>
                <c:pt idx="415">
                  <c:v>0</c:v>
                </c:pt>
                <c:pt idx="416">
                  <c:v>97</c:v>
                </c:pt>
                <c:pt idx="417">
                  <c:v>0</c:v>
                </c:pt>
                <c:pt idx="418">
                  <c:v>0</c:v>
                </c:pt>
                <c:pt idx="419">
                  <c:v>4</c:v>
                </c:pt>
                <c:pt idx="420">
                  <c:v>0</c:v>
                </c:pt>
                <c:pt idx="421">
                  <c:v>2</c:v>
                </c:pt>
                <c:pt idx="422">
                  <c:v>0</c:v>
                </c:pt>
                <c:pt idx="423">
                  <c:v>0</c:v>
                </c:pt>
              </c:numCache>
            </c:numRef>
          </c:val>
          <c:smooth val="0"/>
          <c:extLst>
            <c:ext xmlns:c16="http://schemas.microsoft.com/office/drawing/2014/chart" uri="{C3380CC4-5D6E-409C-BE32-E72D297353CC}">
              <c16:uniqueId val="{00000000-CE35-426C-8B1C-D0D189F8C7C1}"/>
            </c:ext>
          </c:extLst>
        </c:ser>
        <c:dLbls>
          <c:showLegendKey val="0"/>
          <c:showVal val="0"/>
          <c:showCatName val="0"/>
          <c:showSerName val="0"/>
          <c:showPercent val="0"/>
          <c:showBubbleSize val="0"/>
        </c:dLbls>
        <c:smooth val="0"/>
        <c:axId val="359477496"/>
        <c:axId val="359480448"/>
      </c:lineChart>
      <c:dateAx>
        <c:axId val="35947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80448"/>
        <c:crosses val="autoZero"/>
        <c:auto val="1"/>
        <c:lblOffset val="100"/>
        <c:baseTimeUnit val="days"/>
      </c:dateAx>
      <c:valAx>
        <c:axId val="35948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7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9529</c:v>
                </c:pt>
              </c:numCache>
            </c:numRef>
          </c:val>
          <c:extLst>
            <c:ext xmlns:c16="http://schemas.microsoft.com/office/drawing/2014/chart" uri="{C3380CC4-5D6E-409C-BE32-E72D297353CC}">
              <c16:uniqueId val="{00000000-9932-464D-A728-7DBC0ACCC38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88</c:v>
                </c:pt>
              </c:numCache>
            </c:numRef>
          </c:val>
          <c:extLst>
            <c:ext xmlns:c16="http://schemas.microsoft.com/office/drawing/2014/chart" uri="{C3380CC4-5D6E-409C-BE32-E72D297353CC}">
              <c16:uniqueId val="{00000001-9932-464D-A728-7DBC0ACCC38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3</c:v>
                </c:pt>
              </c:numCache>
            </c:numRef>
          </c:val>
          <c:extLst>
            <c:ext xmlns:c16="http://schemas.microsoft.com/office/drawing/2014/chart" uri="{C3380CC4-5D6E-409C-BE32-E72D297353CC}">
              <c16:uniqueId val="{00000002-9932-464D-A728-7DBC0ACCC38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12</c:v>
                </c:pt>
              </c:numCache>
            </c:numRef>
          </c:val>
          <c:extLst>
            <c:ext xmlns:c16="http://schemas.microsoft.com/office/drawing/2014/chart" uri="{C3380CC4-5D6E-409C-BE32-E72D297353CC}">
              <c16:uniqueId val="{00000003-9932-464D-A728-7DBC0ACCC38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1</c:v>
                </c:pt>
              </c:numCache>
            </c:numRef>
          </c:val>
          <c:extLst>
            <c:ext xmlns:c16="http://schemas.microsoft.com/office/drawing/2014/chart" uri="{C3380CC4-5D6E-409C-BE32-E72D297353CC}">
              <c16:uniqueId val="{00000004-9932-464D-A728-7DBC0ACCC38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9932-464D-A728-7DBC0ACCC38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9</c:v>
                </c:pt>
              </c:numCache>
            </c:numRef>
          </c:val>
          <c:extLst>
            <c:ext xmlns:c16="http://schemas.microsoft.com/office/drawing/2014/chart" uri="{C3380CC4-5D6E-409C-BE32-E72D297353CC}">
              <c16:uniqueId val="{00000006-9932-464D-A728-7DBC0ACCC38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71</c:v>
                </c:pt>
              </c:numCache>
            </c:numRef>
          </c:val>
          <c:extLst>
            <c:ext xmlns:c16="http://schemas.microsoft.com/office/drawing/2014/chart" uri="{C3380CC4-5D6E-409C-BE32-E72D297353CC}">
              <c16:uniqueId val="{00000007-9932-464D-A728-7DBC0ACCC380}"/>
            </c:ext>
          </c:extLst>
        </c:ser>
        <c:dLbls>
          <c:showLegendKey val="0"/>
          <c:showVal val="0"/>
          <c:showCatName val="0"/>
          <c:showSerName val="0"/>
          <c:showPercent val="0"/>
          <c:showBubbleSize val="0"/>
        </c:dLbls>
        <c:gapWidth val="150"/>
        <c:overlap val="100"/>
        <c:axId val="359638576"/>
        <c:axId val="359636936"/>
      </c:barChart>
      <c:catAx>
        <c:axId val="35963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36936"/>
        <c:crosses val="autoZero"/>
        <c:auto val="1"/>
        <c:lblAlgn val="ctr"/>
        <c:lblOffset val="100"/>
        <c:noMultiLvlLbl val="0"/>
      </c:catAx>
      <c:valAx>
        <c:axId val="359636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3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4.8624578036342703</c:v>
                </c:pt>
                <c:pt idx="1">
                  <c:v>5.23824914581217</c:v>
                </c:pt>
                <c:pt idx="2">
                  <c:v>5.4366685945633302</c:v>
                </c:pt>
                <c:pt idx="3">
                  <c:v>3.5552682611506099</c:v>
                </c:pt>
                <c:pt idx="4">
                  <c:v>4.8903585102680101</c:v>
                </c:pt>
                <c:pt idx="5">
                  <c:v>4.4754553405072404</c:v>
                </c:pt>
                <c:pt idx="6">
                  <c:v>10.084033613445399</c:v>
                </c:pt>
              </c:numCache>
            </c:numRef>
          </c:val>
          <c:extLst>
            <c:ext xmlns:c16="http://schemas.microsoft.com/office/drawing/2014/chart" uri="{C3380CC4-5D6E-409C-BE32-E72D297353CC}">
              <c16:uniqueId val="{00000000-EDBF-4477-8F86-C4D52957AE3D}"/>
            </c:ext>
          </c:extLst>
        </c:ser>
        <c:dLbls>
          <c:showLegendKey val="0"/>
          <c:showVal val="0"/>
          <c:showCatName val="0"/>
          <c:showSerName val="0"/>
          <c:showPercent val="0"/>
          <c:showBubbleSize val="0"/>
        </c:dLbls>
        <c:gapWidth val="219"/>
        <c:overlap val="-27"/>
        <c:axId val="359640544"/>
        <c:axId val="359637920"/>
      </c:barChart>
      <c:catAx>
        <c:axId val="35964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37920"/>
        <c:crosses val="autoZero"/>
        <c:auto val="1"/>
        <c:lblAlgn val="ctr"/>
        <c:lblOffset val="100"/>
        <c:noMultiLvlLbl val="0"/>
      </c:catAx>
      <c:valAx>
        <c:axId val="35963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4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28</c:v>
                </c:pt>
                <c:pt idx="1">
                  <c:v>694</c:v>
                </c:pt>
                <c:pt idx="2">
                  <c:v>118</c:v>
                </c:pt>
                <c:pt idx="3">
                  <c:v>83</c:v>
                </c:pt>
                <c:pt idx="4">
                  <c:v>28</c:v>
                </c:pt>
                <c:pt idx="5">
                  <c:v>7</c:v>
                </c:pt>
                <c:pt idx="6">
                  <c:v>8</c:v>
                </c:pt>
              </c:numCache>
            </c:numRef>
          </c:val>
          <c:extLst>
            <c:ext xmlns:c16="http://schemas.microsoft.com/office/drawing/2014/chart" uri="{C3380CC4-5D6E-409C-BE32-E72D297353CC}">
              <c16:uniqueId val="{00000000-5E4E-4275-B636-A04FA5AE115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c:v>
                </c:pt>
                <c:pt idx="1">
                  <c:v>422</c:v>
                </c:pt>
                <c:pt idx="2">
                  <c:v>108</c:v>
                </c:pt>
                <c:pt idx="3">
                  <c:v>53</c:v>
                </c:pt>
                <c:pt idx="4">
                  <c:v>17</c:v>
                </c:pt>
                <c:pt idx="5">
                  <c:v>4</c:v>
                </c:pt>
                <c:pt idx="6">
                  <c:v>7</c:v>
                </c:pt>
              </c:numCache>
            </c:numRef>
          </c:val>
          <c:extLst>
            <c:ext xmlns:c16="http://schemas.microsoft.com/office/drawing/2014/chart" uri="{C3380CC4-5D6E-409C-BE32-E72D297353CC}">
              <c16:uniqueId val="{00000001-5E4E-4275-B636-A04FA5AE115A}"/>
            </c:ext>
          </c:extLst>
        </c:ser>
        <c:dLbls>
          <c:showLegendKey val="0"/>
          <c:showVal val="0"/>
          <c:showCatName val="0"/>
          <c:showSerName val="0"/>
          <c:showPercent val="0"/>
          <c:showBubbleSize val="0"/>
        </c:dLbls>
        <c:gapWidth val="219"/>
        <c:overlap val="-27"/>
        <c:axId val="366987208"/>
        <c:axId val="366980976"/>
      </c:barChart>
      <c:catAx>
        <c:axId val="366987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80976"/>
        <c:crosses val="autoZero"/>
        <c:auto val="1"/>
        <c:lblAlgn val="ctr"/>
        <c:lblOffset val="100"/>
        <c:noMultiLvlLbl val="0"/>
      </c:catAx>
      <c:valAx>
        <c:axId val="36698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8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20.026791694574701</c:v>
                </c:pt>
                <c:pt idx="1">
                  <c:v>0</c:v>
                </c:pt>
                <c:pt idx="2">
                  <c:v>0</c:v>
                </c:pt>
                <c:pt idx="3">
                  <c:v>6.4128256513026001</c:v>
                </c:pt>
                <c:pt idx="4">
                  <c:v>0</c:v>
                </c:pt>
                <c:pt idx="5">
                  <c:v>0</c:v>
                </c:pt>
                <c:pt idx="6">
                  <c:v>0</c:v>
                </c:pt>
                <c:pt idx="7">
                  <c:v>0</c:v>
                </c:pt>
                <c:pt idx="8">
                  <c:v>5.6742323097463299</c:v>
                </c:pt>
                <c:pt idx="9">
                  <c:v>0</c:v>
                </c:pt>
                <c:pt idx="10">
                  <c:v>0</c:v>
                </c:pt>
                <c:pt idx="11">
                  <c:v>5.4072096128170903</c:v>
                </c:pt>
                <c:pt idx="12">
                  <c:v>0</c:v>
                </c:pt>
                <c:pt idx="13">
                  <c:v>0</c:v>
                </c:pt>
                <c:pt idx="14">
                  <c:v>7.06666666666667</c:v>
                </c:pt>
                <c:pt idx="15">
                  <c:v>0</c:v>
                </c:pt>
                <c:pt idx="16">
                  <c:v>0</c:v>
                </c:pt>
                <c:pt idx="17">
                  <c:v>0</c:v>
                </c:pt>
                <c:pt idx="18">
                  <c:v>4.5969353764157201</c:v>
                </c:pt>
                <c:pt idx="19">
                  <c:v>0</c:v>
                </c:pt>
                <c:pt idx="20">
                  <c:v>0</c:v>
                </c:pt>
                <c:pt idx="21">
                  <c:v>0</c:v>
                </c:pt>
                <c:pt idx="22">
                  <c:v>3.2601463739188299</c:v>
                </c:pt>
                <c:pt idx="23">
                  <c:v>0</c:v>
                </c:pt>
                <c:pt idx="24">
                  <c:v>0</c:v>
                </c:pt>
                <c:pt idx="25">
                  <c:v>0</c:v>
                </c:pt>
                <c:pt idx="26">
                  <c:v>0</c:v>
                </c:pt>
                <c:pt idx="27">
                  <c:v>0</c:v>
                </c:pt>
                <c:pt idx="28">
                  <c:v>0.33200531208499301</c:v>
                </c:pt>
                <c:pt idx="29">
                  <c:v>0</c:v>
                </c:pt>
                <c:pt idx="30">
                  <c:v>9.6945551128818099</c:v>
                </c:pt>
                <c:pt idx="31">
                  <c:v>0</c:v>
                </c:pt>
                <c:pt idx="32">
                  <c:v>7.09549071618037</c:v>
                </c:pt>
                <c:pt idx="33">
                  <c:v>0</c:v>
                </c:pt>
                <c:pt idx="34">
                  <c:v>0</c:v>
                </c:pt>
                <c:pt idx="35">
                  <c:v>6.8211920529801304</c:v>
                </c:pt>
                <c:pt idx="36">
                  <c:v>0.13245033112582799</c:v>
                </c:pt>
                <c:pt idx="37">
                  <c:v>0</c:v>
                </c:pt>
                <c:pt idx="38">
                  <c:v>7.0198675496688701</c:v>
                </c:pt>
                <c:pt idx="39">
                  <c:v>0</c:v>
                </c:pt>
                <c:pt idx="40">
                  <c:v>0</c:v>
                </c:pt>
                <c:pt idx="41">
                  <c:v>0</c:v>
                </c:pt>
                <c:pt idx="42">
                  <c:v>5.2910052910052903</c:v>
                </c:pt>
                <c:pt idx="43">
                  <c:v>0</c:v>
                </c:pt>
                <c:pt idx="44">
                  <c:v>6.4153439153439198</c:v>
                </c:pt>
                <c:pt idx="45">
                  <c:v>0</c:v>
                </c:pt>
                <c:pt idx="46">
                  <c:v>7.5446724023825302</c:v>
                </c:pt>
                <c:pt idx="47">
                  <c:v>0</c:v>
                </c:pt>
                <c:pt idx="48">
                  <c:v>0</c:v>
                </c:pt>
                <c:pt idx="49">
                  <c:v>0</c:v>
                </c:pt>
                <c:pt idx="50">
                  <c:v>7.3461283917935098</c:v>
                </c:pt>
                <c:pt idx="51">
                  <c:v>0</c:v>
                </c:pt>
                <c:pt idx="52">
                  <c:v>0</c:v>
                </c:pt>
                <c:pt idx="53">
                  <c:v>0</c:v>
                </c:pt>
                <c:pt idx="54">
                  <c:v>0</c:v>
                </c:pt>
                <c:pt idx="55">
                  <c:v>0</c:v>
                </c:pt>
                <c:pt idx="56">
                  <c:v>0</c:v>
                </c:pt>
                <c:pt idx="57">
                  <c:v>0</c:v>
                </c:pt>
                <c:pt idx="58">
                  <c:v>0</c:v>
                </c:pt>
                <c:pt idx="59">
                  <c:v>5.5518836748182396</c:v>
                </c:pt>
                <c:pt idx="60">
                  <c:v>0</c:v>
                </c:pt>
                <c:pt idx="61">
                  <c:v>0</c:v>
                </c:pt>
                <c:pt idx="62">
                  <c:v>0</c:v>
                </c:pt>
                <c:pt idx="63">
                  <c:v>0</c:v>
                </c:pt>
                <c:pt idx="64">
                  <c:v>6.6181336863004606E-2</c:v>
                </c:pt>
                <c:pt idx="65">
                  <c:v>0</c:v>
                </c:pt>
                <c:pt idx="66">
                  <c:v>0</c:v>
                </c:pt>
                <c:pt idx="67">
                  <c:v>0</c:v>
                </c:pt>
                <c:pt idx="68">
                  <c:v>4.8909451421017804</c:v>
                </c:pt>
                <c:pt idx="69">
                  <c:v>0</c:v>
                </c:pt>
                <c:pt idx="70">
                  <c:v>0</c:v>
                </c:pt>
                <c:pt idx="71">
                  <c:v>0</c:v>
                </c:pt>
                <c:pt idx="72">
                  <c:v>3.8309114927344798</c:v>
                </c:pt>
                <c:pt idx="73">
                  <c:v>0</c:v>
                </c:pt>
                <c:pt idx="74">
                  <c:v>0</c:v>
                </c:pt>
                <c:pt idx="75">
                  <c:v>0.13218770654329101</c:v>
                </c:pt>
                <c:pt idx="76">
                  <c:v>0</c:v>
                </c:pt>
                <c:pt idx="77">
                  <c:v>0</c:v>
                </c:pt>
                <c:pt idx="78">
                  <c:v>0</c:v>
                </c:pt>
                <c:pt idx="79">
                  <c:v>5.1485148514851504</c:v>
                </c:pt>
                <c:pt idx="80">
                  <c:v>0</c:v>
                </c:pt>
                <c:pt idx="81">
                  <c:v>0</c:v>
                </c:pt>
                <c:pt idx="82">
                  <c:v>7.0673712021136099</c:v>
                </c:pt>
                <c:pt idx="83">
                  <c:v>0</c:v>
                </c:pt>
                <c:pt idx="84">
                  <c:v>0</c:v>
                </c:pt>
                <c:pt idx="85">
                  <c:v>5.67282321899736</c:v>
                </c:pt>
                <c:pt idx="86">
                  <c:v>0</c:v>
                </c:pt>
                <c:pt idx="87">
                  <c:v>0</c:v>
                </c:pt>
                <c:pt idx="88">
                  <c:v>0</c:v>
                </c:pt>
                <c:pt idx="89">
                  <c:v>0</c:v>
                </c:pt>
                <c:pt idx="90">
                  <c:v>0</c:v>
                </c:pt>
                <c:pt idx="91">
                  <c:v>0</c:v>
                </c:pt>
                <c:pt idx="92">
                  <c:v>6.5746219592373398</c:v>
                </c:pt>
                <c:pt idx="93">
                  <c:v>0</c:v>
                </c:pt>
                <c:pt idx="94">
                  <c:v>0</c:v>
                </c:pt>
                <c:pt idx="95">
                  <c:v>6.5659881812212703E-2</c:v>
                </c:pt>
                <c:pt idx="96">
                  <c:v>0</c:v>
                </c:pt>
                <c:pt idx="97">
                  <c:v>0</c:v>
                </c:pt>
                <c:pt idx="98">
                  <c:v>11.3517060367454</c:v>
                </c:pt>
                <c:pt idx="99">
                  <c:v>0</c:v>
                </c:pt>
                <c:pt idx="100">
                  <c:v>0</c:v>
                </c:pt>
                <c:pt idx="101">
                  <c:v>11.9921363040629</c:v>
                </c:pt>
                <c:pt idx="102">
                  <c:v>0</c:v>
                </c:pt>
                <c:pt idx="103">
                  <c:v>0</c:v>
                </c:pt>
                <c:pt idx="104">
                  <c:v>0</c:v>
                </c:pt>
                <c:pt idx="105">
                  <c:v>0</c:v>
                </c:pt>
                <c:pt idx="106">
                  <c:v>10.529758011772399</c:v>
                </c:pt>
                <c:pt idx="107">
                  <c:v>0</c:v>
                </c:pt>
                <c:pt idx="108">
                  <c:v>0</c:v>
                </c:pt>
                <c:pt idx="109">
                  <c:v>0</c:v>
                </c:pt>
                <c:pt idx="110">
                  <c:v>9.6605744125326396</c:v>
                </c:pt>
                <c:pt idx="111">
                  <c:v>0</c:v>
                </c:pt>
                <c:pt idx="112">
                  <c:v>0</c:v>
                </c:pt>
                <c:pt idx="113">
                  <c:v>0</c:v>
                </c:pt>
                <c:pt idx="114">
                  <c:v>0.19543973941368101</c:v>
                </c:pt>
                <c:pt idx="115">
                  <c:v>0</c:v>
                </c:pt>
                <c:pt idx="116">
                  <c:v>0</c:v>
                </c:pt>
                <c:pt idx="117">
                  <c:v>3.5830618892508102</c:v>
                </c:pt>
                <c:pt idx="118">
                  <c:v>0</c:v>
                </c:pt>
                <c:pt idx="119">
                  <c:v>0</c:v>
                </c:pt>
                <c:pt idx="120">
                  <c:v>0</c:v>
                </c:pt>
                <c:pt idx="121">
                  <c:v>0.1953125</c:v>
                </c:pt>
                <c:pt idx="122">
                  <c:v>0</c:v>
                </c:pt>
                <c:pt idx="123">
                  <c:v>4.1585445094217004</c:v>
                </c:pt>
                <c:pt idx="124">
                  <c:v>0</c:v>
                </c:pt>
                <c:pt idx="125">
                  <c:v>0</c:v>
                </c:pt>
                <c:pt idx="126">
                  <c:v>0</c:v>
                </c:pt>
                <c:pt idx="127">
                  <c:v>16.2003903708523</c:v>
                </c:pt>
                <c:pt idx="128">
                  <c:v>0</c:v>
                </c:pt>
                <c:pt idx="129">
                  <c:v>4.48634590377113</c:v>
                </c:pt>
                <c:pt idx="130">
                  <c:v>0</c:v>
                </c:pt>
                <c:pt idx="131">
                  <c:v>0</c:v>
                </c:pt>
                <c:pt idx="132">
                  <c:v>21.609344581440599</c:v>
                </c:pt>
                <c:pt idx="133">
                  <c:v>0</c:v>
                </c:pt>
                <c:pt idx="134">
                  <c:v>0</c:v>
                </c:pt>
                <c:pt idx="135">
                  <c:v>14.424320827943101</c:v>
                </c:pt>
                <c:pt idx="136">
                  <c:v>0</c:v>
                </c:pt>
                <c:pt idx="137">
                  <c:v>0</c:v>
                </c:pt>
                <c:pt idx="138">
                  <c:v>4.0776699029126204</c:v>
                </c:pt>
                <c:pt idx="139">
                  <c:v>0</c:v>
                </c:pt>
                <c:pt idx="140">
                  <c:v>0.193798449612403</c:v>
                </c:pt>
                <c:pt idx="141">
                  <c:v>0</c:v>
                </c:pt>
                <c:pt idx="142">
                  <c:v>0</c:v>
                </c:pt>
                <c:pt idx="143">
                  <c:v>2.2580645161290298</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10.353697749196099</c:v>
                </c:pt>
                <c:pt idx="159">
                  <c:v>0.12861736334405099</c:v>
                </c:pt>
                <c:pt idx="160">
                  <c:v>0</c:v>
                </c:pt>
                <c:pt idx="161">
                  <c:v>4.1746949261400097</c:v>
                </c:pt>
                <c:pt idx="162">
                  <c:v>0</c:v>
                </c:pt>
                <c:pt idx="163">
                  <c:v>10.3337612323492</c:v>
                </c:pt>
                <c:pt idx="164">
                  <c:v>0</c:v>
                </c:pt>
                <c:pt idx="165">
                  <c:v>5.1889814221652797</c:v>
                </c:pt>
                <c:pt idx="166">
                  <c:v>4.5454545454545503</c:v>
                </c:pt>
                <c:pt idx="167">
                  <c:v>0</c:v>
                </c:pt>
                <c:pt idx="168">
                  <c:v>0</c:v>
                </c:pt>
                <c:pt idx="169">
                  <c:v>0</c:v>
                </c:pt>
                <c:pt idx="170">
                  <c:v>3.2650448143405901</c:v>
                </c:pt>
                <c:pt idx="171">
                  <c:v>0</c:v>
                </c:pt>
                <c:pt idx="172">
                  <c:v>0</c:v>
                </c:pt>
                <c:pt idx="173">
                  <c:v>15.7525510204082</c:v>
                </c:pt>
                <c:pt idx="174">
                  <c:v>0</c:v>
                </c:pt>
                <c:pt idx="175">
                  <c:v>0</c:v>
                </c:pt>
                <c:pt idx="176">
                  <c:v>9.6692111959287494</c:v>
                </c:pt>
                <c:pt idx="177">
                  <c:v>0</c:v>
                </c:pt>
                <c:pt idx="178">
                  <c:v>0</c:v>
                </c:pt>
                <c:pt idx="179">
                  <c:v>9.7777777777777803</c:v>
                </c:pt>
                <c:pt idx="180">
                  <c:v>0</c:v>
                </c:pt>
                <c:pt idx="181">
                  <c:v>0</c:v>
                </c:pt>
                <c:pt idx="182">
                  <c:v>0</c:v>
                </c:pt>
                <c:pt idx="183">
                  <c:v>0</c:v>
                </c:pt>
                <c:pt idx="184">
                  <c:v>0</c:v>
                </c:pt>
                <c:pt idx="185">
                  <c:v>0</c:v>
                </c:pt>
                <c:pt idx="186">
                  <c:v>4.7528517110266204</c:v>
                </c:pt>
                <c:pt idx="187">
                  <c:v>0</c:v>
                </c:pt>
                <c:pt idx="188">
                  <c:v>0</c:v>
                </c:pt>
                <c:pt idx="189">
                  <c:v>5.56962025316456</c:v>
                </c:pt>
                <c:pt idx="190">
                  <c:v>0</c:v>
                </c:pt>
                <c:pt idx="191">
                  <c:v>11.2515802781289</c:v>
                </c:pt>
                <c:pt idx="192">
                  <c:v>0</c:v>
                </c:pt>
                <c:pt idx="193">
                  <c:v>9.4696969696969706</c:v>
                </c:pt>
                <c:pt idx="194">
                  <c:v>0</c:v>
                </c:pt>
                <c:pt idx="195">
                  <c:v>0</c:v>
                </c:pt>
                <c:pt idx="196">
                  <c:v>0</c:v>
                </c:pt>
                <c:pt idx="197">
                  <c:v>0</c:v>
                </c:pt>
                <c:pt idx="198">
                  <c:v>4.7979797979798002</c:v>
                </c:pt>
                <c:pt idx="199">
                  <c:v>0</c:v>
                </c:pt>
                <c:pt idx="200">
                  <c:v>0</c:v>
                </c:pt>
                <c:pt idx="201">
                  <c:v>0</c:v>
                </c:pt>
                <c:pt idx="202">
                  <c:v>0</c:v>
                </c:pt>
                <c:pt idx="203">
                  <c:v>0</c:v>
                </c:pt>
                <c:pt idx="204">
                  <c:v>6.3171193935565403E-2</c:v>
                </c:pt>
                <c:pt idx="205">
                  <c:v>0</c:v>
                </c:pt>
                <c:pt idx="206">
                  <c:v>0</c:v>
                </c:pt>
                <c:pt idx="207">
                  <c:v>0</c:v>
                </c:pt>
                <c:pt idx="208">
                  <c:v>2.9652996845425901</c:v>
                </c:pt>
                <c:pt idx="209">
                  <c:v>0</c:v>
                </c:pt>
                <c:pt idx="210">
                  <c:v>0</c:v>
                </c:pt>
                <c:pt idx="211">
                  <c:v>0</c:v>
                </c:pt>
                <c:pt idx="212">
                  <c:v>0</c:v>
                </c:pt>
                <c:pt idx="213">
                  <c:v>0</c:v>
                </c:pt>
                <c:pt idx="214">
                  <c:v>0.31446540880503099</c:v>
                </c:pt>
                <c:pt idx="215">
                  <c:v>0</c:v>
                </c:pt>
                <c:pt idx="216">
                  <c:v>0</c:v>
                </c:pt>
                <c:pt idx="217">
                  <c:v>0</c:v>
                </c:pt>
                <c:pt idx="218">
                  <c:v>0</c:v>
                </c:pt>
                <c:pt idx="219">
                  <c:v>0</c:v>
                </c:pt>
                <c:pt idx="220">
                  <c:v>0</c:v>
                </c:pt>
                <c:pt idx="221">
                  <c:v>7.47018204645323</c:v>
                </c:pt>
                <c:pt idx="222">
                  <c:v>0</c:v>
                </c:pt>
                <c:pt idx="223">
                  <c:v>0</c:v>
                </c:pt>
                <c:pt idx="224">
                  <c:v>0</c:v>
                </c:pt>
                <c:pt idx="225">
                  <c:v>0</c:v>
                </c:pt>
                <c:pt idx="226">
                  <c:v>0</c:v>
                </c:pt>
                <c:pt idx="227">
                  <c:v>0.12554927809165101</c:v>
                </c:pt>
                <c:pt idx="228">
                  <c:v>0</c:v>
                </c:pt>
                <c:pt idx="229">
                  <c:v>0</c:v>
                </c:pt>
                <c:pt idx="230">
                  <c:v>0</c:v>
                </c:pt>
                <c:pt idx="231">
                  <c:v>5.4579673776662503</c:v>
                </c:pt>
                <c:pt idx="232">
                  <c:v>0</c:v>
                </c:pt>
                <c:pt idx="233">
                  <c:v>7.5187969924812004</c:v>
                </c:pt>
                <c:pt idx="234">
                  <c:v>0</c:v>
                </c:pt>
                <c:pt idx="235">
                  <c:v>0</c:v>
                </c:pt>
                <c:pt idx="236">
                  <c:v>0</c:v>
                </c:pt>
                <c:pt idx="237">
                  <c:v>0</c:v>
                </c:pt>
                <c:pt idx="238">
                  <c:v>0</c:v>
                </c:pt>
                <c:pt idx="239">
                  <c:v>4.6933667083854802</c:v>
                </c:pt>
                <c:pt idx="240">
                  <c:v>0</c:v>
                </c:pt>
                <c:pt idx="241">
                  <c:v>0</c:v>
                </c:pt>
                <c:pt idx="242">
                  <c:v>4.5056320400500596</c:v>
                </c:pt>
                <c:pt idx="243">
                  <c:v>0</c:v>
                </c:pt>
                <c:pt idx="244">
                  <c:v>0</c:v>
                </c:pt>
                <c:pt idx="245">
                  <c:v>0</c:v>
                </c:pt>
                <c:pt idx="246">
                  <c:v>8.7609511889862297</c:v>
                </c:pt>
                <c:pt idx="247">
                  <c:v>0</c:v>
                </c:pt>
                <c:pt idx="248">
                  <c:v>0</c:v>
                </c:pt>
                <c:pt idx="249">
                  <c:v>3.3166458072590701</c:v>
                </c:pt>
                <c:pt idx="250">
                  <c:v>0</c:v>
                </c:pt>
                <c:pt idx="251">
                  <c:v>0</c:v>
                </c:pt>
                <c:pt idx="252">
                  <c:v>0</c:v>
                </c:pt>
                <c:pt idx="253">
                  <c:v>15.4471544715447</c:v>
                </c:pt>
                <c:pt idx="254">
                  <c:v>4.8125</c:v>
                </c:pt>
                <c:pt idx="255">
                  <c:v>0</c:v>
                </c:pt>
                <c:pt idx="256">
                  <c:v>0.3125</c:v>
                </c:pt>
                <c:pt idx="257">
                  <c:v>0</c:v>
                </c:pt>
                <c:pt idx="258">
                  <c:v>8.1823860087445297</c:v>
                </c:pt>
                <c:pt idx="259">
                  <c:v>0</c:v>
                </c:pt>
                <c:pt idx="260">
                  <c:v>10.3060587133042</c:v>
                </c:pt>
                <c:pt idx="261">
                  <c:v>0</c:v>
                </c:pt>
                <c:pt idx="262">
                  <c:v>0</c:v>
                </c:pt>
                <c:pt idx="263">
                  <c:v>5.375</c:v>
                </c:pt>
                <c:pt idx="264">
                  <c:v>0</c:v>
                </c:pt>
                <c:pt idx="265">
                  <c:v>0</c:v>
                </c:pt>
                <c:pt idx="266">
                  <c:v>9.6310193871169503</c:v>
                </c:pt>
                <c:pt idx="267">
                  <c:v>0</c:v>
                </c:pt>
                <c:pt idx="268">
                  <c:v>0</c:v>
                </c:pt>
                <c:pt idx="269">
                  <c:v>0</c:v>
                </c:pt>
                <c:pt idx="270">
                  <c:v>0</c:v>
                </c:pt>
                <c:pt idx="271">
                  <c:v>0</c:v>
                </c:pt>
                <c:pt idx="272">
                  <c:v>0</c:v>
                </c:pt>
                <c:pt idx="273">
                  <c:v>0</c:v>
                </c:pt>
                <c:pt idx="274">
                  <c:v>0</c:v>
                </c:pt>
                <c:pt idx="275">
                  <c:v>4.4430538172715899</c:v>
                </c:pt>
                <c:pt idx="276">
                  <c:v>0</c:v>
                </c:pt>
                <c:pt idx="277">
                  <c:v>4.0025015634771703</c:v>
                </c:pt>
                <c:pt idx="278">
                  <c:v>0</c:v>
                </c:pt>
                <c:pt idx="279">
                  <c:v>0</c:v>
                </c:pt>
                <c:pt idx="280">
                  <c:v>3.7453183520599298</c:v>
                </c:pt>
                <c:pt idx="281">
                  <c:v>0</c:v>
                </c:pt>
                <c:pt idx="282">
                  <c:v>0</c:v>
                </c:pt>
                <c:pt idx="283">
                  <c:v>0.24968789013732801</c:v>
                </c:pt>
                <c:pt idx="284">
                  <c:v>0</c:v>
                </c:pt>
                <c:pt idx="285">
                  <c:v>0</c:v>
                </c:pt>
                <c:pt idx="286">
                  <c:v>0</c:v>
                </c:pt>
                <c:pt idx="287">
                  <c:v>0</c:v>
                </c:pt>
                <c:pt idx="288">
                  <c:v>11.4303560274828</c:v>
                </c:pt>
                <c:pt idx="289">
                  <c:v>8.1823860087445297</c:v>
                </c:pt>
                <c:pt idx="290">
                  <c:v>0</c:v>
                </c:pt>
                <c:pt idx="291">
                  <c:v>0</c:v>
                </c:pt>
                <c:pt idx="292">
                  <c:v>4.5</c:v>
                </c:pt>
                <c:pt idx="293">
                  <c:v>0</c:v>
                </c:pt>
                <c:pt idx="294">
                  <c:v>0</c:v>
                </c:pt>
                <c:pt idx="295">
                  <c:v>0</c:v>
                </c:pt>
                <c:pt idx="296">
                  <c:v>0</c:v>
                </c:pt>
                <c:pt idx="297">
                  <c:v>0</c:v>
                </c:pt>
                <c:pt idx="298">
                  <c:v>0</c:v>
                </c:pt>
                <c:pt idx="299">
                  <c:v>6.24609618988132E-2</c:v>
                </c:pt>
                <c:pt idx="300">
                  <c:v>0</c:v>
                </c:pt>
                <c:pt idx="301">
                  <c:v>0</c:v>
                </c:pt>
                <c:pt idx="302">
                  <c:v>0</c:v>
                </c:pt>
                <c:pt idx="303">
                  <c:v>0</c:v>
                </c:pt>
                <c:pt idx="304">
                  <c:v>0</c:v>
                </c:pt>
                <c:pt idx="305">
                  <c:v>6.625</c:v>
                </c:pt>
                <c:pt idx="306">
                  <c:v>0</c:v>
                </c:pt>
                <c:pt idx="307">
                  <c:v>0</c:v>
                </c:pt>
                <c:pt idx="308">
                  <c:v>0</c:v>
                </c:pt>
                <c:pt idx="309">
                  <c:v>0.625</c:v>
                </c:pt>
                <c:pt idx="310">
                  <c:v>0</c:v>
                </c:pt>
                <c:pt idx="311">
                  <c:v>6.24609618988132E-2</c:v>
                </c:pt>
                <c:pt idx="312">
                  <c:v>0</c:v>
                </c:pt>
                <c:pt idx="313">
                  <c:v>0</c:v>
                </c:pt>
                <c:pt idx="314">
                  <c:v>0</c:v>
                </c:pt>
                <c:pt idx="315">
                  <c:v>0</c:v>
                </c:pt>
                <c:pt idx="316">
                  <c:v>0.3125</c:v>
                </c:pt>
                <c:pt idx="317">
                  <c:v>0</c:v>
                </c:pt>
                <c:pt idx="318">
                  <c:v>0</c:v>
                </c:pt>
                <c:pt idx="319">
                  <c:v>7.81738586616635</c:v>
                </c:pt>
                <c:pt idx="320">
                  <c:v>0</c:v>
                </c:pt>
                <c:pt idx="321">
                  <c:v>0</c:v>
                </c:pt>
                <c:pt idx="322">
                  <c:v>0</c:v>
                </c:pt>
                <c:pt idx="323">
                  <c:v>0</c:v>
                </c:pt>
                <c:pt idx="324">
                  <c:v>0.3125</c:v>
                </c:pt>
                <c:pt idx="325">
                  <c:v>0</c:v>
                </c:pt>
                <c:pt idx="326">
                  <c:v>0</c:v>
                </c:pt>
                <c:pt idx="327">
                  <c:v>8.6929330831769906</c:v>
                </c:pt>
                <c:pt idx="328">
                  <c:v>0</c:v>
                </c:pt>
                <c:pt idx="329">
                  <c:v>0.25</c:v>
                </c:pt>
                <c:pt idx="330">
                  <c:v>0</c:v>
                </c:pt>
                <c:pt idx="331">
                  <c:v>0</c:v>
                </c:pt>
                <c:pt idx="332">
                  <c:v>6.875</c:v>
                </c:pt>
                <c:pt idx="333">
                  <c:v>0</c:v>
                </c:pt>
                <c:pt idx="334">
                  <c:v>0</c:v>
                </c:pt>
                <c:pt idx="335">
                  <c:v>0</c:v>
                </c:pt>
                <c:pt idx="336">
                  <c:v>0</c:v>
                </c:pt>
                <c:pt idx="337">
                  <c:v>0</c:v>
                </c:pt>
                <c:pt idx="338">
                  <c:v>0</c:v>
                </c:pt>
                <c:pt idx="339">
                  <c:v>0</c:v>
                </c:pt>
                <c:pt idx="340">
                  <c:v>0</c:v>
                </c:pt>
                <c:pt idx="341">
                  <c:v>0</c:v>
                </c:pt>
                <c:pt idx="342">
                  <c:v>0</c:v>
                </c:pt>
                <c:pt idx="343">
                  <c:v>0</c:v>
                </c:pt>
                <c:pt idx="344">
                  <c:v>0</c:v>
                </c:pt>
                <c:pt idx="345">
                  <c:v>6.9912609238451902</c:v>
                </c:pt>
                <c:pt idx="346">
                  <c:v>0.62383031815346202</c:v>
                </c:pt>
                <c:pt idx="347">
                  <c:v>0</c:v>
                </c:pt>
                <c:pt idx="348">
                  <c:v>0.31191515907673101</c:v>
                </c:pt>
                <c:pt idx="349">
                  <c:v>0</c:v>
                </c:pt>
                <c:pt idx="350">
                  <c:v>0</c:v>
                </c:pt>
                <c:pt idx="351">
                  <c:v>6.4878353087960097</c:v>
                </c:pt>
                <c:pt idx="352">
                  <c:v>0</c:v>
                </c:pt>
                <c:pt idx="353">
                  <c:v>0</c:v>
                </c:pt>
                <c:pt idx="354">
                  <c:v>0</c:v>
                </c:pt>
                <c:pt idx="355">
                  <c:v>8.9207735495945109</c:v>
                </c:pt>
                <c:pt idx="356">
                  <c:v>0</c:v>
                </c:pt>
                <c:pt idx="357">
                  <c:v>0</c:v>
                </c:pt>
                <c:pt idx="358">
                  <c:v>8.4788029925187001</c:v>
                </c:pt>
                <c:pt idx="359">
                  <c:v>0</c:v>
                </c:pt>
                <c:pt idx="360">
                  <c:v>0</c:v>
                </c:pt>
                <c:pt idx="361">
                  <c:v>0.18726591760299599</c:v>
                </c:pt>
                <c:pt idx="362">
                  <c:v>0</c:v>
                </c:pt>
                <c:pt idx="363">
                  <c:v>0</c:v>
                </c:pt>
                <c:pt idx="364">
                  <c:v>0.436953807740325</c:v>
                </c:pt>
                <c:pt idx="365">
                  <c:v>6.2421972534332099E-2</c:v>
                </c:pt>
                <c:pt idx="366">
                  <c:v>0</c:v>
                </c:pt>
                <c:pt idx="367">
                  <c:v>0</c:v>
                </c:pt>
                <c:pt idx="368">
                  <c:v>0</c:v>
                </c:pt>
                <c:pt idx="369">
                  <c:v>0</c:v>
                </c:pt>
                <c:pt idx="370">
                  <c:v>0</c:v>
                </c:pt>
                <c:pt idx="371">
                  <c:v>0</c:v>
                </c:pt>
                <c:pt idx="372">
                  <c:v>0</c:v>
                </c:pt>
                <c:pt idx="373">
                  <c:v>0.31152647975077902</c:v>
                </c:pt>
                <c:pt idx="374">
                  <c:v>4.9844236760124598</c:v>
                </c:pt>
                <c:pt idx="375">
                  <c:v>0.124610591900312</c:v>
                </c:pt>
                <c:pt idx="376">
                  <c:v>0</c:v>
                </c:pt>
                <c:pt idx="377">
                  <c:v>0</c:v>
                </c:pt>
                <c:pt idx="378">
                  <c:v>0</c:v>
                </c:pt>
                <c:pt idx="379">
                  <c:v>0.56144728633811603</c:v>
                </c:pt>
                <c:pt idx="380">
                  <c:v>0</c:v>
                </c:pt>
                <c:pt idx="381">
                  <c:v>0</c:v>
                </c:pt>
                <c:pt idx="382">
                  <c:v>4.8034934497816604</c:v>
                </c:pt>
                <c:pt idx="383">
                  <c:v>0</c:v>
                </c:pt>
                <c:pt idx="384">
                  <c:v>0</c:v>
                </c:pt>
                <c:pt idx="385">
                  <c:v>0</c:v>
                </c:pt>
                <c:pt idx="386">
                  <c:v>5.6803995006242198</c:v>
                </c:pt>
                <c:pt idx="387">
                  <c:v>0</c:v>
                </c:pt>
                <c:pt idx="388">
                  <c:v>6.2421972534332099E-2</c:v>
                </c:pt>
                <c:pt idx="389">
                  <c:v>0</c:v>
                </c:pt>
                <c:pt idx="390">
                  <c:v>0</c:v>
                </c:pt>
                <c:pt idx="391">
                  <c:v>0</c:v>
                </c:pt>
                <c:pt idx="392">
                  <c:v>7.1740486587648196</c:v>
                </c:pt>
                <c:pt idx="393">
                  <c:v>0</c:v>
                </c:pt>
                <c:pt idx="394">
                  <c:v>0.187149095446039</c:v>
                </c:pt>
                <c:pt idx="395">
                  <c:v>0</c:v>
                </c:pt>
                <c:pt idx="396">
                  <c:v>0</c:v>
                </c:pt>
                <c:pt idx="397">
                  <c:v>6.2421972534332099E-2</c:v>
                </c:pt>
                <c:pt idx="398">
                  <c:v>0</c:v>
                </c:pt>
                <c:pt idx="399">
                  <c:v>0</c:v>
                </c:pt>
                <c:pt idx="400">
                  <c:v>6.4294631710361996</c:v>
                </c:pt>
                <c:pt idx="401">
                  <c:v>0</c:v>
                </c:pt>
                <c:pt idx="402">
                  <c:v>0</c:v>
                </c:pt>
                <c:pt idx="403">
                  <c:v>6.3670411985018696</c:v>
                </c:pt>
                <c:pt idx="404">
                  <c:v>0</c:v>
                </c:pt>
                <c:pt idx="405">
                  <c:v>0</c:v>
                </c:pt>
                <c:pt idx="406">
                  <c:v>0</c:v>
                </c:pt>
                <c:pt idx="407">
                  <c:v>0</c:v>
                </c:pt>
                <c:pt idx="408">
                  <c:v>0</c:v>
                </c:pt>
                <c:pt idx="409">
                  <c:v>0</c:v>
                </c:pt>
                <c:pt idx="410">
                  <c:v>5.6803995006242198</c:v>
                </c:pt>
                <c:pt idx="411">
                  <c:v>0</c:v>
                </c:pt>
                <c:pt idx="412">
                  <c:v>0</c:v>
                </c:pt>
                <c:pt idx="413">
                  <c:v>0.31191515907673101</c:v>
                </c:pt>
                <c:pt idx="414">
                  <c:v>0</c:v>
                </c:pt>
                <c:pt idx="415">
                  <c:v>0</c:v>
                </c:pt>
                <c:pt idx="416">
                  <c:v>6.1135371179039302</c:v>
                </c:pt>
                <c:pt idx="417">
                  <c:v>0</c:v>
                </c:pt>
                <c:pt idx="418">
                  <c:v>0</c:v>
                </c:pt>
                <c:pt idx="419">
                  <c:v>0.24968789013732801</c:v>
                </c:pt>
                <c:pt idx="420">
                  <c:v>0</c:v>
                </c:pt>
                <c:pt idx="421">
                  <c:v>0.18726591760299599</c:v>
                </c:pt>
                <c:pt idx="422">
                  <c:v>0</c:v>
                </c:pt>
                <c:pt idx="423">
                  <c:v>6.24609618988132E-2</c:v>
                </c:pt>
              </c:numCache>
            </c:numRef>
          </c:val>
          <c:smooth val="0"/>
          <c:extLst>
            <c:ext xmlns:c16="http://schemas.microsoft.com/office/drawing/2014/chart" uri="{C3380CC4-5D6E-409C-BE32-E72D297353CC}">
              <c16:uniqueId val="{00000000-723C-4946-98A1-B9AA96F8F54E}"/>
            </c:ext>
          </c:extLst>
        </c:ser>
        <c:dLbls>
          <c:showLegendKey val="0"/>
          <c:showVal val="0"/>
          <c:showCatName val="0"/>
          <c:showSerName val="0"/>
          <c:showPercent val="0"/>
          <c:showBubbleSize val="0"/>
        </c:dLbls>
        <c:smooth val="0"/>
        <c:axId val="366979336"/>
        <c:axId val="366979664"/>
      </c:lineChart>
      <c:dateAx>
        <c:axId val="366979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79664"/>
        <c:crosses val="autoZero"/>
        <c:auto val="1"/>
        <c:lblOffset val="100"/>
        <c:baseTimeUnit val="days"/>
      </c:dateAx>
      <c:valAx>
        <c:axId val="36697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7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1494</c:v>
                </c:pt>
                <c:pt idx="1">
                  <c:v>1497</c:v>
                </c:pt>
                <c:pt idx="2">
                  <c:v>1497</c:v>
                </c:pt>
                <c:pt idx="3">
                  <c:v>1498</c:v>
                </c:pt>
                <c:pt idx="4">
                  <c:v>1498</c:v>
                </c:pt>
                <c:pt idx="5">
                  <c:v>1498</c:v>
                </c:pt>
                <c:pt idx="6">
                  <c:v>1498</c:v>
                </c:pt>
                <c:pt idx="7">
                  <c:v>1498</c:v>
                </c:pt>
                <c:pt idx="8">
                  <c:v>1498</c:v>
                </c:pt>
                <c:pt idx="9">
                  <c:v>1498</c:v>
                </c:pt>
                <c:pt idx="10">
                  <c:v>1498</c:v>
                </c:pt>
                <c:pt idx="11">
                  <c:v>1498</c:v>
                </c:pt>
                <c:pt idx="12">
                  <c:v>1499</c:v>
                </c:pt>
                <c:pt idx="13">
                  <c:v>1500</c:v>
                </c:pt>
                <c:pt idx="14">
                  <c:v>1500</c:v>
                </c:pt>
                <c:pt idx="15">
                  <c:v>1502</c:v>
                </c:pt>
                <c:pt idx="16">
                  <c:v>1502</c:v>
                </c:pt>
                <c:pt idx="17">
                  <c:v>1501</c:v>
                </c:pt>
                <c:pt idx="18">
                  <c:v>1501</c:v>
                </c:pt>
                <c:pt idx="19">
                  <c:v>1501</c:v>
                </c:pt>
                <c:pt idx="20">
                  <c:v>1502</c:v>
                </c:pt>
                <c:pt idx="21">
                  <c:v>1502</c:v>
                </c:pt>
                <c:pt idx="22">
                  <c:v>1504</c:v>
                </c:pt>
                <c:pt idx="23">
                  <c:v>1507</c:v>
                </c:pt>
                <c:pt idx="24">
                  <c:v>1506</c:v>
                </c:pt>
                <c:pt idx="25">
                  <c:v>1506</c:v>
                </c:pt>
                <c:pt idx="26">
                  <c:v>1506</c:v>
                </c:pt>
                <c:pt idx="27">
                  <c:v>1507</c:v>
                </c:pt>
                <c:pt idx="28">
                  <c:v>1506</c:v>
                </c:pt>
                <c:pt idx="29">
                  <c:v>1506</c:v>
                </c:pt>
                <c:pt idx="30">
                  <c:v>1506</c:v>
                </c:pt>
                <c:pt idx="31">
                  <c:v>1509</c:v>
                </c:pt>
                <c:pt idx="32">
                  <c:v>1508</c:v>
                </c:pt>
                <c:pt idx="33">
                  <c:v>1508</c:v>
                </c:pt>
                <c:pt idx="34">
                  <c:v>1510</c:v>
                </c:pt>
                <c:pt idx="35">
                  <c:v>1510</c:v>
                </c:pt>
                <c:pt idx="36">
                  <c:v>1510</c:v>
                </c:pt>
                <c:pt idx="37">
                  <c:v>1510</c:v>
                </c:pt>
                <c:pt idx="38">
                  <c:v>1510</c:v>
                </c:pt>
                <c:pt idx="39">
                  <c:v>1510</c:v>
                </c:pt>
                <c:pt idx="40">
                  <c:v>1510</c:v>
                </c:pt>
                <c:pt idx="41">
                  <c:v>1511</c:v>
                </c:pt>
                <c:pt idx="42">
                  <c:v>1513</c:v>
                </c:pt>
                <c:pt idx="43">
                  <c:v>1512</c:v>
                </c:pt>
                <c:pt idx="44">
                  <c:v>1512</c:v>
                </c:pt>
                <c:pt idx="45">
                  <c:v>1511</c:v>
                </c:pt>
                <c:pt idx="46">
                  <c:v>1511</c:v>
                </c:pt>
                <c:pt idx="47">
                  <c:v>1512</c:v>
                </c:pt>
                <c:pt idx="48">
                  <c:v>1511</c:v>
                </c:pt>
                <c:pt idx="49">
                  <c:v>1511</c:v>
                </c:pt>
                <c:pt idx="50">
                  <c:v>1512</c:v>
                </c:pt>
                <c:pt idx="51">
                  <c:v>1512</c:v>
                </c:pt>
                <c:pt idx="52">
                  <c:v>1512</c:v>
                </c:pt>
                <c:pt idx="53">
                  <c:v>1513</c:v>
                </c:pt>
                <c:pt idx="54">
                  <c:v>1513</c:v>
                </c:pt>
                <c:pt idx="55">
                  <c:v>1513</c:v>
                </c:pt>
                <c:pt idx="56">
                  <c:v>1514</c:v>
                </c:pt>
                <c:pt idx="57">
                  <c:v>1513</c:v>
                </c:pt>
                <c:pt idx="58">
                  <c:v>1513</c:v>
                </c:pt>
                <c:pt idx="59">
                  <c:v>1513</c:v>
                </c:pt>
                <c:pt idx="60">
                  <c:v>1511</c:v>
                </c:pt>
                <c:pt idx="61">
                  <c:v>1511</c:v>
                </c:pt>
                <c:pt idx="62">
                  <c:v>1511</c:v>
                </c:pt>
                <c:pt idx="63">
                  <c:v>1511</c:v>
                </c:pt>
                <c:pt idx="64">
                  <c:v>1511</c:v>
                </c:pt>
                <c:pt idx="65">
                  <c:v>1512</c:v>
                </c:pt>
                <c:pt idx="66">
                  <c:v>1513</c:v>
                </c:pt>
                <c:pt idx="67">
                  <c:v>1513</c:v>
                </c:pt>
                <c:pt idx="68">
                  <c:v>1513</c:v>
                </c:pt>
                <c:pt idx="69">
                  <c:v>1514</c:v>
                </c:pt>
                <c:pt idx="70">
                  <c:v>1513</c:v>
                </c:pt>
                <c:pt idx="71">
                  <c:v>1514</c:v>
                </c:pt>
                <c:pt idx="72">
                  <c:v>1514</c:v>
                </c:pt>
                <c:pt idx="73">
                  <c:v>1514</c:v>
                </c:pt>
                <c:pt idx="74">
                  <c:v>1513</c:v>
                </c:pt>
                <c:pt idx="75">
                  <c:v>1514</c:v>
                </c:pt>
                <c:pt idx="76">
                  <c:v>1514</c:v>
                </c:pt>
                <c:pt idx="77">
                  <c:v>1514</c:v>
                </c:pt>
                <c:pt idx="78">
                  <c:v>1515</c:v>
                </c:pt>
                <c:pt idx="79">
                  <c:v>1515</c:v>
                </c:pt>
                <c:pt idx="80">
                  <c:v>1515</c:v>
                </c:pt>
                <c:pt idx="81">
                  <c:v>1515</c:v>
                </c:pt>
                <c:pt idx="82">
                  <c:v>1514</c:v>
                </c:pt>
                <c:pt idx="83">
                  <c:v>1516</c:v>
                </c:pt>
                <c:pt idx="84">
                  <c:v>1516</c:v>
                </c:pt>
                <c:pt idx="85">
                  <c:v>1516</c:v>
                </c:pt>
                <c:pt idx="86">
                  <c:v>1516</c:v>
                </c:pt>
                <c:pt idx="87">
                  <c:v>1519</c:v>
                </c:pt>
                <c:pt idx="88">
                  <c:v>1519</c:v>
                </c:pt>
                <c:pt idx="89">
                  <c:v>1521</c:v>
                </c:pt>
                <c:pt idx="90">
                  <c:v>1520</c:v>
                </c:pt>
                <c:pt idx="91">
                  <c:v>1521</c:v>
                </c:pt>
                <c:pt idx="92">
                  <c:v>1521</c:v>
                </c:pt>
                <c:pt idx="93">
                  <c:v>1521</c:v>
                </c:pt>
                <c:pt idx="94">
                  <c:v>1523</c:v>
                </c:pt>
                <c:pt idx="95">
                  <c:v>1524</c:v>
                </c:pt>
                <c:pt idx="96">
                  <c:v>1524</c:v>
                </c:pt>
                <c:pt idx="97">
                  <c:v>1524</c:v>
                </c:pt>
                <c:pt idx="98">
                  <c:v>1524</c:v>
                </c:pt>
                <c:pt idx="99">
                  <c:v>1524</c:v>
                </c:pt>
                <c:pt idx="100">
                  <c:v>1526</c:v>
                </c:pt>
                <c:pt idx="101">
                  <c:v>1526</c:v>
                </c:pt>
                <c:pt idx="102">
                  <c:v>1528</c:v>
                </c:pt>
                <c:pt idx="103">
                  <c:v>1529</c:v>
                </c:pt>
                <c:pt idx="104">
                  <c:v>1529</c:v>
                </c:pt>
                <c:pt idx="105">
                  <c:v>1529</c:v>
                </c:pt>
                <c:pt idx="106">
                  <c:v>1530</c:v>
                </c:pt>
                <c:pt idx="107">
                  <c:v>1530</c:v>
                </c:pt>
                <c:pt idx="108">
                  <c:v>1530</c:v>
                </c:pt>
                <c:pt idx="109">
                  <c:v>1531</c:v>
                </c:pt>
                <c:pt idx="110">
                  <c:v>1533</c:v>
                </c:pt>
                <c:pt idx="111">
                  <c:v>1534</c:v>
                </c:pt>
                <c:pt idx="112">
                  <c:v>1535</c:v>
                </c:pt>
                <c:pt idx="113">
                  <c:v>1535</c:v>
                </c:pt>
                <c:pt idx="114">
                  <c:v>1535</c:v>
                </c:pt>
                <c:pt idx="115">
                  <c:v>1535</c:v>
                </c:pt>
                <c:pt idx="116">
                  <c:v>1535</c:v>
                </c:pt>
                <c:pt idx="117">
                  <c:v>1535</c:v>
                </c:pt>
                <c:pt idx="118">
                  <c:v>1535</c:v>
                </c:pt>
                <c:pt idx="119">
                  <c:v>1535</c:v>
                </c:pt>
                <c:pt idx="120">
                  <c:v>1536</c:v>
                </c:pt>
                <c:pt idx="121">
                  <c:v>1537</c:v>
                </c:pt>
                <c:pt idx="122">
                  <c:v>1539</c:v>
                </c:pt>
                <c:pt idx="123">
                  <c:v>1539</c:v>
                </c:pt>
                <c:pt idx="124">
                  <c:v>1538</c:v>
                </c:pt>
                <c:pt idx="125">
                  <c:v>1538</c:v>
                </c:pt>
                <c:pt idx="126">
                  <c:v>1537</c:v>
                </c:pt>
                <c:pt idx="127">
                  <c:v>1538</c:v>
                </c:pt>
                <c:pt idx="128">
                  <c:v>1538</c:v>
                </c:pt>
                <c:pt idx="129">
                  <c:v>1539</c:v>
                </c:pt>
                <c:pt idx="130">
                  <c:v>1539</c:v>
                </c:pt>
                <c:pt idx="131">
                  <c:v>1539</c:v>
                </c:pt>
                <c:pt idx="132">
                  <c:v>1544</c:v>
                </c:pt>
                <c:pt idx="133">
                  <c:v>1544</c:v>
                </c:pt>
                <c:pt idx="134">
                  <c:v>1546</c:v>
                </c:pt>
                <c:pt idx="135">
                  <c:v>1546</c:v>
                </c:pt>
                <c:pt idx="136">
                  <c:v>1545</c:v>
                </c:pt>
                <c:pt idx="137">
                  <c:v>1545</c:v>
                </c:pt>
                <c:pt idx="138">
                  <c:v>1546</c:v>
                </c:pt>
                <c:pt idx="139">
                  <c:v>1548</c:v>
                </c:pt>
                <c:pt idx="140">
                  <c:v>1548</c:v>
                </c:pt>
                <c:pt idx="141">
                  <c:v>1548</c:v>
                </c:pt>
                <c:pt idx="142">
                  <c:v>1550</c:v>
                </c:pt>
                <c:pt idx="143">
                  <c:v>1550</c:v>
                </c:pt>
                <c:pt idx="144">
                  <c:v>1549</c:v>
                </c:pt>
                <c:pt idx="145">
                  <c:v>1549</c:v>
                </c:pt>
                <c:pt idx="146">
                  <c:v>1551</c:v>
                </c:pt>
                <c:pt idx="147">
                  <c:v>1551</c:v>
                </c:pt>
                <c:pt idx="148">
                  <c:v>1552</c:v>
                </c:pt>
                <c:pt idx="149">
                  <c:v>1552</c:v>
                </c:pt>
                <c:pt idx="150">
                  <c:v>1553</c:v>
                </c:pt>
                <c:pt idx="151">
                  <c:v>1553</c:v>
                </c:pt>
                <c:pt idx="152">
                  <c:v>1555</c:v>
                </c:pt>
                <c:pt idx="153">
                  <c:v>1557</c:v>
                </c:pt>
                <c:pt idx="154">
                  <c:v>1557</c:v>
                </c:pt>
                <c:pt idx="155">
                  <c:v>1557</c:v>
                </c:pt>
                <c:pt idx="156">
                  <c:v>1557</c:v>
                </c:pt>
                <c:pt idx="157">
                  <c:v>1556</c:v>
                </c:pt>
                <c:pt idx="158">
                  <c:v>1555</c:v>
                </c:pt>
                <c:pt idx="159">
                  <c:v>1555</c:v>
                </c:pt>
                <c:pt idx="160">
                  <c:v>1557</c:v>
                </c:pt>
                <c:pt idx="161">
                  <c:v>1558</c:v>
                </c:pt>
                <c:pt idx="162">
                  <c:v>1558</c:v>
                </c:pt>
                <c:pt idx="163">
                  <c:v>1559</c:v>
                </c:pt>
                <c:pt idx="164">
                  <c:v>1560</c:v>
                </c:pt>
                <c:pt idx="165">
                  <c:v>1562</c:v>
                </c:pt>
                <c:pt idx="166">
                  <c:v>1562</c:v>
                </c:pt>
                <c:pt idx="167">
                  <c:v>1562</c:v>
                </c:pt>
                <c:pt idx="168">
                  <c:v>1562</c:v>
                </c:pt>
                <c:pt idx="169">
                  <c:v>1561</c:v>
                </c:pt>
                <c:pt idx="170">
                  <c:v>1564</c:v>
                </c:pt>
                <c:pt idx="171">
                  <c:v>1567</c:v>
                </c:pt>
                <c:pt idx="172">
                  <c:v>1569</c:v>
                </c:pt>
                <c:pt idx="173">
                  <c:v>1568</c:v>
                </c:pt>
                <c:pt idx="174">
                  <c:v>1570</c:v>
                </c:pt>
                <c:pt idx="175">
                  <c:v>1570</c:v>
                </c:pt>
                <c:pt idx="176">
                  <c:v>1574</c:v>
                </c:pt>
                <c:pt idx="177">
                  <c:v>1575</c:v>
                </c:pt>
                <c:pt idx="178">
                  <c:v>1575</c:v>
                </c:pt>
                <c:pt idx="179">
                  <c:v>1576</c:v>
                </c:pt>
                <c:pt idx="180">
                  <c:v>1577</c:v>
                </c:pt>
                <c:pt idx="181">
                  <c:v>1578</c:v>
                </c:pt>
                <c:pt idx="182">
                  <c:v>1578</c:v>
                </c:pt>
                <c:pt idx="183">
                  <c:v>1577</c:v>
                </c:pt>
                <c:pt idx="184">
                  <c:v>1577</c:v>
                </c:pt>
                <c:pt idx="185">
                  <c:v>1578</c:v>
                </c:pt>
                <c:pt idx="186">
                  <c:v>1579</c:v>
                </c:pt>
                <c:pt idx="187">
                  <c:v>1580</c:v>
                </c:pt>
                <c:pt idx="188">
                  <c:v>1580</c:v>
                </c:pt>
                <c:pt idx="189">
                  <c:v>1581</c:v>
                </c:pt>
                <c:pt idx="190">
                  <c:v>1582</c:v>
                </c:pt>
                <c:pt idx="191">
                  <c:v>1583</c:v>
                </c:pt>
                <c:pt idx="192">
                  <c:v>1584</c:v>
                </c:pt>
                <c:pt idx="193">
                  <c:v>1584</c:v>
                </c:pt>
                <c:pt idx="194">
                  <c:v>1584</c:v>
                </c:pt>
                <c:pt idx="195">
                  <c:v>1584</c:v>
                </c:pt>
                <c:pt idx="196">
                  <c:v>1584</c:v>
                </c:pt>
                <c:pt idx="197">
                  <c:v>1584</c:v>
                </c:pt>
                <c:pt idx="198">
                  <c:v>1585</c:v>
                </c:pt>
                <c:pt idx="199">
                  <c:v>1585</c:v>
                </c:pt>
                <c:pt idx="200">
                  <c:v>1584</c:v>
                </c:pt>
                <c:pt idx="201">
                  <c:v>1584</c:v>
                </c:pt>
                <c:pt idx="202">
                  <c:v>1584</c:v>
                </c:pt>
                <c:pt idx="203">
                  <c:v>1584</c:v>
                </c:pt>
                <c:pt idx="204">
                  <c:v>1582</c:v>
                </c:pt>
                <c:pt idx="205">
                  <c:v>1582</c:v>
                </c:pt>
                <c:pt idx="206">
                  <c:v>1583</c:v>
                </c:pt>
                <c:pt idx="207">
                  <c:v>1585</c:v>
                </c:pt>
                <c:pt idx="208">
                  <c:v>1586</c:v>
                </c:pt>
                <c:pt idx="209">
                  <c:v>1587</c:v>
                </c:pt>
                <c:pt idx="210">
                  <c:v>1587</c:v>
                </c:pt>
                <c:pt idx="211">
                  <c:v>1589</c:v>
                </c:pt>
                <c:pt idx="212">
                  <c:v>1589</c:v>
                </c:pt>
                <c:pt idx="213">
                  <c:v>1590</c:v>
                </c:pt>
                <c:pt idx="214">
                  <c:v>1590</c:v>
                </c:pt>
                <c:pt idx="215">
                  <c:v>1591</c:v>
                </c:pt>
                <c:pt idx="216">
                  <c:v>1591</c:v>
                </c:pt>
                <c:pt idx="217">
                  <c:v>1591</c:v>
                </c:pt>
                <c:pt idx="218">
                  <c:v>1590</c:v>
                </c:pt>
                <c:pt idx="219">
                  <c:v>1590</c:v>
                </c:pt>
                <c:pt idx="220">
                  <c:v>1593</c:v>
                </c:pt>
                <c:pt idx="221">
                  <c:v>1594</c:v>
                </c:pt>
                <c:pt idx="222">
                  <c:v>1594</c:v>
                </c:pt>
                <c:pt idx="223">
                  <c:v>1594</c:v>
                </c:pt>
                <c:pt idx="224">
                  <c:v>1592</c:v>
                </c:pt>
                <c:pt idx="225">
                  <c:v>1593</c:v>
                </c:pt>
                <c:pt idx="226">
                  <c:v>1594</c:v>
                </c:pt>
                <c:pt idx="227">
                  <c:v>1593</c:v>
                </c:pt>
                <c:pt idx="228">
                  <c:v>1594</c:v>
                </c:pt>
                <c:pt idx="229">
                  <c:v>1594</c:v>
                </c:pt>
                <c:pt idx="230">
                  <c:v>1594</c:v>
                </c:pt>
                <c:pt idx="231">
                  <c:v>1595</c:v>
                </c:pt>
                <c:pt idx="232">
                  <c:v>1596</c:v>
                </c:pt>
                <c:pt idx="233">
                  <c:v>1596</c:v>
                </c:pt>
                <c:pt idx="234">
                  <c:v>1596</c:v>
                </c:pt>
                <c:pt idx="235">
                  <c:v>1596</c:v>
                </c:pt>
                <c:pt idx="236">
                  <c:v>1596</c:v>
                </c:pt>
                <c:pt idx="237">
                  <c:v>1596</c:v>
                </c:pt>
                <c:pt idx="238">
                  <c:v>1598</c:v>
                </c:pt>
                <c:pt idx="239">
                  <c:v>1598</c:v>
                </c:pt>
                <c:pt idx="240">
                  <c:v>1598</c:v>
                </c:pt>
                <c:pt idx="241">
                  <c:v>1598</c:v>
                </c:pt>
                <c:pt idx="242">
                  <c:v>1599</c:v>
                </c:pt>
                <c:pt idx="243">
                  <c:v>1599</c:v>
                </c:pt>
                <c:pt idx="244">
                  <c:v>1599</c:v>
                </c:pt>
                <c:pt idx="245">
                  <c:v>1598</c:v>
                </c:pt>
                <c:pt idx="246">
                  <c:v>1598</c:v>
                </c:pt>
                <c:pt idx="247">
                  <c:v>1598</c:v>
                </c:pt>
                <c:pt idx="248">
                  <c:v>1598</c:v>
                </c:pt>
                <c:pt idx="249">
                  <c:v>1598</c:v>
                </c:pt>
                <c:pt idx="250">
                  <c:v>1598</c:v>
                </c:pt>
                <c:pt idx="251">
                  <c:v>1598</c:v>
                </c:pt>
                <c:pt idx="252">
                  <c:v>1598</c:v>
                </c:pt>
                <c:pt idx="253">
                  <c:v>1600</c:v>
                </c:pt>
                <c:pt idx="254">
                  <c:v>1600</c:v>
                </c:pt>
                <c:pt idx="255">
                  <c:v>1600</c:v>
                </c:pt>
                <c:pt idx="256">
                  <c:v>1600</c:v>
                </c:pt>
                <c:pt idx="257">
                  <c:v>1601</c:v>
                </c:pt>
                <c:pt idx="258">
                  <c:v>1601</c:v>
                </c:pt>
                <c:pt idx="259">
                  <c:v>1602</c:v>
                </c:pt>
                <c:pt idx="260">
                  <c:v>1601</c:v>
                </c:pt>
                <c:pt idx="261">
                  <c:v>1601</c:v>
                </c:pt>
                <c:pt idx="262">
                  <c:v>1601</c:v>
                </c:pt>
                <c:pt idx="263">
                  <c:v>1600</c:v>
                </c:pt>
                <c:pt idx="264">
                  <c:v>1600</c:v>
                </c:pt>
                <c:pt idx="265">
                  <c:v>1600</c:v>
                </c:pt>
                <c:pt idx="266">
                  <c:v>1599</c:v>
                </c:pt>
                <c:pt idx="267">
                  <c:v>1599</c:v>
                </c:pt>
                <c:pt idx="268">
                  <c:v>1599</c:v>
                </c:pt>
                <c:pt idx="269">
                  <c:v>1599</c:v>
                </c:pt>
                <c:pt idx="270">
                  <c:v>1600</c:v>
                </c:pt>
                <c:pt idx="271">
                  <c:v>1599</c:v>
                </c:pt>
                <c:pt idx="272">
                  <c:v>1600</c:v>
                </c:pt>
                <c:pt idx="273">
                  <c:v>1600</c:v>
                </c:pt>
                <c:pt idx="274">
                  <c:v>1599</c:v>
                </c:pt>
                <c:pt idx="275">
                  <c:v>1598</c:v>
                </c:pt>
                <c:pt idx="276">
                  <c:v>1599</c:v>
                </c:pt>
                <c:pt idx="277">
                  <c:v>1600</c:v>
                </c:pt>
                <c:pt idx="278">
                  <c:v>1600</c:v>
                </c:pt>
                <c:pt idx="279">
                  <c:v>1602</c:v>
                </c:pt>
                <c:pt idx="280">
                  <c:v>1602</c:v>
                </c:pt>
                <c:pt idx="281">
                  <c:v>1602</c:v>
                </c:pt>
                <c:pt idx="282">
                  <c:v>1602</c:v>
                </c:pt>
                <c:pt idx="283">
                  <c:v>1602</c:v>
                </c:pt>
                <c:pt idx="284">
                  <c:v>1602</c:v>
                </c:pt>
                <c:pt idx="285">
                  <c:v>1602</c:v>
                </c:pt>
                <c:pt idx="286">
                  <c:v>1602</c:v>
                </c:pt>
                <c:pt idx="287">
                  <c:v>1601</c:v>
                </c:pt>
                <c:pt idx="288">
                  <c:v>1601</c:v>
                </c:pt>
                <c:pt idx="289">
                  <c:v>1601</c:v>
                </c:pt>
                <c:pt idx="290">
                  <c:v>1601</c:v>
                </c:pt>
                <c:pt idx="291">
                  <c:v>1600</c:v>
                </c:pt>
                <c:pt idx="292">
                  <c:v>1600</c:v>
                </c:pt>
                <c:pt idx="293">
                  <c:v>1600</c:v>
                </c:pt>
                <c:pt idx="294">
                  <c:v>1600</c:v>
                </c:pt>
                <c:pt idx="295">
                  <c:v>1600</c:v>
                </c:pt>
                <c:pt idx="296">
                  <c:v>1600</c:v>
                </c:pt>
                <c:pt idx="297">
                  <c:v>1600</c:v>
                </c:pt>
                <c:pt idx="298">
                  <c:v>1601</c:v>
                </c:pt>
                <c:pt idx="299">
                  <c:v>1601</c:v>
                </c:pt>
                <c:pt idx="300">
                  <c:v>1601</c:v>
                </c:pt>
                <c:pt idx="301">
                  <c:v>1601</c:v>
                </c:pt>
                <c:pt idx="302">
                  <c:v>1601</c:v>
                </c:pt>
                <c:pt idx="303">
                  <c:v>1600</c:v>
                </c:pt>
                <c:pt idx="304">
                  <c:v>1600</c:v>
                </c:pt>
                <c:pt idx="305">
                  <c:v>1600</c:v>
                </c:pt>
                <c:pt idx="306">
                  <c:v>1600</c:v>
                </c:pt>
                <c:pt idx="307">
                  <c:v>1601</c:v>
                </c:pt>
                <c:pt idx="308">
                  <c:v>1600</c:v>
                </c:pt>
                <c:pt idx="309">
                  <c:v>1601</c:v>
                </c:pt>
                <c:pt idx="310">
                  <c:v>1601</c:v>
                </c:pt>
                <c:pt idx="311">
                  <c:v>1601</c:v>
                </c:pt>
                <c:pt idx="312">
                  <c:v>1601</c:v>
                </c:pt>
                <c:pt idx="313">
                  <c:v>1601</c:v>
                </c:pt>
                <c:pt idx="314">
                  <c:v>1601</c:v>
                </c:pt>
                <c:pt idx="315">
                  <c:v>1600</c:v>
                </c:pt>
                <c:pt idx="316">
                  <c:v>1600</c:v>
                </c:pt>
                <c:pt idx="317">
                  <c:v>1599</c:v>
                </c:pt>
                <c:pt idx="318">
                  <c:v>1599</c:v>
                </c:pt>
                <c:pt idx="319">
                  <c:v>1600</c:v>
                </c:pt>
                <c:pt idx="320">
                  <c:v>1600</c:v>
                </c:pt>
                <c:pt idx="321">
                  <c:v>1600</c:v>
                </c:pt>
                <c:pt idx="322">
                  <c:v>1600</c:v>
                </c:pt>
                <c:pt idx="323">
                  <c:v>1600</c:v>
                </c:pt>
                <c:pt idx="324">
                  <c:v>1600</c:v>
                </c:pt>
                <c:pt idx="325">
                  <c:v>1600</c:v>
                </c:pt>
                <c:pt idx="326">
                  <c:v>1600</c:v>
                </c:pt>
                <c:pt idx="327">
                  <c:v>1599</c:v>
                </c:pt>
                <c:pt idx="328">
                  <c:v>1600</c:v>
                </c:pt>
                <c:pt idx="329">
                  <c:v>1600</c:v>
                </c:pt>
                <c:pt idx="330">
                  <c:v>1600</c:v>
                </c:pt>
                <c:pt idx="331">
                  <c:v>1600</c:v>
                </c:pt>
                <c:pt idx="332">
                  <c:v>1600</c:v>
                </c:pt>
                <c:pt idx="333">
                  <c:v>1601</c:v>
                </c:pt>
                <c:pt idx="334">
                  <c:v>1601</c:v>
                </c:pt>
                <c:pt idx="335">
                  <c:v>1600</c:v>
                </c:pt>
                <c:pt idx="336">
                  <c:v>1600</c:v>
                </c:pt>
                <c:pt idx="337">
                  <c:v>1600</c:v>
                </c:pt>
                <c:pt idx="338">
                  <c:v>1600</c:v>
                </c:pt>
                <c:pt idx="339">
                  <c:v>1600</c:v>
                </c:pt>
                <c:pt idx="340">
                  <c:v>1601</c:v>
                </c:pt>
                <c:pt idx="341">
                  <c:v>1602</c:v>
                </c:pt>
                <c:pt idx="342">
                  <c:v>1602</c:v>
                </c:pt>
                <c:pt idx="343">
                  <c:v>1602</c:v>
                </c:pt>
                <c:pt idx="344">
                  <c:v>1602</c:v>
                </c:pt>
                <c:pt idx="345">
                  <c:v>1603</c:v>
                </c:pt>
                <c:pt idx="346">
                  <c:v>1603</c:v>
                </c:pt>
                <c:pt idx="347">
                  <c:v>1603</c:v>
                </c:pt>
                <c:pt idx="348">
                  <c:v>1603</c:v>
                </c:pt>
                <c:pt idx="349">
                  <c:v>1603</c:v>
                </c:pt>
                <c:pt idx="350">
                  <c:v>1603</c:v>
                </c:pt>
                <c:pt idx="351">
                  <c:v>1603</c:v>
                </c:pt>
                <c:pt idx="352">
                  <c:v>1603</c:v>
                </c:pt>
                <c:pt idx="353">
                  <c:v>1603</c:v>
                </c:pt>
                <c:pt idx="354">
                  <c:v>1603</c:v>
                </c:pt>
                <c:pt idx="355">
                  <c:v>1603</c:v>
                </c:pt>
                <c:pt idx="356">
                  <c:v>1604</c:v>
                </c:pt>
                <c:pt idx="357">
                  <c:v>1604</c:v>
                </c:pt>
                <c:pt idx="358">
                  <c:v>1604</c:v>
                </c:pt>
                <c:pt idx="359">
                  <c:v>1604</c:v>
                </c:pt>
                <c:pt idx="360">
                  <c:v>1603</c:v>
                </c:pt>
                <c:pt idx="361">
                  <c:v>1602</c:v>
                </c:pt>
                <c:pt idx="362">
                  <c:v>1602</c:v>
                </c:pt>
                <c:pt idx="363">
                  <c:v>1602</c:v>
                </c:pt>
                <c:pt idx="364">
                  <c:v>1602</c:v>
                </c:pt>
                <c:pt idx="365">
                  <c:v>1603</c:v>
                </c:pt>
                <c:pt idx="366">
                  <c:v>1603</c:v>
                </c:pt>
                <c:pt idx="367">
                  <c:v>1603</c:v>
                </c:pt>
                <c:pt idx="368">
                  <c:v>1603</c:v>
                </c:pt>
                <c:pt idx="369">
                  <c:v>1604</c:v>
                </c:pt>
                <c:pt idx="370">
                  <c:v>1604</c:v>
                </c:pt>
                <c:pt idx="371">
                  <c:v>1605</c:v>
                </c:pt>
                <c:pt idx="372">
                  <c:v>1605</c:v>
                </c:pt>
                <c:pt idx="373">
                  <c:v>1605</c:v>
                </c:pt>
                <c:pt idx="374">
                  <c:v>1605</c:v>
                </c:pt>
                <c:pt idx="375">
                  <c:v>1605</c:v>
                </c:pt>
                <c:pt idx="376">
                  <c:v>1605</c:v>
                </c:pt>
                <c:pt idx="377">
                  <c:v>1605</c:v>
                </c:pt>
                <c:pt idx="378">
                  <c:v>1604</c:v>
                </c:pt>
                <c:pt idx="379">
                  <c:v>1603</c:v>
                </c:pt>
                <c:pt idx="380">
                  <c:v>1603</c:v>
                </c:pt>
                <c:pt idx="381">
                  <c:v>1603</c:v>
                </c:pt>
                <c:pt idx="382">
                  <c:v>1603</c:v>
                </c:pt>
                <c:pt idx="383">
                  <c:v>1603</c:v>
                </c:pt>
                <c:pt idx="384">
                  <c:v>1603</c:v>
                </c:pt>
                <c:pt idx="385">
                  <c:v>1603</c:v>
                </c:pt>
                <c:pt idx="386">
                  <c:v>1602</c:v>
                </c:pt>
                <c:pt idx="387">
                  <c:v>1602</c:v>
                </c:pt>
                <c:pt idx="388">
                  <c:v>1603</c:v>
                </c:pt>
                <c:pt idx="389">
                  <c:v>1603</c:v>
                </c:pt>
                <c:pt idx="390">
                  <c:v>1603</c:v>
                </c:pt>
                <c:pt idx="391">
                  <c:v>1603</c:v>
                </c:pt>
                <c:pt idx="392">
                  <c:v>1603</c:v>
                </c:pt>
                <c:pt idx="393">
                  <c:v>1603</c:v>
                </c:pt>
                <c:pt idx="394">
                  <c:v>1603</c:v>
                </c:pt>
                <c:pt idx="395">
                  <c:v>1603</c:v>
                </c:pt>
                <c:pt idx="396">
                  <c:v>1602</c:v>
                </c:pt>
                <c:pt idx="397">
                  <c:v>1602</c:v>
                </c:pt>
                <c:pt idx="398">
                  <c:v>1601</c:v>
                </c:pt>
                <c:pt idx="399">
                  <c:v>1602</c:v>
                </c:pt>
                <c:pt idx="400">
                  <c:v>1602</c:v>
                </c:pt>
                <c:pt idx="401">
                  <c:v>1602</c:v>
                </c:pt>
                <c:pt idx="402">
                  <c:v>1602</c:v>
                </c:pt>
                <c:pt idx="403">
                  <c:v>1603</c:v>
                </c:pt>
                <c:pt idx="404">
                  <c:v>1602</c:v>
                </c:pt>
                <c:pt idx="405">
                  <c:v>1602</c:v>
                </c:pt>
                <c:pt idx="406">
                  <c:v>1602</c:v>
                </c:pt>
                <c:pt idx="407">
                  <c:v>1602</c:v>
                </c:pt>
                <c:pt idx="408">
                  <c:v>1602</c:v>
                </c:pt>
                <c:pt idx="409">
                  <c:v>1602</c:v>
                </c:pt>
                <c:pt idx="410">
                  <c:v>1602</c:v>
                </c:pt>
                <c:pt idx="411">
                  <c:v>1602</c:v>
                </c:pt>
                <c:pt idx="412">
                  <c:v>1603</c:v>
                </c:pt>
                <c:pt idx="413">
                  <c:v>1603</c:v>
                </c:pt>
                <c:pt idx="414">
                  <c:v>1603</c:v>
                </c:pt>
                <c:pt idx="415">
                  <c:v>1603</c:v>
                </c:pt>
                <c:pt idx="416">
                  <c:v>1603</c:v>
                </c:pt>
                <c:pt idx="417">
                  <c:v>1603</c:v>
                </c:pt>
                <c:pt idx="418">
                  <c:v>1603</c:v>
                </c:pt>
                <c:pt idx="419">
                  <c:v>1602</c:v>
                </c:pt>
                <c:pt idx="420">
                  <c:v>1602</c:v>
                </c:pt>
                <c:pt idx="421">
                  <c:v>1602</c:v>
                </c:pt>
                <c:pt idx="422">
                  <c:v>1601</c:v>
                </c:pt>
                <c:pt idx="423">
                  <c:v>1601</c:v>
                </c:pt>
              </c:numCache>
            </c:numRef>
          </c:val>
          <c:smooth val="0"/>
          <c:extLst>
            <c:ext xmlns:c16="http://schemas.microsoft.com/office/drawing/2014/chart" uri="{C3380CC4-5D6E-409C-BE32-E72D297353CC}">
              <c16:uniqueId val="{00000000-9959-4346-A644-695ABAFCAC55}"/>
            </c:ext>
          </c:extLst>
        </c:ser>
        <c:dLbls>
          <c:showLegendKey val="0"/>
          <c:showVal val="0"/>
          <c:showCatName val="0"/>
          <c:showSerName val="0"/>
          <c:showPercent val="0"/>
          <c:showBubbleSize val="0"/>
        </c:dLbls>
        <c:smooth val="0"/>
        <c:axId val="364541120"/>
        <c:axId val="364539152"/>
      </c:lineChart>
      <c:dateAx>
        <c:axId val="364541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539152"/>
        <c:crosses val="autoZero"/>
        <c:auto val="1"/>
        <c:lblOffset val="100"/>
        <c:baseTimeUnit val="days"/>
      </c:dateAx>
      <c:valAx>
        <c:axId val="36453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54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Sheet1!$A$2:$A$425</c:f>
              <c:numCache>
                <c:formatCode>m/d/yyyy</c:formatCode>
                <c:ptCount val="424"/>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pt idx="365">
                  <c:v>43466</c:v>
                </c:pt>
                <c:pt idx="366">
                  <c:v>43467</c:v>
                </c:pt>
                <c:pt idx="367">
                  <c:v>43468</c:v>
                </c:pt>
                <c:pt idx="368">
                  <c:v>43469</c:v>
                </c:pt>
                <c:pt idx="369">
                  <c:v>43470</c:v>
                </c:pt>
                <c:pt idx="370">
                  <c:v>43471</c:v>
                </c:pt>
                <c:pt idx="371">
                  <c:v>43472</c:v>
                </c:pt>
                <c:pt idx="372">
                  <c:v>43473</c:v>
                </c:pt>
                <c:pt idx="373">
                  <c:v>43474</c:v>
                </c:pt>
                <c:pt idx="374">
                  <c:v>43475</c:v>
                </c:pt>
                <c:pt idx="375">
                  <c:v>43476</c:v>
                </c:pt>
                <c:pt idx="376">
                  <c:v>43477</c:v>
                </c:pt>
                <c:pt idx="377">
                  <c:v>43478</c:v>
                </c:pt>
                <c:pt idx="378">
                  <c:v>43479</c:v>
                </c:pt>
                <c:pt idx="379">
                  <c:v>43480</c:v>
                </c:pt>
                <c:pt idx="380">
                  <c:v>43481</c:v>
                </c:pt>
                <c:pt idx="381">
                  <c:v>43482</c:v>
                </c:pt>
                <c:pt idx="382">
                  <c:v>43483</c:v>
                </c:pt>
                <c:pt idx="383">
                  <c:v>43484</c:v>
                </c:pt>
                <c:pt idx="384">
                  <c:v>43485</c:v>
                </c:pt>
                <c:pt idx="385">
                  <c:v>43486</c:v>
                </c:pt>
                <c:pt idx="386">
                  <c:v>43487</c:v>
                </c:pt>
                <c:pt idx="387">
                  <c:v>43488</c:v>
                </c:pt>
                <c:pt idx="388">
                  <c:v>43489</c:v>
                </c:pt>
                <c:pt idx="389">
                  <c:v>43490</c:v>
                </c:pt>
                <c:pt idx="390">
                  <c:v>43491</c:v>
                </c:pt>
                <c:pt idx="391">
                  <c:v>43492</c:v>
                </c:pt>
                <c:pt idx="392">
                  <c:v>43493</c:v>
                </c:pt>
                <c:pt idx="393">
                  <c:v>43494</c:v>
                </c:pt>
                <c:pt idx="394">
                  <c:v>43495</c:v>
                </c:pt>
                <c:pt idx="395">
                  <c:v>43496</c:v>
                </c:pt>
                <c:pt idx="396">
                  <c:v>43497</c:v>
                </c:pt>
                <c:pt idx="397">
                  <c:v>43498</c:v>
                </c:pt>
                <c:pt idx="398">
                  <c:v>43499</c:v>
                </c:pt>
                <c:pt idx="399">
                  <c:v>43500</c:v>
                </c:pt>
                <c:pt idx="400">
                  <c:v>43501</c:v>
                </c:pt>
                <c:pt idx="401">
                  <c:v>43502</c:v>
                </c:pt>
                <c:pt idx="402">
                  <c:v>43503</c:v>
                </c:pt>
                <c:pt idx="403">
                  <c:v>43504</c:v>
                </c:pt>
                <c:pt idx="404">
                  <c:v>43505</c:v>
                </c:pt>
                <c:pt idx="405">
                  <c:v>43506</c:v>
                </c:pt>
                <c:pt idx="406">
                  <c:v>43507</c:v>
                </c:pt>
                <c:pt idx="407">
                  <c:v>43508</c:v>
                </c:pt>
                <c:pt idx="408">
                  <c:v>43509</c:v>
                </c:pt>
                <c:pt idx="409">
                  <c:v>43510</c:v>
                </c:pt>
                <c:pt idx="410">
                  <c:v>43511</c:v>
                </c:pt>
                <c:pt idx="411">
                  <c:v>43512</c:v>
                </c:pt>
                <c:pt idx="412">
                  <c:v>43513</c:v>
                </c:pt>
                <c:pt idx="413">
                  <c:v>43514</c:v>
                </c:pt>
                <c:pt idx="414">
                  <c:v>43515</c:v>
                </c:pt>
                <c:pt idx="415">
                  <c:v>43516</c:v>
                </c:pt>
                <c:pt idx="416">
                  <c:v>43517</c:v>
                </c:pt>
                <c:pt idx="417">
                  <c:v>43518</c:v>
                </c:pt>
                <c:pt idx="418">
                  <c:v>43519</c:v>
                </c:pt>
                <c:pt idx="419">
                  <c:v>43520</c:v>
                </c:pt>
                <c:pt idx="420">
                  <c:v>43521</c:v>
                </c:pt>
                <c:pt idx="421">
                  <c:v>43522</c:v>
                </c:pt>
                <c:pt idx="422">
                  <c:v>43523</c:v>
                </c:pt>
                <c:pt idx="423">
                  <c:v>43524</c:v>
                </c:pt>
              </c:numCache>
            </c:numRef>
          </c:cat>
          <c:val>
            <c:numRef>
              <c:f>Sheet1!$B$2:$B$425</c:f>
              <c:numCache>
                <c:formatCode>General</c:formatCode>
                <c:ptCount val="424"/>
                <c:pt idx="0">
                  <c:v>2</c:v>
                </c:pt>
                <c:pt idx="1">
                  <c:v>4</c:v>
                </c:pt>
                <c:pt idx="2">
                  <c:v>3</c:v>
                </c:pt>
                <c:pt idx="3">
                  <c:v>3</c:v>
                </c:pt>
                <c:pt idx="4">
                  <c:v>3</c:v>
                </c:pt>
                <c:pt idx="5">
                  <c:v>5</c:v>
                </c:pt>
                <c:pt idx="6">
                  <c:v>5</c:v>
                </c:pt>
                <c:pt idx="7">
                  <c:v>3</c:v>
                </c:pt>
                <c:pt idx="8">
                  <c:v>6</c:v>
                </c:pt>
                <c:pt idx="9">
                  <c:v>16</c:v>
                </c:pt>
                <c:pt idx="10">
                  <c:v>2</c:v>
                </c:pt>
                <c:pt idx="11">
                  <c:v>8</c:v>
                </c:pt>
                <c:pt idx="12">
                  <c:v>1</c:v>
                </c:pt>
                <c:pt idx="13">
                  <c:v>5</c:v>
                </c:pt>
                <c:pt idx="14">
                  <c:v>1</c:v>
                </c:pt>
                <c:pt idx="15">
                  <c:v>4</c:v>
                </c:pt>
                <c:pt idx="16">
                  <c:v>3</c:v>
                </c:pt>
                <c:pt idx="17">
                  <c:v>2</c:v>
                </c:pt>
                <c:pt idx="18">
                  <c:v>2</c:v>
                </c:pt>
                <c:pt idx="19">
                  <c:v>5</c:v>
                </c:pt>
                <c:pt idx="20">
                  <c:v>3</c:v>
                </c:pt>
                <c:pt idx="21">
                  <c:v>2</c:v>
                </c:pt>
                <c:pt idx="22">
                  <c:v>12</c:v>
                </c:pt>
                <c:pt idx="23">
                  <c:v>13</c:v>
                </c:pt>
                <c:pt idx="24">
                  <c:v>7</c:v>
                </c:pt>
                <c:pt idx="25">
                  <c:v>7</c:v>
                </c:pt>
                <c:pt idx="26">
                  <c:v>2</c:v>
                </c:pt>
                <c:pt idx="27">
                  <c:v>5</c:v>
                </c:pt>
                <c:pt idx="28">
                  <c:v>6</c:v>
                </c:pt>
                <c:pt idx="29">
                  <c:v>9</c:v>
                </c:pt>
                <c:pt idx="30">
                  <c:v>5</c:v>
                </c:pt>
                <c:pt idx="31">
                  <c:v>3</c:v>
                </c:pt>
                <c:pt idx="32">
                  <c:v>3</c:v>
                </c:pt>
                <c:pt idx="33">
                  <c:v>3</c:v>
                </c:pt>
                <c:pt idx="34">
                  <c:v>16</c:v>
                </c:pt>
                <c:pt idx="35">
                  <c:v>5</c:v>
                </c:pt>
                <c:pt idx="36">
                  <c:v>4</c:v>
                </c:pt>
                <c:pt idx="37">
                  <c:v>4</c:v>
                </c:pt>
                <c:pt idx="38">
                  <c:v>7</c:v>
                </c:pt>
                <c:pt idx="39">
                  <c:v>4</c:v>
                </c:pt>
                <c:pt idx="40">
                  <c:v>3</c:v>
                </c:pt>
                <c:pt idx="41">
                  <c:v>10</c:v>
                </c:pt>
                <c:pt idx="42">
                  <c:v>3</c:v>
                </c:pt>
                <c:pt idx="43">
                  <c:v>9</c:v>
                </c:pt>
                <c:pt idx="44">
                  <c:v>4</c:v>
                </c:pt>
                <c:pt idx="45">
                  <c:v>3</c:v>
                </c:pt>
                <c:pt idx="46">
                  <c:v>3</c:v>
                </c:pt>
                <c:pt idx="47">
                  <c:v>4</c:v>
                </c:pt>
                <c:pt idx="48">
                  <c:v>4</c:v>
                </c:pt>
                <c:pt idx="49">
                  <c:v>4</c:v>
                </c:pt>
                <c:pt idx="50">
                  <c:v>5</c:v>
                </c:pt>
                <c:pt idx="51">
                  <c:v>5</c:v>
                </c:pt>
                <c:pt idx="52">
                  <c:v>3</c:v>
                </c:pt>
                <c:pt idx="53">
                  <c:v>8</c:v>
                </c:pt>
                <c:pt idx="54">
                  <c:v>3</c:v>
                </c:pt>
                <c:pt idx="55">
                  <c:v>9</c:v>
                </c:pt>
                <c:pt idx="56">
                  <c:v>8</c:v>
                </c:pt>
                <c:pt idx="57">
                  <c:v>2</c:v>
                </c:pt>
                <c:pt idx="58">
                  <c:v>6</c:v>
                </c:pt>
                <c:pt idx="59">
                  <c:v>5</c:v>
                </c:pt>
                <c:pt idx="60">
                  <c:v>2</c:v>
                </c:pt>
                <c:pt idx="61">
                  <c:v>5</c:v>
                </c:pt>
                <c:pt idx="62">
                  <c:v>3</c:v>
                </c:pt>
                <c:pt idx="63">
                  <c:v>3</c:v>
                </c:pt>
                <c:pt idx="64">
                  <c:v>2</c:v>
                </c:pt>
                <c:pt idx="65">
                  <c:v>7</c:v>
                </c:pt>
                <c:pt idx="66">
                  <c:v>7</c:v>
                </c:pt>
                <c:pt idx="67">
                  <c:v>6</c:v>
                </c:pt>
                <c:pt idx="68">
                  <c:v>1</c:v>
                </c:pt>
                <c:pt idx="69">
                  <c:v>1</c:v>
                </c:pt>
                <c:pt idx="70">
                  <c:v>6</c:v>
                </c:pt>
                <c:pt idx="71">
                  <c:v>1</c:v>
                </c:pt>
                <c:pt idx="72">
                  <c:v>5</c:v>
                </c:pt>
                <c:pt idx="73">
                  <c:v>1</c:v>
                </c:pt>
                <c:pt idx="74">
                  <c:v>6</c:v>
                </c:pt>
                <c:pt idx="75">
                  <c:v>6</c:v>
                </c:pt>
                <c:pt idx="76">
                  <c:v>5</c:v>
                </c:pt>
                <c:pt idx="77">
                  <c:v>0</c:v>
                </c:pt>
                <c:pt idx="78">
                  <c:v>5</c:v>
                </c:pt>
                <c:pt idx="79">
                  <c:v>3</c:v>
                </c:pt>
                <c:pt idx="80">
                  <c:v>3</c:v>
                </c:pt>
                <c:pt idx="81">
                  <c:v>2</c:v>
                </c:pt>
                <c:pt idx="82">
                  <c:v>4</c:v>
                </c:pt>
                <c:pt idx="83">
                  <c:v>2</c:v>
                </c:pt>
                <c:pt idx="84">
                  <c:v>4</c:v>
                </c:pt>
                <c:pt idx="85">
                  <c:v>3</c:v>
                </c:pt>
                <c:pt idx="86">
                  <c:v>6</c:v>
                </c:pt>
                <c:pt idx="87">
                  <c:v>2</c:v>
                </c:pt>
                <c:pt idx="88">
                  <c:v>1</c:v>
                </c:pt>
                <c:pt idx="89">
                  <c:v>6</c:v>
                </c:pt>
                <c:pt idx="90">
                  <c:v>4</c:v>
                </c:pt>
                <c:pt idx="91">
                  <c:v>7</c:v>
                </c:pt>
                <c:pt idx="92">
                  <c:v>2</c:v>
                </c:pt>
                <c:pt idx="93">
                  <c:v>9</c:v>
                </c:pt>
                <c:pt idx="94">
                  <c:v>1</c:v>
                </c:pt>
                <c:pt idx="95">
                  <c:v>0</c:v>
                </c:pt>
                <c:pt idx="96">
                  <c:v>1</c:v>
                </c:pt>
                <c:pt idx="97">
                  <c:v>8</c:v>
                </c:pt>
                <c:pt idx="98">
                  <c:v>1</c:v>
                </c:pt>
                <c:pt idx="99">
                  <c:v>1</c:v>
                </c:pt>
                <c:pt idx="100">
                  <c:v>1</c:v>
                </c:pt>
                <c:pt idx="101">
                  <c:v>2</c:v>
                </c:pt>
                <c:pt idx="102">
                  <c:v>2</c:v>
                </c:pt>
                <c:pt idx="103">
                  <c:v>9</c:v>
                </c:pt>
                <c:pt idx="104">
                  <c:v>4</c:v>
                </c:pt>
                <c:pt idx="105">
                  <c:v>7</c:v>
                </c:pt>
                <c:pt idx="106">
                  <c:v>7</c:v>
                </c:pt>
                <c:pt idx="107">
                  <c:v>0</c:v>
                </c:pt>
                <c:pt idx="108">
                  <c:v>3</c:v>
                </c:pt>
                <c:pt idx="109">
                  <c:v>4</c:v>
                </c:pt>
                <c:pt idx="110">
                  <c:v>3</c:v>
                </c:pt>
                <c:pt idx="111">
                  <c:v>3</c:v>
                </c:pt>
                <c:pt idx="112">
                  <c:v>1</c:v>
                </c:pt>
                <c:pt idx="113">
                  <c:v>2</c:v>
                </c:pt>
                <c:pt idx="114">
                  <c:v>0</c:v>
                </c:pt>
                <c:pt idx="115">
                  <c:v>3</c:v>
                </c:pt>
                <c:pt idx="116">
                  <c:v>3</c:v>
                </c:pt>
                <c:pt idx="117">
                  <c:v>0</c:v>
                </c:pt>
                <c:pt idx="118">
                  <c:v>1</c:v>
                </c:pt>
                <c:pt idx="119">
                  <c:v>4</c:v>
                </c:pt>
                <c:pt idx="120">
                  <c:v>8</c:v>
                </c:pt>
                <c:pt idx="121">
                  <c:v>6</c:v>
                </c:pt>
                <c:pt idx="122">
                  <c:v>4</c:v>
                </c:pt>
                <c:pt idx="123">
                  <c:v>2</c:v>
                </c:pt>
                <c:pt idx="124">
                  <c:v>4</c:v>
                </c:pt>
                <c:pt idx="125">
                  <c:v>3</c:v>
                </c:pt>
                <c:pt idx="126">
                  <c:v>2</c:v>
                </c:pt>
                <c:pt idx="127">
                  <c:v>1</c:v>
                </c:pt>
                <c:pt idx="128">
                  <c:v>1</c:v>
                </c:pt>
                <c:pt idx="129">
                  <c:v>4</c:v>
                </c:pt>
                <c:pt idx="130">
                  <c:v>3</c:v>
                </c:pt>
                <c:pt idx="131">
                  <c:v>8</c:v>
                </c:pt>
                <c:pt idx="132">
                  <c:v>6</c:v>
                </c:pt>
                <c:pt idx="133">
                  <c:v>3</c:v>
                </c:pt>
                <c:pt idx="134">
                  <c:v>1</c:v>
                </c:pt>
                <c:pt idx="135">
                  <c:v>11</c:v>
                </c:pt>
                <c:pt idx="136">
                  <c:v>6</c:v>
                </c:pt>
                <c:pt idx="137">
                  <c:v>9</c:v>
                </c:pt>
                <c:pt idx="138">
                  <c:v>6</c:v>
                </c:pt>
                <c:pt idx="139">
                  <c:v>2</c:v>
                </c:pt>
                <c:pt idx="140">
                  <c:v>1</c:v>
                </c:pt>
                <c:pt idx="141">
                  <c:v>10</c:v>
                </c:pt>
                <c:pt idx="142">
                  <c:v>8</c:v>
                </c:pt>
                <c:pt idx="143">
                  <c:v>9</c:v>
                </c:pt>
                <c:pt idx="144">
                  <c:v>5</c:v>
                </c:pt>
                <c:pt idx="145">
                  <c:v>6</c:v>
                </c:pt>
                <c:pt idx="146">
                  <c:v>11</c:v>
                </c:pt>
                <c:pt idx="147">
                  <c:v>8</c:v>
                </c:pt>
                <c:pt idx="148">
                  <c:v>1</c:v>
                </c:pt>
                <c:pt idx="149">
                  <c:v>8</c:v>
                </c:pt>
                <c:pt idx="150">
                  <c:v>13</c:v>
                </c:pt>
                <c:pt idx="151">
                  <c:v>7</c:v>
                </c:pt>
                <c:pt idx="152">
                  <c:v>6</c:v>
                </c:pt>
                <c:pt idx="153">
                  <c:v>9</c:v>
                </c:pt>
                <c:pt idx="154">
                  <c:v>9</c:v>
                </c:pt>
                <c:pt idx="155">
                  <c:v>4</c:v>
                </c:pt>
                <c:pt idx="156">
                  <c:v>2</c:v>
                </c:pt>
                <c:pt idx="157">
                  <c:v>5</c:v>
                </c:pt>
                <c:pt idx="158">
                  <c:v>8</c:v>
                </c:pt>
                <c:pt idx="159">
                  <c:v>2</c:v>
                </c:pt>
                <c:pt idx="160">
                  <c:v>5</c:v>
                </c:pt>
                <c:pt idx="161">
                  <c:v>5</c:v>
                </c:pt>
                <c:pt idx="162">
                  <c:v>0</c:v>
                </c:pt>
                <c:pt idx="163">
                  <c:v>2</c:v>
                </c:pt>
                <c:pt idx="164">
                  <c:v>1</c:v>
                </c:pt>
                <c:pt idx="165">
                  <c:v>5</c:v>
                </c:pt>
                <c:pt idx="166">
                  <c:v>1</c:v>
                </c:pt>
                <c:pt idx="167">
                  <c:v>2</c:v>
                </c:pt>
                <c:pt idx="168">
                  <c:v>0</c:v>
                </c:pt>
                <c:pt idx="169">
                  <c:v>11</c:v>
                </c:pt>
                <c:pt idx="170">
                  <c:v>3</c:v>
                </c:pt>
                <c:pt idx="171">
                  <c:v>6</c:v>
                </c:pt>
                <c:pt idx="172">
                  <c:v>15</c:v>
                </c:pt>
                <c:pt idx="173">
                  <c:v>1</c:v>
                </c:pt>
                <c:pt idx="174">
                  <c:v>3</c:v>
                </c:pt>
                <c:pt idx="175">
                  <c:v>6</c:v>
                </c:pt>
                <c:pt idx="176">
                  <c:v>5</c:v>
                </c:pt>
                <c:pt idx="177">
                  <c:v>2</c:v>
                </c:pt>
                <c:pt idx="178">
                  <c:v>1</c:v>
                </c:pt>
                <c:pt idx="179">
                  <c:v>1</c:v>
                </c:pt>
                <c:pt idx="180">
                  <c:v>2</c:v>
                </c:pt>
                <c:pt idx="181">
                  <c:v>3</c:v>
                </c:pt>
                <c:pt idx="182">
                  <c:v>6</c:v>
                </c:pt>
                <c:pt idx="183">
                  <c:v>4</c:v>
                </c:pt>
                <c:pt idx="184">
                  <c:v>4</c:v>
                </c:pt>
                <c:pt idx="185">
                  <c:v>6</c:v>
                </c:pt>
                <c:pt idx="186">
                  <c:v>11</c:v>
                </c:pt>
                <c:pt idx="187">
                  <c:v>5</c:v>
                </c:pt>
                <c:pt idx="188">
                  <c:v>1</c:v>
                </c:pt>
                <c:pt idx="189">
                  <c:v>8</c:v>
                </c:pt>
                <c:pt idx="190">
                  <c:v>4</c:v>
                </c:pt>
                <c:pt idx="191">
                  <c:v>1</c:v>
                </c:pt>
                <c:pt idx="192">
                  <c:v>2</c:v>
                </c:pt>
                <c:pt idx="193">
                  <c:v>3</c:v>
                </c:pt>
                <c:pt idx="194">
                  <c:v>0</c:v>
                </c:pt>
                <c:pt idx="195">
                  <c:v>4</c:v>
                </c:pt>
                <c:pt idx="196">
                  <c:v>4</c:v>
                </c:pt>
                <c:pt idx="197">
                  <c:v>1</c:v>
                </c:pt>
                <c:pt idx="198">
                  <c:v>0</c:v>
                </c:pt>
                <c:pt idx="199">
                  <c:v>2</c:v>
                </c:pt>
                <c:pt idx="200">
                  <c:v>11</c:v>
                </c:pt>
                <c:pt idx="201">
                  <c:v>4</c:v>
                </c:pt>
                <c:pt idx="202">
                  <c:v>3</c:v>
                </c:pt>
                <c:pt idx="203">
                  <c:v>0</c:v>
                </c:pt>
                <c:pt idx="204">
                  <c:v>2</c:v>
                </c:pt>
                <c:pt idx="205">
                  <c:v>0</c:v>
                </c:pt>
                <c:pt idx="206">
                  <c:v>5</c:v>
                </c:pt>
                <c:pt idx="207">
                  <c:v>7</c:v>
                </c:pt>
                <c:pt idx="208">
                  <c:v>1</c:v>
                </c:pt>
                <c:pt idx="209">
                  <c:v>3</c:v>
                </c:pt>
                <c:pt idx="210">
                  <c:v>2</c:v>
                </c:pt>
                <c:pt idx="211">
                  <c:v>2</c:v>
                </c:pt>
                <c:pt idx="212">
                  <c:v>3</c:v>
                </c:pt>
                <c:pt idx="213">
                  <c:v>6</c:v>
                </c:pt>
                <c:pt idx="214">
                  <c:v>4</c:v>
                </c:pt>
                <c:pt idx="215">
                  <c:v>0</c:v>
                </c:pt>
                <c:pt idx="216">
                  <c:v>5</c:v>
                </c:pt>
                <c:pt idx="217">
                  <c:v>2</c:v>
                </c:pt>
                <c:pt idx="218">
                  <c:v>3</c:v>
                </c:pt>
                <c:pt idx="219">
                  <c:v>2</c:v>
                </c:pt>
                <c:pt idx="220">
                  <c:v>5</c:v>
                </c:pt>
                <c:pt idx="221">
                  <c:v>11</c:v>
                </c:pt>
                <c:pt idx="222">
                  <c:v>8</c:v>
                </c:pt>
                <c:pt idx="223">
                  <c:v>1</c:v>
                </c:pt>
                <c:pt idx="224">
                  <c:v>0</c:v>
                </c:pt>
                <c:pt idx="225">
                  <c:v>2</c:v>
                </c:pt>
                <c:pt idx="226">
                  <c:v>6</c:v>
                </c:pt>
                <c:pt idx="227">
                  <c:v>5</c:v>
                </c:pt>
                <c:pt idx="228">
                  <c:v>7</c:v>
                </c:pt>
                <c:pt idx="229">
                  <c:v>4</c:v>
                </c:pt>
                <c:pt idx="230">
                  <c:v>1</c:v>
                </c:pt>
                <c:pt idx="231">
                  <c:v>2</c:v>
                </c:pt>
                <c:pt idx="232">
                  <c:v>0</c:v>
                </c:pt>
                <c:pt idx="233">
                  <c:v>2</c:v>
                </c:pt>
                <c:pt idx="234">
                  <c:v>3</c:v>
                </c:pt>
                <c:pt idx="235">
                  <c:v>5</c:v>
                </c:pt>
                <c:pt idx="236">
                  <c:v>0</c:v>
                </c:pt>
                <c:pt idx="237">
                  <c:v>3</c:v>
                </c:pt>
                <c:pt idx="238">
                  <c:v>1</c:v>
                </c:pt>
                <c:pt idx="239">
                  <c:v>4</c:v>
                </c:pt>
                <c:pt idx="240">
                  <c:v>2</c:v>
                </c:pt>
                <c:pt idx="241">
                  <c:v>3</c:v>
                </c:pt>
                <c:pt idx="242">
                  <c:v>1</c:v>
                </c:pt>
                <c:pt idx="243">
                  <c:v>1</c:v>
                </c:pt>
                <c:pt idx="244">
                  <c:v>1</c:v>
                </c:pt>
                <c:pt idx="245">
                  <c:v>2</c:v>
                </c:pt>
                <c:pt idx="246">
                  <c:v>6</c:v>
                </c:pt>
                <c:pt idx="247">
                  <c:v>4</c:v>
                </c:pt>
                <c:pt idx="248">
                  <c:v>0</c:v>
                </c:pt>
                <c:pt idx="249">
                  <c:v>1</c:v>
                </c:pt>
                <c:pt idx="250">
                  <c:v>1</c:v>
                </c:pt>
                <c:pt idx="251">
                  <c:v>5</c:v>
                </c:pt>
                <c:pt idx="252">
                  <c:v>9</c:v>
                </c:pt>
                <c:pt idx="253">
                  <c:v>6</c:v>
                </c:pt>
                <c:pt idx="254">
                  <c:v>1</c:v>
                </c:pt>
                <c:pt idx="255">
                  <c:v>3</c:v>
                </c:pt>
                <c:pt idx="256">
                  <c:v>2</c:v>
                </c:pt>
                <c:pt idx="257">
                  <c:v>0</c:v>
                </c:pt>
                <c:pt idx="258">
                  <c:v>0</c:v>
                </c:pt>
                <c:pt idx="259">
                  <c:v>9</c:v>
                </c:pt>
                <c:pt idx="260">
                  <c:v>3</c:v>
                </c:pt>
                <c:pt idx="261">
                  <c:v>5</c:v>
                </c:pt>
                <c:pt idx="262">
                  <c:v>1</c:v>
                </c:pt>
                <c:pt idx="263">
                  <c:v>2</c:v>
                </c:pt>
                <c:pt idx="264">
                  <c:v>1</c:v>
                </c:pt>
                <c:pt idx="265">
                  <c:v>2</c:v>
                </c:pt>
                <c:pt idx="266">
                  <c:v>3</c:v>
                </c:pt>
                <c:pt idx="267">
                  <c:v>1</c:v>
                </c:pt>
                <c:pt idx="268">
                  <c:v>3</c:v>
                </c:pt>
                <c:pt idx="269">
                  <c:v>1</c:v>
                </c:pt>
                <c:pt idx="270">
                  <c:v>2</c:v>
                </c:pt>
                <c:pt idx="271">
                  <c:v>2</c:v>
                </c:pt>
                <c:pt idx="272">
                  <c:v>3</c:v>
                </c:pt>
                <c:pt idx="273">
                  <c:v>4</c:v>
                </c:pt>
                <c:pt idx="274">
                  <c:v>2</c:v>
                </c:pt>
                <c:pt idx="275">
                  <c:v>3</c:v>
                </c:pt>
                <c:pt idx="276">
                  <c:v>6</c:v>
                </c:pt>
                <c:pt idx="277">
                  <c:v>5</c:v>
                </c:pt>
                <c:pt idx="278">
                  <c:v>6</c:v>
                </c:pt>
                <c:pt idx="279">
                  <c:v>6</c:v>
                </c:pt>
                <c:pt idx="280">
                  <c:v>3</c:v>
                </c:pt>
                <c:pt idx="281">
                  <c:v>4</c:v>
                </c:pt>
                <c:pt idx="282">
                  <c:v>4</c:v>
                </c:pt>
                <c:pt idx="283">
                  <c:v>3</c:v>
                </c:pt>
                <c:pt idx="284">
                  <c:v>1</c:v>
                </c:pt>
                <c:pt idx="285">
                  <c:v>0</c:v>
                </c:pt>
                <c:pt idx="286">
                  <c:v>5</c:v>
                </c:pt>
                <c:pt idx="287">
                  <c:v>3</c:v>
                </c:pt>
                <c:pt idx="288">
                  <c:v>7</c:v>
                </c:pt>
                <c:pt idx="289">
                  <c:v>1</c:v>
                </c:pt>
                <c:pt idx="290">
                  <c:v>2</c:v>
                </c:pt>
                <c:pt idx="291">
                  <c:v>1</c:v>
                </c:pt>
                <c:pt idx="292">
                  <c:v>1</c:v>
                </c:pt>
                <c:pt idx="293">
                  <c:v>3</c:v>
                </c:pt>
                <c:pt idx="294">
                  <c:v>2</c:v>
                </c:pt>
                <c:pt idx="295">
                  <c:v>1</c:v>
                </c:pt>
                <c:pt idx="296">
                  <c:v>3</c:v>
                </c:pt>
                <c:pt idx="297">
                  <c:v>2</c:v>
                </c:pt>
                <c:pt idx="298">
                  <c:v>2</c:v>
                </c:pt>
                <c:pt idx="299">
                  <c:v>13</c:v>
                </c:pt>
                <c:pt idx="300">
                  <c:v>6</c:v>
                </c:pt>
                <c:pt idx="301">
                  <c:v>2</c:v>
                </c:pt>
                <c:pt idx="302">
                  <c:v>3</c:v>
                </c:pt>
                <c:pt idx="303">
                  <c:v>2</c:v>
                </c:pt>
                <c:pt idx="304">
                  <c:v>4</c:v>
                </c:pt>
                <c:pt idx="305">
                  <c:v>3</c:v>
                </c:pt>
                <c:pt idx="306">
                  <c:v>2</c:v>
                </c:pt>
                <c:pt idx="307">
                  <c:v>3</c:v>
                </c:pt>
                <c:pt idx="308">
                  <c:v>4</c:v>
                </c:pt>
                <c:pt idx="309">
                  <c:v>36</c:v>
                </c:pt>
                <c:pt idx="310">
                  <c:v>2</c:v>
                </c:pt>
                <c:pt idx="311">
                  <c:v>6</c:v>
                </c:pt>
                <c:pt idx="312">
                  <c:v>3</c:v>
                </c:pt>
                <c:pt idx="313">
                  <c:v>3</c:v>
                </c:pt>
                <c:pt idx="314">
                  <c:v>2</c:v>
                </c:pt>
                <c:pt idx="315">
                  <c:v>1</c:v>
                </c:pt>
                <c:pt idx="316">
                  <c:v>2</c:v>
                </c:pt>
                <c:pt idx="317">
                  <c:v>2</c:v>
                </c:pt>
                <c:pt idx="318">
                  <c:v>1</c:v>
                </c:pt>
                <c:pt idx="319">
                  <c:v>2</c:v>
                </c:pt>
                <c:pt idx="320">
                  <c:v>3</c:v>
                </c:pt>
                <c:pt idx="321">
                  <c:v>2</c:v>
                </c:pt>
                <c:pt idx="322">
                  <c:v>4</c:v>
                </c:pt>
                <c:pt idx="323">
                  <c:v>0</c:v>
                </c:pt>
                <c:pt idx="324">
                  <c:v>1</c:v>
                </c:pt>
                <c:pt idx="325">
                  <c:v>3</c:v>
                </c:pt>
                <c:pt idx="326">
                  <c:v>1</c:v>
                </c:pt>
                <c:pt idx="327">
                  <c:v>1</c:v>
                </c:pt>
                <c:pt idx="328">
                  <c:v>3</c:v>
                </c:pt>
                <c:pt idx="329">
                  <c:v>4</c:v>
                </c:pt>
                <c:pt idx="330">
                  <c:v>1</c:v>
                </c:pt>
                <c:pt idx="331">
                  <c:v>8</c:v>
                </c:pt>
                <c:pt idx="332">
                  <c:v>1</c:v>
                </c:pt>
                <c:pt idx="333">
                  <c:v>3</c:v>
                </c:pt>
                <c:pt idx="334">
                  <c:v>2</c:v>
                </c:pt>
                <c:pt idx="335">
                  <c:v>1</c:v>
                </c:pt>
                <c:pt idx="336">
                  <c:v>2</c:v>
                </c:pt>
                <c:pt idx="337">
                  <c:v>6</c:v>
                </c:pt>
                <c:pt idx="338">
                  <c:v>2</c:v>
                </c:pt>
                <c:pt idx="339">
                  <c:v>10</c:v>
                </c:pt>
                <c:pt idx="340">
                  <c:v>7</c:v>
                </c:pt>
                <c:pt idx="341">
                  <c:v>3</c:v>
                </c:pt>
                <c:pt idx="342">
                  <c:v>2</c:v>
                </c:pt>
                <c:pt idx="343">
                  <c:v>4</c:v>
                </c:pt>
                <c:pt idx="344">
                  <c:v>4</c:v>
                </c:pt>
                <c:pt idx="345">
                  <c:v>13</c:v>
                </c:pt>
                <c:pt idx="346">
                  <c:v>6</c:v>
                </c:pt>
                <c:pt idx="347">
                  <c:v>6</c:v>
                </c:pt>
                <c:pt idx="348">
                  <c:v>4</c:v>
                </c:pt>
                <c:pt idx="349">
                  <c:v>2</c:v>
                </c:pt>
                <c:pt idx="350">
                  <c:v>3</c:v>
                </c:pt>
                <c:pt idx="351">
                  <c:v>13</c:v>
                </c:pt>
                <c:pt idx="352">
                  <c:v>4</c:v>
                </c:pt>
                <c:pt idx="353">
                  <c:v>8</c:v>
                </c:pt>
                <c:pt idx="354">
                  <c:v>5</c:v>
                </c:pt>
                <c:pt idx="355">
                  <c:v>1</c:v>
                </c:pt>
                <c:pt idx="356">
                  <c:v>0</c:v>
                </c:pt>
                <c:pt idx="357">
                  <c:v>10</c:v>
                </c:pt>
                <c:pt idx="358">
                  <c:v>4</c:v>
                </c:pt>
                <c:pt idx="359">
                  <c:v>2</c:v>
                </c:pt>
                <c:pt idx="360">
                  <c:v>1</c:v>
                </c:pt>
                <c:pt idx="361">
                  <c:v>0</c:v>
                </c:pt>
                <c:pt idx="362">
                  <c:v>2</c:v>
                </c:pt>
                <c:pt idx="363">
                  <c:v>3</c:v>
                </c:pt>
                <c:pt idx="364">
                  <c:v>5</c:v>
                </c:pt>
                <c:pt idx="365">
                  <c:v>3</c:v>
                </c:pt>
                <c:pt idx="366">
                  <c:v>3</c:v>
                </c:pt>
                <c:pt idx="367">
                  <c:v>4</c:v>
                </c:pt>
                <c:pt idx="368">
                  <c:v>3</c:v>
                </c:pt>
                <c:pt idx="369">
                  <c:v>6</c:v>
                </c:pt>
                <c:pt idx="370">
                  <c:v>5</c:v>
                </c:pt>
                <c:pt idx="371">
                  <c:v>3</c:v>
                </c:pt>
                <c:pt idx="372">
                  <c:v>7</c:v>
                </c:pt>
                <c:pt idx="373">
                  <c:v>4</c:v>
                </c:pt>
                <c:pt idx="374">
                  <c:v>3</c:v>
                </c:pt>
                <c:pt idx="375">
                  <c:v>3</c:v>
                </c:pt>
                <c:pt idx="376">
                  <c:v>3</c:v>
                </c:pt>
                <c:pt idx="377">
                  <c:v>4</c:v>
                </c:pt>
                <c:pt idx="378">
                  <c:v>2</c:v>
                </c:pt>
                <c:pt idx="379">
                  <c:v>4</c:v>
                </c:pt>
                <c:pt idx="380">
                  <c:v>5</c:v>
                </c:pt>
                <c:pt idx="381">
                  <c:v>2</c:v>
                </c:pt>
                <c:pt idx="382">
                  <c:v>2</c:v>
                </c:pt>
                <c:pt idx="383">
                  <c:v>1</c:v>
                </c:pt>
                <c:pt idx="384">
                  <c:v>1</c:v>
                </c:pt>
                <c:pt idx="385">
                  <c:v>0</c:v>
                </c:pt>
                <c:pt idx="386">
                  <c:v>7</c:v>
                </c:pt>
                <c:pt idx="387">
                  <c:v>1</c:v>
                </c:pt>
                <c:pt idx="388">
                  <c:v>6</c:v>
                </c:pt>
                <c:pt idx="389">
                  <c:v>2</c:v>
                </c:pt>
                <c:pt idx="390">
                  <c:v>2</c:v>
                </c:pt>
                <c:pt idx="391">
                  <c:v>2</c:v>
                </c:pt>
                <c:pt idx="392">
                  <c:v>4</c:v>
                </c:pt>
                <c:pt idx="393">
                  <c:v>3</c:v>
                </c:pt>
                <c:pt idx="394">
                  <c:v>1</c:v>
                </c:pt>
                <c:pt idx="395">
                  <c:v>0</c:v>
                </c:pt>
                <c:pt idx="396">
                  <c:v>1</c:v>
                </c:pt>
                <c:pt idx="397">
                  <c:v>3</c:v>
                </c:pt>
                <c:pt idx="398">
                  <c:v>3</c:v>
                </c:pt>
                <c:pt idx="399">
                  <c:v>2</c:v>
                </c:pt>
                <c:pt idx="400">
                  <c:v>3</c:v>
                </c:pt>
                <c:pt idx="401">
                  <c:v>0</c:v>
                </c:pt>
                <c:pt idx="402">
                  <c:v>1</c:v>
                </c:pt>
                <c:pt idx="403">
                  <c:v>4</c:v>
                </c:pt>
                <c:pt idx="404">
                  <c:v>3</c:v>
                </c:pt>
                <c:pt idx="405">
                  <c:v>1</c:v>
                </c:pt>
                <c:pt idx="406">
                  <c:v>0</c:v>
                </c:pt>
                <c:pt idx="407">
                  <c:v>0</c:v>
                </c:pt>
                <c:pt idx="408">
                  <c:v>3</c:v>
                </c:pt>
                <c:pt idx="409">
                  <c:v>1</c:v>
                </c:pt>
                <c:pt idx="410">
                  <c:v>4</c:v>
                </c:pt>
                <c:pt idx="411">
                  <c:v>0</c:v>
                </c:pt>
                <c:pt idx="412">
                  <c:v>1</c:v>
                </c:pt>
                <c:pt idx="413">
                  <c:v>3</c:v>
                </c:pt>
                <c:pt idx="414">
                  <c:v>2</c:v>
                </c:pt>
                <c:pt idx="415">
                  <c:v>0</c:v>
                </c:pt>
                <c:pt idx="416">
                  <c:v>3</c:v>
                </c:pt>
                <c:pt idx="417">
                  <c:v>1</c:v>
                </c:pt>
                <c:pt idx="418">
                  <c:v>0</c:v>
                </c:pt>
                <c:pt idx="419">
                  <c:v>3</c:v>
                </c:pt>
                <c:pt idx="420">
                  <c:v>0</c:v>
                </c:pt>
                <c:pt idx="421">
                  <c:v>4</c:v>
                </c:pt>
                <c:pt idx="422">
                  <c:v>2</c:v>
                </c:pt>
                <c:pt idx="423">
                  <c:v>7</c:v>
                </c:pt>
              </c:numCache>
            </c:numRef>
          </c:val>
          <c:smooth val="0"/>
          <c:extLst>
            <c:ext xmlns:c16="http://schemas.microsoft.com/office/drawing/2014/chart" uri="{C3380CC4-5D6E-409C-BE32-E72D297353CC}">
              <c16:uniqueId val="{00000000-7AEB-4AC9-A751-653CC8D93221}"/>
            </c:ext>
          </c:extLst>
        </c:ser>
        <c:dLbls>
          <c:showLegendKey val="0"/>
          <c:showVal val="0"/>
          <c:showCatName val="0"/>
          <c:showSerName val="0"/>
          <c:showPercent val="0"/>
          <c:showBubbleSize val="0"/>
        </c:dLbls>
        <c:smooth val="0"/>
        <c:axId val="296668832"/>
        <c:axId val="359639232"/>
      </c:lineChart>
      <c:dateAx>
        <c:axId val="29666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39232"/>
        <c:crosses val="autoZero"/>
        <c:auto val="1"/>
        <c:lblOffset val="100"/>
        <c:baseTimeUnit val="days"/>
      </c:dateAx>
      <c:valAx>
        <c:axId val="35963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6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1FC3F-C8BF-4718-976C-FBA55B03D5B9}"/>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C27F1CD5-3E37-43E8-B83D-E31968E4D137}"/>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019191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A2CD9-F8CE-4444-B72F-4F57D573E703}"/>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5E61AED6-2FE5-4B0F-8AF7-1DDD3C758AAA}"/>
              </a:ext>
            </a:extLst>
          </p:cNvPr>
          <p:cNvGraphicFramePr>
            <a:graphicFrameLocks noGrp="1"/>
          </p:cNvGraphicFramePr>
          <p:nvPr>
            <p:ph type="tbl" sz="quarter" idx="13"/>
            <p:extLst>
              <p:ext uri="{D42A27DB-BD31-4B8C-83A1-F6EECF244321}">
                <p14:modId xmlns:p14="http://schemas.microsoft.com/office/powerpoint/2010/main" val="3374889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77577205"/>
                    </a:ext>
                  </a:extLst>
                </a:gridCol>
                <a:gridCol w="740664">
                  <a:extLst>
                    <a:ext uri="{9D8B030D-6E8A-4147-A177-3AD203B41FA5}">
                      <a16:colId xmlns:a16="http://schemas.microsoft.com/office/drawing/2014/main" val="3227027920"/>
                    </a:ext>
                  </a:extLst>
                </a:gridCol>
                <a:gridCol w="740664">
                  <a:extLst>
                    <a:ext uri="{9D8B030D-6E8A-4147-A177-3AD203B41FA5}">
                      <a16:colId xmlns:a16="http://schemas.microsoft.com/office/drawing/2014/main" val="633395592"/>
                    </a:ext>
                  </a:extLst>
                </a:gridCol>
                <a:gridCol w="740664">
                  <a:extLst>
                    <a:ext uri="{9D8B030D-6E8A-4147-A177-3AD203B41FA5}">
                      <a16:colId xmlns:a16="http://schemas.microsoft.com/office/drawing/2014/main" val="3631647888"/>
                    </a:ext>
                  </a:extLst>
                </a:gridCol>
                <a:gridCol w="740664">
                  <a:extLst>
                    <a:ext uri="{9D8B030D-6E8A-4147-A177-3AD203B41FA5}">
                      <a16:colId xmlns:a16="http://schemas.microsoft.com/office/drawing/2014/main" val="1186023115"/>
                    </a:ext>
                  </a:extLst>
                </a:gridCol>
                <a:gridCol w="740664">
                  <a:extLst>
                    <a:ext uri="{9D8B030D-6E8A-4147-A177-3AD203B41FA5}">
                      <a16:colId xmlns:a16="http://schemas.microsoft.com/office/drawing/2014/main" val="1603340145"/>
                    </a:ext>
                  </a:extLst>
                </a:gridCol>
                <a:gridCol w="740664">
                  <a:extLst>
                    <a:ext uri="{9D8B030D-6E8A-4147-A177-3AD203B41FA5}">
                      <a16:colId xmlns:a16="http://schemas.microsoft.com/office/drawing/2014/main" val="1669693335"/>
                    </a:ext>
                  </a:extLst>
                </a:gridCol>
                <a:gridCol w="740664">
                  <a:extLst>
                    <a:ext uri="{9D8B030D-6E8A-4147-A177-3AD203B41FA5}">
                      <a16:colId xmlns:a16="http://schemas.microsoft.com/office/drawing/2014/main" val="2282007204"/>
                    </a:ext>
                  </a:extLst>
                </a:gridCol>
                <a:gridCol w="740664">
                  <a:extLst>
                    <a:ext uri="{9D8B030D-6E8A-4147-A177-3AD203B41FA5}">
                      <a16:colId xmlns:a16="http://schemas.microsoft.com/office/drawing/2014/main" val="2772142178"/>
                    </a:ext>
                  </a:extLst>
                </a:gridCol>
                <a:gridCol w="740664">
                  <a:extLst>
                    <a:ext uri="{9D8B030D-6E8A-4147-A177-3AD203B41FA5}">
                      <a16:colId xmlns:a16="http://schemas.microsoft.com/office/drawing/2014/main" val="11402349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39833599"/>
                  </a:ext>
                </a:extLst>
              </a:tr>
              <a:tr h="370840">
                <a:tc>
                  <a:txBody>
                    <a:bodyPr/>
                    <a:lstStyle/>
                    <a:p>
                      <a:r>
                        <a:rPr lang="en-US" sz="1000"/>
                        <a:t>Oxford Fajar Pre-University</a:t>
                      </a:r>
                    </a:p>
                  </a:txBody>
                  <a:tcPr/>
                </a:tc>
                <a:tc>
                  <a:txBody>
                    <a:bodyPr/>
                    <a:lstStyle/>
                    <a:p>
                      <a:r>
                        <a:rPr lang="en-US" sz="1000"/>
                        <a:t>1601</a:t>
                      </a:r>
                    </a:p>
                  </a:txBody>
                  <a:tcPr/>
                </a:tc>
                <a:tc>
                  <a:txBody>
                    <a:bodyPr/>
                    <a:lstStyle/>
                    <a:p>
                      <a:r>
                        <a:rPr lang="en-US" sz="1000"/>
                        <a:t>108</a:t>
                      </a:r>
                    </a:p>
                  </a:txBody>
                  <a:tcPr/>
                </a:tc>
                <a:tc>
                  <a:txBody>
                    <a:bodyPr/>
                    <a:lstStyle/>
                    <a:p>
                      <a:r>
                        <a:rPr lang="en-US" sz="1000"/>
                        <a:t>127</a:t>
                      </a:r>
                    </a:p>
                  </a:txBody>
                  <a:tcPr/>
                </a:tc>
                <a:tc>
                  <a:txBody>
                    <a:bodyPr/>
                    <a:lstStyle/>
                    <a:p>
                      <a:r>
                        <a:rPr lang="en-US" sz="1000"/>
                        <a:t>9633</a:t>
                      </a:r>
                    </a:p>
                  </a:txBody>
                  <a:tcPr/>
                </a:tc>
                <a:tc>
                  <a:txBody>
                    <a:bodyPr/>
                    <a:lstStyle/>
                    <a:p>
                      <a:r>
                        <a:rPr lang="en-US" sz="1000"/>
                        <a:t>9</a:t>
                      </a:r>
                    </a:p>
                  </a:txBody>
                  <a:tcPr/>
                </a:tc>
                <a:tc>
                  <a:txBody>
                    <a:bodyPr/>
                    <a:lstStyle/>
                    <a:p>
                      <a:r>
                        <a:rPr lang="en-US" sz="1000"/>
                        <a:t>71</a:t>
                      </a:r>
                    </a:p>
                  </a:txBody>
                  <a:tcPr/>
                </a:tc>
                <a:tc>
                  <a:txBody>
                    <a:bodyPr/>
                    <a:lstStyle/>
                    <a:p>
                      <a:r>
                        <a:rPr lang="en-US" sz="1000"/>
                        <a:t>0</a:t>
                      </a:r>
                    </a:p>
                  </a:txBody>
                  <a:tcPr/>
                </a:tc>
                <a:tc>
                  <a:txBody>
                    <a:bodyPr/>
                    <a:lstStyle/>
                    <a:p>
                      <a:r>
                        <a:rPr lang="en-US" sz="1000"/>
                        <a:t>4.9438 %</a:t>
                      </a:r>
                    </a:p>
                  </a:txBody>
                  <a:tcPr/>
                </a:tc>
                <a:tc>
                  <a:txBody>
                    <a:bodyPr/>
                    <a:lstStyle/>
                    <a:p>
                      <a:r>
                        <a:rPr lang="en-US" sz="1000"/>
                        <a:t>0.0 %</a:t>
                      </a:r>
                    </a:p>
                  </a:txBody>
                  <a:tcPr/>
                </a:tc>
                <a:extLst>
                  <a:ext uri="{0D108BD9-81ED-4DB2-BD59-A6C34878D82A}">
                    <a16:rowId xmlns:a16="http://schemas.microsoft.com/office/drawing/2014/main" val="185047645"/>
                  </a:ext>
                </a:extLst>
              </a:tr>
            </a:tbl>
          </a:graphicData>
        </a:graphic>
      </p:graphicFrame>
      <p:sp>
        <p:nvSpPr>
          <p:cNvPr id="4" name="Text Placeholder 3">
            <a:extLst>
              <a:ext uri="{FF2B5EF4-FFF2-40B4-BE49-F238E27FC236}">
                <a16:creationId xmlns:a16="http://schemas.microsoft.com/office/drawing/2014/main" id="{F1142206-B602-4DF5-B630-5ED13CEAA1CE}"/>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623019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38CEA-CDC8-4E85-BE4F-444689795857}"/>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A2523982-72B6-4751-99D5-35834B91867A}"/>
              </a:ext>
            </a:extLst>
          </p:cNvPr>
          <p:cNvGraphicFramePr>
            <a:graphicFrameLocks noGrp="1"/>
          </p:cNvGraphicFramePr>
          <p:nvPr>
            <p:ph type="chart" sz="quarter" idx="13"/>
            <p:extLst>
              <p:ext uri="{D42A27DB-BD31-4B8C-83A1-F6EECF244321}">
                <p14:modId xmlns:p14="http://schemas.microsoft.com/office/powerpoint/2010/main" val="1077336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1DA47D-2309-40B7-8953-413DBEDC0A7D}"/>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5D473BE1-14D9-46B6-A296-D123913D93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6843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688A7-1CD2-4363-B1F1-F37E5B930F50}"/>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C6CB5EE2-F423-4BD7-AF9F-58A7CD9B42DE}"/>
              </a:ext>
            </a:extLst>
          </p:cNvPr>
          <p:cNvGraphicFramePr>
            <a:graphicFrameLocks noGrp="1"/>
          </p:cNvGraphicFramePr>
          <p:nvPr>
            <p:ph type="chart" sz="quarter" idx="13"/>
            <p:extLst>
              <p:ext uri="{D42A27DB-BD31-4B8C-83A1-F6EECF244321}">
                <p14:modId xmlns:p14="http://schemas.microsoft.com/office/powerpoint/2010/main" val="3313166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032F55-D958-4E2E-AB2F-5C101680AFDC}"/>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1E46E529-7068-4B59-AB25-09E017BD82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7951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673D3-B24E-4D51-A622-68F0A5E321D6}"/>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03246172-896B-4CED-81BF-796388224C1C}"/>
              </a:ext>
            </a:extLst>
          </p:cNvPr>
          <p:cNvGraphicFramePr>
            <a:graphicFrameLocks noGrp="1"/>
          </p:cNvGraphicFramePr>
          <p:nvPr>
            <p:ph type="chart" sz="quarter" idx="13"/>
            <p:extLst>
              <p:ext uri="{D42A27DB-BD31-4B8C-83A1-F6EECF244321}">
                <p14:modId xmlns:p14="http://schemas.microsoft.com/office/powerpoint/2010/main" val="866361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B8A1A-41B5-4E59-A487-62B7836C61AB}"/>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B05A4FB0-9B4A-4B66-B0C7-CA4BA562C7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2329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BC114-BF3C-4417-A2A3-0C6521AAF9A8}"/>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4C66CCE3-FE85-4927-A1CC-95CD3F32E2E8}"/>
              </a:ext>
            </a:extLst>
          </p:cNvPr>
          <p:cNvGraphicFramePr>
            <a:graphicFrameLocks noGrp="1"/>
          </p:cNvGraphicFramePr>
          <p:nvPr>
            <p:ph type="chart" sz="quarter" idx="13"/>
            <p:extLst>
              <p:ext uri="{D42A27DB-BD31-4B8C-83A1-F6EECF244321}">
                <p14:modId xmlns:p14="http://schemas.microsoft.com/office/powerpoint/2010/main" val="2598203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0FCCF6-99B7-44B0-A64C-1319B8238500}"/>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F9A2EE41-5613-466D-9DAF-955453E559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9304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3D9DD-35A0-49F2-A9F4-38E4290BDEA2}"/>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97C32567-DEFD-4D62-BD42-0B74CABB034B}"/>
              </a:ext>
            </a:extLst>
          </p:cNvPr>
          <p:cNvGraphicFramePr>
            <a:graphicFrameLocks noGrp="1"/>
          </p:cNvGraphicFramePr>
          <p:nvPr>
            <p:ph type="chart" sz="quarter" idx="13"/>
            <p:extLst>
              <p:ext uri="{D42A27DB-BD31-4B8C-83A1-F6EECF244321}">
                <p14:modId xmlns:p14="http://schemas.microsoft.com/office/powerpoint/2010/main" val="3514046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B1BDA9-F365-4D8D-AC29-971871349552}"/>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B507C32F-6AAD-49AA-B8C5-C5A7A4EC9C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9016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E1428-306B-46C6-BDBB-10850C3CF960}"/>
              </a:ext>
            </a:extLst>
          </p:cNvPr>
          <p:cNvSpPr>
            <a:spLocks noGrp="1"/>
          </p:cNvSpPr>
          <p:nvPr>
            <p:ph type="title"/>
          </p:nvPr>
        </p:nvSpPr>
        <p:spPr/>
        <p:txBody>
          <a:bodyPr/>
          <a:lstStyle/>
          <a:p>
            <a:r>
              <a:rPr lang="en-US"/>
              <a:t>Facebook (FB) Custom Own Posts Table (new) | Oxford Fajar Pre-University - 1 of 3</a:t>
            </a:r>
          </a:p>
        </p:txBody>
      </p:sp>
      <p:graphicFrame>
        <p:nvGraphicFramePr>
          <p:cNvPr id="5" name="Table Placeholder 4">
            <a:extLst>
              <a:ext uri="{FF2B5EF4-FFF2-40B4-BE49-F238E27FC236}">
                <a16:creationId xmlns:a16="http://schemas.microsoft.com/office/drawing/2014/main" id="{4300531A-8122-45A4-8C2C-5FCB755F54EC}"/>
              </a:ext>
            </a:extLst>
          </p:cNvPr>
          <p:cNvGraphicFramePr>
            <a:graphicFrameLocks noGrp="1"/>
          </p:cNvGraphicFramePr>
          <p:nvPr>
            <p:ph type="tbl" sz="quarter" idx="13"/>
            <p:extLst>
              <p:ext uri="{D42A27DB-BD31-4B8C-83A1-F6EECF244321}">
                <p14:modId xmlns:p14="http://schemas.microsoft.com/office/powerpoint/2010/main" val="4054054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16926262"/>
                    </a:ext>
                  </a:extLst>
                </a:gridCol>
                <a:gridCol w="822960">
                  <a:extLst>
                    <a:ext uri="{9D8B030D-6E8A-4147-A177-3AD203B41FA5}">
                      <a16:colId xmlns:a16="http://schemas.microsoft.com/office/drawing/2014/main" val="522249990"/>
                    </a:ext>
                  </a:extLst>
                </a:gridCol>
                <a:gridCol w="822960">
                  <a:extLst>
                    <a:ext uri="{9D8B030D-6E8A-4147-A177-3AD203B41FA5}">
                      <a16:colId xmlns:a16="http://schemas.microsoft.com/office/drawing/2014/main" val="502420630"/>
                    </a:ext>
                  </a:extLst>
                </a:gridCol>
                <a:gridCol w="822960">
                  <a:extLst>
                    <a:ext uri="{9D8B030D-6E8A-4147-A177-3AD203B41FA5}">
                      <a16:colId xmlns:a16="http://schemas.microsoft.com/office/drawing/2014/main" val="1226245895"/>
                    </a:ext>
                  </a:extLst>
                </a:gridCol>
                <a:gridCol w="822960">
                  <a:extLst>
                    <a:ext uri="{9D8B030D-6E8A-4147-A177-3AD203B41FA5}">
                      <a16:colId xmlns:a16="http://schemas.microsoft.com/office/drawing/2014/main" val="910676804"/>
                    </a:ext>
                  </a:extLst>
                </a:gridCol>
                <a:gridCol w="822960">
                  <a:extLst>
                    <a:ext uri="{9D8B030D-6E8A-4147-A177-3AD203B41FA5}">
                      <a16:colId xmlns:a16="http://schemas.microsoft.com/office/drawing/2014/main" val="3299058070"/>
                    </a:ext>
                  </a:extLst>
                </a:gridCol>
                <a:gridCol w="822960">
                  <a:extLst>
                    <a:ext uri="{9D8B030D-6E8A-4147-A177-3AD203B41FA5}">
                      <a16:colId xmlns:a16="http://schemas.microsoft.com/office/drawing/2014/main" val="2100187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199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- 2018-05-13 10:00:00 </a:t>
                      </a:r>
                      <a:r>
                        <a:rPr kumimoji="0" lang="en-US" sz="1000" b="0" i="0" u="none" strike="noStrike" kern="1200" cap="none" spc="0" normalizeH="0" baseline="0" noProof="0">
                          <a:ln>
                            <a:noFill/>
                          </a:ln>
                          <a:solidFill>
                            <a:prstClr val="black"/>
                          </a:solidFill>
                          <a:effectLst/>
                          <a:uLnTx/>
                          <a:uFillTx/>
                          <a:latin typeface="+mn-lt"/>
                          <a:ea typeface="+mn-ea"/>
                          <a:cs typeface="+mn-cs"/>
                        </a:rPr>
                        <a:t> 
 “Mother’s love is the fuel that enables a normal human being to do the impossible.” – Marion C. Garrety
Appreciate and love your mother as much as she loves you,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4810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- 2018-01-01 10:00:00 </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everyone! 
Hope this year takes you a step closer to your dreams and your dreams a step closer to becoming a reality.
What’s your new year’s resolutions for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5193059"/>
                  </a:ext>
                </a:extLst>
              </a:tr>
            </a:tbl>
          </a:graphicData>
        </a:graphic>
      </p:graphicFrame>
      <p:sp>
        <p:nvSpPr>
          <p:cNvPr id="4" name="Text Placeholder 3">
            <a:extLst>
              <a:ext uri="{FF2B5EF4-FFF2-40B4-BE49-F238E27FC236}">
                <a16:creationId xmlns:a16="http://schemas.microsoft.com/office/drawing/2014/main" id="{83D490EA-B907-4A65-BCB8-FA65FB76FE12}"/>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028461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21559-EFB9-48B9-B6BB-0231E0529607}"/>
              </a:ext>
            </a:extLst>
          </p:cNvPr>
          <p:cNvSpPr>
            <a:spLocks noGrp="1"/>
          </p:cNvSpPr>
          <p:nvPr>
            <p:ph type="title"/>
          </p:nvPr>
        </p:nvSpPr>
        <p:spPr/>
        <p:txBody>
          <a:bodyPr/>
          <a:lstStyle/>
          <a:p>
            <a:r>
              <a:rPr lang="en-US"/>
              <a:t>Facebook (FB) Custom Own Posts Table (new) | Oxford Fajar Pre-University - 2 of 3</a:t>
            </a:r>
          </a:p>
        </p:txBody>
      </p:sp>
      <p:graphicFrame>
        <p:nvGraphicFramePr>
          <p:cNvPr id="5" name="Table Placeholder 4">
            <a:extLst>
              <a:ext uri="{FF2B5EF4-FFF2-40B4-BE49-F238E27FC236}">
                <a16:creationId xmlns:a16="http://schemas.microsoft.com/office/drawing/2014/main" id="{0CA2C805-D501-458E-9B80-B60040BC7E7C}"/>
              </a:ext>
            </a:extLst>
          </p:cNvPr>
          <p:cNvGraphicFramePr>
            <a:graphicFrameLocks noGrp="1"/>
          </p:cNvGraphicFramePr>
          <p:nvPr>
            <p:ph type="tbl" sz="quarter" idx="13"/>
            <p:extLst>
              <p:ext uri="{D42A27DB-BD31-4B8C-83A1-F6EECF244321}">
                <p14:modId xmlns:p14="http://schemas.microsoft.com/office/powerpoint/2010/main" val="3690833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56766539"/>
                    </a:ext>
                  </a:extLst>
                </a:gridCol>
                <a:gridCol w="822960">
                  <a:extLst>
                    <a:ext uri="{9D8B030D-6E8A-4147-A177-3AD203B41FA5}">
                      <a16:colId xmlns:a16="http://schemas.microsoft.com/office/drawing/2014/main" val="3326544129"/>
                    </a:ext>
                  </a:extLst>
                </a:gridCol>
                <a:gridCol w="822960">
                  <a:extLst>
                    <a:ext uri="{9D8B030D-6E8A-4147-A177-3AD203B41FA5}">
                      <a16:colId xmlns:a16="http://schemas.microsoft.com/office/drawing/2014/main" val="2315739247"/>
                    </a:ext>
                  </a:extLst>
                </a:gridCol>
                <a:gridCol w="822960">
                  <a:extLst>
                    <a:ext uri="{9D8B030D-6E8A-4147-A177-3AD203B41FA5}">
                      <a16:colId xmlns:a16="http://schemas.microsoft.com/office/drawing/2014/main" val="121025527"/>
                    </a:ext>
                  </a:extLst>
                </a:gridCol>
                <a:gridCol w="822960">
                  <a:extLst>
                    <a:ext uri="{9D8B030D-6E8A-4147-A177-3AD203B41FA5}">
                      <a16:colId xmlns:a16="http://schemas.microsoft.com/office/drawing/2014/main" val="130447525"/>
                    </a:ext>
                  </a:extLst>
                </a:gridCol>
                <a:gridCol w="822960">
                  <a:extLst>
                    <a:ext uri="{9D8B030D-6E8A-4147-A177-3AD203B41FA5}">
                      <a16:colId xmlns:a16="http://schemas.microsoft.com/office/drawing/2014/main" val="2649954385"/>
                    </a:ext>
                  </a:extLst>
                </a:gridCol>
                <a:gridCol w="822960">
                  <a:extLst>
                    <a:ext uri="{9D8B030D-6E8A-4147-A177-3AD203B41FA5}">
                      <a16:colId xmlns:a16="http://schemas.microsoft.com/office/drawing/2014/main" val="3661899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291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- 2018-05-08 12:27:00 </a:t>
                      </a:r>
                      <a:r>
                        <a:rPr kumimoji="0" lang="en-US" sz="1000" b="0" i="0" u="none" strike="noStrike" kern="1200" cap="none" spc="0" normalizeH="0" baseline="0" noProof="0">
                          <a:ln>
                            <a:noFill/>
                          </a:ln>
                          <a:solidFill>
                            <a:prstClr val="black"/>
                          </a:solidFill>
                          <a:effectLst/>
                          <a:uLnTx/>
                          <a:uFillTx/>
                          <a:latin typeface="+mn-lt"/>
                          <a:ea typeface="+mn-ea"/>
                          <a:cs typeface="+mn-cs"/>
                        </a:rPr>
                        <a:t> 
 Do you find yourself practicing the below 5 bad study habits?
1.Taking linear notes
2.Highlighting the book
3.Rewriting notes
4.Rereading the chapter
5.Memorising definitions
We’ve got you some solutions to make your study process more effective!
For solutions like recreating all your class notes in another form, using flash cards, creating practice exams for your classmates, testing and resting yourself, and more, click here: http://bit.ly/2qgKXVQ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5748246"/>
                  </a:ext>
                </a:extLst>
              </a:tr>
            </a:tbl>
          </a:graphicData>
        </a:graphic>
      </p:graphicFrame>
      <p:sp>
        <p:nvSpPr>
          <p:cNvPr id="4" name="Text Placeholder 3">
            <a:extLst>
              <a:ext uri="{FF2B5EF4-FFF2-40B4-BE49-F238E27FC236}">
                <a16:creationId xmlns:a16="http://schemas.microsoft.com/office/drawing/2014/main" id="{6160D97F-5C54-4B3A-8D29-06AA0C0AE938}"/>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547740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6CBF2-A31D-4DB2-9FBD-9D23094F663A}"/>
              </a:ext>
            </a:extLst>
          </p:cNvPr>
          <p:cNvSpPr>
            <a:spLocks noGrp="1"/>
          </p:cNvSpPr>
          <p:nvPr>
            <p:ph type="title"/>
          </p:nvPr>
        </p:nvSpPr>
        <p:spPr/>
        <p:txBody>
          <a:bodyPr/>
          <a:lstStyle/>
          <a:p>
            <a:r>
              <a:rPr lang="en-US"/>
              <a:t>Facebook (FB) Custom Own Posts Table (new) | Oxford Fajar Pre-University - 3 of 3</a:t>
            </a:r>
          </a:p>
        </p:txBody>
      </p:sp>
      <p:graphicFrame>
        <p:nvGraphicFramePr>
          <p:cNvPr id="5" name="Table Placeholder 4">
            <a:extLst>
              <a:ext uri="{FF2B5EF4-FFF2-40B4-BE49-F238E27FC236}">
                <a16:creationId xmlns:a16="http://schemas.microsoft.com/office/drawing/2014/main" id="{C600F05F-07E5-4BF1-8CCB-93B1E61B1156}"/>
              </a:ext>
            </a:extLst>
          </p:cNvPr>
          <p:cNvGraphicFramePr>
            <a:graphicFrameLocks noGrp="1"/>
          </p:cNvGraphicFramePr>
          <p:nvPr>
            <p:ph type="tbl" sz="quarter" idx="13"/>
            <p:extLst>
              <p:ext uri="{D42A27DB-BD31-4B8C-83A1-F6EECF244321}">
                <p14:modId xmlns:p14="http://schemas.microsoft.com/office/powerpoint/2010/main" val="848432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8841201"/>
                    </a:ext>
                  </a:extLst>
                </a:gridCol>
                <a:gridCol w="822960">
                  <a:extLst>
                    <a:ext uri="{9D8B030D-6E8A-4147-A177-3AD203B41FA5}">
                      <a16:colId xmlns:a16="http://schemas.microsoft.com/office/drawing/2014/main" val="4197862078"/>
                    </a:ext>
                  </a:extLst>
                </a:gridCol>
                <a:gridCol w="822960">
                  <a:extLst>
                    <a:ext uri="{9D8B030D-6E8A-4147-A177-3AD203B41FA5}">
                      <a16:colId xmlns:a16="http://schemas.microsoft.com/office/drawing/2014/main" val="4063502790"/>
                    </a:ext>
                  </a:extLst>
                </a:gridCol>
                <a:gridCol w="822960">
                  <a:extLst>
                    <a:ext uri="{9D8B030D-6E8A-4147-A177-3AD203B41FA5}">
                      <a16:colId xmlns:a16="http://schemas.microsoft.com/office/drawing/2014/main" val="940266596"/>
                    </a:ext>
                  </a:extLst>
                </a:gridCol>
                <a:gridCol w="822960">
                  <a:extLst>
                    <a:ext uri="{9D8B030D-6E8A-4147-A177-3AD203B41FA5}">
                      <a16:colId xmlns:a16="http://schemas.microsoft.com/office/drawing/2014/main" val="3897100580"/>
                    </a:ext>
                  </a:extLst>
                </a:gridCol>
                <a:gridCol w="822960">
                  <a:extLst>
                    <a:ext uri="{9D8B030D-6E8A-4147-A177-3AD203B41FA5}">
                      <a16:colId xmlns:a16="http://schemas.microsoft.com/office/drawing/2014/main" val="2665545131"/>
                    </a:ext>
                  </a:extLst>
                </a:gridCol>
                <a:gridCol w="822960">
                  <a:extLst>
                    <a:ext uri="{9D8B030D-6E8A-4147-A177-3AD203B41FA5}">
                      <a16:colId xmlns:a16="http://schemas.microsoft.com/office/drawing/2014/main" val="4256833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585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- 2018-06-23 17:32:00 </a:t>
                      </a:r>
                      <a:r>
                        <a:rPr kumimoji="0" lang="en-US" sz="1000" b="0" i="0" u="none" strike="noStrike" kern="1200" cap="none" spc="0" normalizeH="0" baseline="0" noProof="0">
                          <a:ln>
                            <a:noFill/>
                          </a:ln>
                          <a:solidFill>
                            <a:prstClr val="black"/>
                          </a:solidFill>
                          <a:effectLst/>
                          <a:uLnTx/>
                          <a:uFillTx/>
                          <a:latin typeface="+mn-lt"/>
                          <a:ea typeface="+mn-ea"/>
                          <a:cs typeface="+mn-cs"/>
                        </a:rPr>
                        <a:t> 
 Believe it or not, bio-roboticist Auke Ijspeert and his team are building a sinuous robot that can venture into toxic waters. It’s called Envirobot which is inspired by the unique way lampreys and eels swim.
While it swims, Envirobot relies on biological sensors or real living organisms to check the water.
“There might be cheaper solutions,” Ijspeert says, “but I think it’s worth researching to see how we can push the limits.”
Read more about Envirobot here:
http://bit.ly/2s9cMAp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38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- 2018-09-11 01:00:01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wish all our Muslim friends a blessed Awal Muharram!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4178365"/>
                  </a:ext>
                </a:extLst>
              </a:tr>
            </a:tbl>
          </a:graphicData>
        </a:graphic>
      </p:graphicFrame>
      <p:sp>
        <p:nvSpPr>
          <p:cNvPr id="4" name="Text Placeholder 3">
            <a:extLst>
              <a:ext uri="{FF2B5EF4-FFF2-40B4-BE49-F238E27FC236}">
                <a16:creationId xmlns:a16="http://schemas.microsoft.com/office/drawing/2014/main" id="{00751B8C-1A0A-46B4-9E26-57BF32E72F18}"/>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845140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D9E10-AEF0-4B2E-83DE-99A4D1C2E98B}"/>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E24009CA-E716-4E98-B39C-AC30529A9B46}"/>
              </a:ext>
            </a:extLst>
          </p:cNvPr>
          <p:cNvGraphicFramePr>
            <a:graphicFrameLocks noGrp="1"/>
          </p:cNvGraphicFramePr>
          <p:nvPr>
            <p:ph type="chart" sz="quarter" idx="13"/>
            <p:extLst>
              <p:ext uri="{D42A27DB-BD31-4B8C-83A1-F6EECF244321}">
                <p14:modId xmlns:p14="http://schemas.microsoft.com/office/powerpoint/2010/main" val="1961066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1DDA18-5D93-473E-96D5-110B178B0D51}"/>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7DBDEA78-4014-4C54-BA4D-2C33716019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2429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A771A-0B17-479B-99DE-15F7F8036D2A}"/>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FB499E01-F417-433B-92F3-0B05E5C3D7D5}"/>
              </a:ext>
            </a:extLst>
          </p:cNvPr>
          <p:cNvGraphicFramePr>
            <a:graphicFrameLocks noGrp="1"/>
          </p:cNvGraphicFramePr>
          <p:nvPr>
            <p:ph type="chart" sz="quarter" idx="13"/>
            <p:extLst>
              <p:ext uri="{D42A27DB-BD31-4B8C-83A1-F6EECF244321}">
                <p14:modId xmlns:p14="http://schemas.microsoft.com/office/powerpoint/2010/main" val="746354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37A748-71C2-475B-94EF-53F872DFF063}"/>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15147D2C-36D9-4709-96F6-F3CBB30E4B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6109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0DBCA-6C99-40EF-8126-DBE153FA85E2}"/>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99451747-5B07-4536-AE97-D51C3D09B911}"/>
              </a:ext>
            </a:extLst>
          </p:cNvPr>
          <p:cNvGraphicFramePr>
            <a:graphicFrameLocks noGrp="1"/>
          </p:cNvGraphicFramePr>
          <p:nvPr>
            <p:ph type="chart" sz="quarter" idx="13"/>
            <p:extLst>
              <p:ext uri="{D42A27DB-BD31-4B8C-83A1-F6EECF244321}">
                <p14:modId xmlns:p14="http://schemas.microsoft.com/office/powerpoint/2010/main" val="357775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0A1A24-DDC5-4C39-A987-7B7AC58BA0F5}"/>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5C566069-FCBF-4666-8557-510255E9B0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8681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944CD-5C36-4284-A098-D9175B33A9F9}"/>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0DFFCF25-F326-42AD-9A7B-CF96BC96E523}"/>
              </a:ext>
            </a:extLst>
          </p:cNvPr>
          <p:cNvGraphicFramePr>
            <a:graphicFrameLocks noGrp="1"/>
          </p:cNvGraphicFramePr>
          <p:nvPr>
            <p:ph type="chart" sz="quarter" idx="13"/>
            <p:extLst>
              <p:ext uri="{D42A27DB-BD31-4B8C-83A1-F6EECF244321}">
                <p14:modId xmlns:p14="http://schemas.microsoft.com/office/powerpoint/2010/main" val="265860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EDA8FD-8AAA-4520-9A66-A010E2E79187}"/>
              </a:ext>
            </a:extLst>
          </p:cNvPr>
          <p:cNvSpPr>
            <a:spLocks noGrp="1"/>
          </p:cNvSpPr>
          <p:nvPr>
            <p:ph type="body" sz="quarter" idx="14"/>
          </p:nvPr>
        </p:nvSpPr>
        <p:spPr/>
        <p:txBody>
          <a:bodyPr/>
          <a:lstStyle/>
          <a:p>
            <a:r>
              <a:rPr lang="en-US"/>
              <a:t>01/01/2018 - 02/28/2019</a:t>
            </a:r>
          </a:p>
        </p:txBody>
      </p:sp>
      <p:sp>
        <p:nvSpPr>
          <p:cNvPr id="5" name="Footer Placeholder 4">
            <a:extLst>
              <a:ext uri="{FF2B5EF4-FFF2-40B4-BE49-F238E27FC236}">
                <a16:creationId xmlns:a16="http://schemas.microsoft.com/office/drawing/2014/main" id="{79ABC86A-D32C-4BC2-963B-6F4B41894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0740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7408F-0C67-4BFC-9F76-4A73DC2262C0}"/>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1E4B80F7-2E68-4AA8-83C9-41D5C8AD40E1}"/>
              </a:ext>
            </a:extLst>
          </p:cNvPr>
          <p:cNvGraphicFramePr>
            <a:graphicFrameLocks noGrp="1"/>
          </p:cNvGraphicFramePr>
          <p:nvPr>
            <p:ph type="tbl" sz="quarter" idx="13"/>
            <p:extLst>
              <p:ext uri="{D42A27DB-BD31-4B8C-83A1-F6EECF244321}">
                <p14:modId xmlns:p14="http://schemas.microsoft.com/office/powerpoint/2010/main" val="4088625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69251187"/>
                    </a:ext>
                  </a:extLst>
                </a:gridCol>
                <a:gridCol w="1645920">
                  <a:extLst>
                    <a:ext uri="{9D8B030D-6E8A-4147-A177-3AD203B41FA5}">
                      <a16:colId xmlns:a16="http://schemas.microsoft.com/office/drawing/2014/main" val="1450310416"/>
                    </a:ext>
                  </a:extLst>
                </a:gridCol>
                <a:gridCol w="1645920">
                  <a:extLst>
                    <a:ext uri="{9D8B030D-6E8A-4147-A177-3AD203B41FA5}">
                      <a16:colId xmlns:a16="http://schemas.microsoft.com/office/drawing/2014/main" val="4046606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3946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15.9 %</a:t>
                      </a:r>
                    </a:p>
                  </a:txBody>
                  <a:tcPr/>
                </a:tc>
                <a:extLst>
                  <a:ext uri="{0D108BD9-81ED-4DB2-BD59-A6C34878D82A}">
                    <a16:rowId xmlns:a16="http://schemas.microsoft.com/office/drawing/2014/main" val="1030187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62602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extLst>
                  <a:ext uri="{0D108BD9-81ED-4DB2-BD59-A6C34878D82A}">
                    <a16:rowId xmlns:a16="http://schemas.microsoft.com/office/drawing/2014/main" val="386551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2525574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21428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190481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3042906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136986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480533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480238513"/>
                  </a:ext>
                </a:extLst>
              </a:tr>
            </a:tbl>
          </a:graphicData>
        </a:graphic>
      </p:graphicFrame>
      <p:sp>
        <p:nvSpPr>
          <p:cNvPr id="4" name="Text Placeholder 3">
            <a:extLst>
              <a:ext uri="{FF2B5EF4-FFF2-40B4-BE49-F238E27FC236}">
                <a16:creationId xmlns:a16="http://schemas.microsoft.com/office/drawing/2014/main" id="{8722E729-7B86-4302-8374-3C75DF1D7BAC}"/>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05803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3F4B5-1E4D-477A-A924-704354632BF3}"/>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2FF4606A-275A-45FD-B65F-0E7BA71CB09F}"/>
              </a:ext>
            </a:extLst>
          </p:cNvPr>
          <p:cNvGraphicFramePr>
            <a:graphicFrameLocks noGrp="1"/>
          </p:cNvGraphicFramePr>
          <p:nvPr>
            <p:ph type="tbl" sz="quarter" idx="13"/>
            <p:extLst>
              <p:ext uri="{D42A27DB-BD31-4B8C-83A1-F6EECF244321}">
                <p14:modId xmlns:p14="http://schemas.microsoft.com/office/powerpoint/2010/main" val="3412515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04475623"/>
                    </a:ext>
                  </a:extLst>
                </a:gridCol>
                <a:gridCol w="1645920">
                  <a:extLst>
                    <a:ext uri="{9D8B030D-6E8A-4147-A177-3AD203B41FA5}">
                      <a16:colId xmlns:a16="http://schemas.microsoft.com/office/drawing/2014/main" val="2730009230"/>
                    </a:ext>
                  </a:extLst>
                </a:gridCol>
                <a:gridCol w="1645920">
                  <a:extLst>
                    <a:ext uri="{9D8B030D-6E8A-4147-A177-3AD203B41FA5}">
                      <a16:colId xmlns:a16="http://schemas.microsoft.com/office/drawing/2014/main" val="3076191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59663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017058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558163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5274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942829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98298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80508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54387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9520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05870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626403377"/>
                  </a:ext>
                </a:extLst>
              </a:tr>
            </a:tbl>
          </a:graphicData>
        </a:graphic>
      </p:graphicFrame>
      <p:sp>
        <p:nvSpPr>
          <p:cNvPr id="4" name="Text Placeholder 3">
            <a:extLst>
              <a:ext uri="{FF2B5EF4-FFF2-40B4-BE49-F238E27FC236}">
                <a16:creationId xmlns:a16="http://schemas.microsoft.com/office/drawing/2014/main" id="{61C464AC-CEDE-4B3D-B313-90E84ECA84E5}"/>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588977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9CE33-E203-4E44-A2C6-0E0BD854158B}"/>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A49E3A05-07AE-4C2B-9521-215C49254365}"/>
              </a:ext>
            </a:extLst>
          </p:cNvPr>
          <p:cNvGraphicFramePr>
            <a:graphicFrameLocks noGrp="1"/>
          </p:cNvGraphicFramePr>
          <p:nvPr>
            <p:ph type="tbl" sz="quarter" idx="13"/>
            <p:extLst>
              <p:ext uri="{D42A27DB-BD31-4B8C-83A1-F6EECF244321}">
                <p14:modId xmlns:p14="http://schemas.microsoft.com/office/powerpoint/2010/main" val="1853959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36196285"/>
                    </a:ext>
                  </a:extLst>
                </a:gridCol>
                <a:gridCol w="1645920">
                  <a:extLst>
                    <a:ext uri="{9D8B030D-6E8A-4147-A177-3AD203B41FA5}">
                      <a16:colId xmlns:a16="http://schemas.microsoft.com/office/drawing/2014/main" val="661373284"/>
                    </a:ext>
                  </a:extLst>
                </a:gridCol>
                <a:gridCol w="1645920">
                  <a:extLst>
                    <a:ext uri="{9D8B030D-6E8A-4147-A177-3AD203B41FA5}">
                      <a16:colId xmlns:a16="http://schemas.microsoft.com/office/drawing/2014/main" val="1090648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52766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29057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909288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31115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50693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678199207"/>
                  </a:ext>
                </a:extLst>
              </a:tr>
            </a:tbl>
          </a:graphicData>
        </a:graphic>
      </p:graphicFrame>
      <p:sp>
        <p:nvSpPr>
          <p:cNvPr id="4" name="Text Placeholder 3">
            <a:extLst>
              <a:ext uri="{FF2B5EF4-FFF2-40B4-BE49-F238E27FC236}">
                <a16:creationId xmlns:a16="http://schemas.microsoft.com/office/drawing/2014/main" id="{68E896A4-EC1B-4D57-B699-7C498C07A7FB}"/>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599744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D4104-8434-41A1-9CAC-32AEED44AD92}"/>
              </a:ext>
            </a:extLst>
          </p:cNvPr>
          <p:cNvSpPr>
            <a:spLocks noGrp="1"/>
          </p:cNvSpPr>
          <p:nvPr>
            <p:ph type="title"/>
          </p:nvPr>
        </p:nvSpPr>
        <p:spPr/>
        <p:txBody>
          <a:bodyPr/>
          <a:lstStyle/>
          <a:p>
            <a:r>
              <a:rPr lang="en-US"/>
              <a:t>Facebook Own Posts Table | Oxford Fajar Pre-University - 1 of 15</a:t>
            </a:r>
          </a:p>
        </p:txBody>
      </p:sp>
      <p:graphicFrame>
        <p:nvGraphicFramePr>
          <p:cNvPr id="5" name="Table Placeholder 4">
            <a:extLst>
              <a:ext uri="{FF2B5EF4-FFF2-40B4-BE49-F238E27FC236}">
                <a16:creationId xmlns:a16="http://schemas.microsoft.com/office/drawing/2014/main" id="{8FE5C209-E80D-4FAE-B289-5B761659E70B}"/>
              </a:ext>
            </a:extLst>
          </p:cNvPr>
          <p:cNvGraphicFramePr>
            <a:graphicFrameLocks noGrp="1"/>
          </p:cNvGraphicFramePr>
          <p:nvPr>
            <p:ph type="tbl" sz="quarter" idx="13"/>
            <p:extLst>
              <p:ext uri="{D42A27DB-BD31-4B8C-83A1-F6EECF244321}">
                <p14:modId xmlns:p14="http://schemas.microsoft.com/office/powerpoint/2010/main" val="2310683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8912062"/>
                    </a:ext>
                  </a:extLst>
                </a:gridCol>
                <a:gridCol w="658368">
                  <a:extLst>
                    <a:ext uri="{9D8B030D-6E8A-4147-A177-3AD203B41FA5}">
                      <a16:colId xmlns:a16="http://schemas.microsoft.com/office/drawing/2014/main" val="1367123049"/>
                    </a:ext>
                  </a:extLst>
                </a:gridCol>
                <a:gridCol w="658368">
                  <a:extLst>
                    <a:ext uri="{9D8B030D-6E8A-4147-A177-3AD203B41FA5}">
                      <a16:colId xmlns:a16="http://schemas.microsoft.com/office/drawing/2014/main" val="950333086"/>
                    </a:ext>
                  </a:extLst>
                </a:gridCol>
                <a:gridCol w="658368">
                  <a:extLst>
                    <a:ext uri="{9D8B030D-6E8A-4147-A177-3AD203B41FA5}">
                      <a16:colId xmlns:a16="http://schemas.microsoft.com/office/drawing/2014/main" val="2026363499"/>
                    </a:ext>
                  </a:extLst>
                </a:gridCol>
                <a:gridCol w="658368">
                  <a:extLst>
                    <a:ext uri="{9D8B030D-6E8A-4147-A177-3AD203B41FA5}">
                      <a16:colId xmlns:a16="http://schemas.microsoft.com/office/drawing/2014/main" val="2068724448"/>
                    </a:ext>
                  </a:extLst>
                </a:gridCol>
                <a:gridCol w="658368">
                  <a:extLst>
                    <a:ext uri="{9D8B030D-6E8A-4147-A177-3AD203B41FA5}">
                      <a16:colId xmlns:a16="http://schemas.microsoft.com/office/drawing/2014/main" val="4196165736"/>
                    </a:ext>
                  </a:extLst>
                </a:gridCol>
                <a:gridCol w="658368">
                  <a:extLst>
                    <a:ext uri="{9D8B030D-6E8A-4147-A177-3AD203B41FA5}">
                      <a16:colId xmlns:a16="http://schemas.microsoft.com/office/drawing/2014/main" val="778760029"/>
                    </a:ext>
                  </a:extLst>
                </a:gridCol>
                <a:gridCol w="658368">
                  <a:extLst>
                    <a:ext uri="{9D8B030D-6E8A-4147-A177-3AD203B41FA5}">
                      <a16:colId xmlns:a16="http://schemas.microsoft.com/office/drawing/2014/main" val="3629142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291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- 2019-02-28 20:40:00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Business Ethics and Law books? 
Oxford Fajar offers a comprehensive range of books for business and management books for undergraduates who would like to pursue business and management courses at local institutions of higher learning. 
Now you can get 20%* rebate when you purchase Oxford Fajar’s business &amp; management series at any Popular bookstore from now till 31 March 2019!
*Terms &amp;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397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- 2019-02-26 14:39:00 </a:t>
                      </a:r>
                      <a:r>
                        <a:rPr kumimoji="0" lang="en-US" sz="1000" b="0" i="0" u="none" strike="noStrike" kern="1200" cap="none" spc="0" normalizeH="0" baseline="0" noProof="0">
                          <a:ln>
                            <a:noFill/>
                          </a:ln>
                          <a:solidFill>
                            <a:prstClr val="black"/>
                          </a:solidFill>
                          <a:effectLst/>
                          <a:uLnTx/>
                          <a:uFillTx/>
                          <a:latin typeface="+mn-lt"/>
                          <a:ea typeface="+mn-ea"/>
                          <a:cs typeface="+mn-cs"/>
                        </a:rPr>
                        <a:t> 
 The periodic table turns 150 this year. Given that all scientific concepts are eventually refuted, the durability of the periodic table would suggest an almost transcendent quality that deserves greater scrutiny, especially as the United Nations has nominated 2019 as the year of the Periodic Table.
Learn more about how periodic table is discovered.  http://bit.ly/2G4D3Zc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73005"/>
                  </a:ext>
                </a:extLst>
              </a:tr>
            </a:tbl>
          </a:graphicData>
        </a:graphic>
      </p:graphicFrame>
      <p:sp>
        <p:nvSpPr>
          <p:cNvPr id="4" name="Text Placeholder 3">
            <a:extLst>
              <a:ext uri="{FF2B5EF4-FFF2-40B4-BE49-F238E27FC236}">
                <a16:creationId xmlns:a16="http://schemas.microsoft.com/office/drawing/2014/main" id="{E2A8BD53-0A60-4FA3-8B39-8E889E75F9DB}"/>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324225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D6AC4-ED48-48EC-915D-3D5A58E91341}"/>
              </a:ext>
            </a:extLst>
          </p:cNvPr>
          <p:cNvSpPr>
            <a:spLocks noGrp="1"/>
          </p:cNvSpPr>
          <p:nvPr>
            <p:ph type="title"/>
          </p:nvPr>
        </p:nvSpPr>
        <p:spPr/>
        <p:txBody>
          <a:bodyPr/>
          <a:lstStyle/>
          <a:p>
            <a:r>
              <a:rPr lang="en-US"/>
              <a:t>Facebook Own Posts Table | Oxford Fajar Pre-University - 2 of 15</a:t>
            </a:r>
          </a:p>
        </p:txBody>
      </p:sp>
      <p:graphicFrame>
        <p:nvGraphicFramePr>
          <p:cNvPr id="5" name="Table Placeholder 4">
            <a:extLst>
              <a:ext uri="{FF2B5EF4-FFF2-40B4-BE49-F238E27FC236}">
                <a16:creationId xmlns:a16="http://schemas.microsoft.com/office/drawing/2014/main" id="{421A81E0-A3E8-4596-A126-C65F74168205}"/>
              </a:ext>
            </a:extLst>
          </p:cNvPr>
          <p:cNvGraphicFramePr>
            <a:graphicFrameLocks noGrp="1"/>
          </p:cNvGraphicFramePr>
          <p:nvPr>
            <p:ph type="tbl" sz="quarter" idx="13"/>
            <p:extLst>
              <p:ext uri="{D42A27DB-BD31-4B8C-83A1-F6EECF244321}">
                <p14:modId xmlns:p14="http://schemas.microsoft.com/office/powerpoint/2010/main" val="800252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04159601"/>
                    </a:ext>
                  </a:extLst>
                </a:gridCol>
                <a:gridCol w="658368">
                  <a:extLst>
                    <a:ext uri="{9D8B030D-6E8A-4147-A177-3AD203B41FA5}">
                      <a16:colId xmlns:a16="http://schemas.microsoft.com/office/drawing/2014/main" val="3200299059"/>
                    </a:ext>
                  </a:extLst>
                </a:gridCol>
                <a:gridCol w="658368">
                  <a:extLst>
                    <a:ext uri="{9D8B030D-6E8A-4147-A177-3AD203B41FA5}">
                      <a16:colId xmlns:a16="http://schemas.microsoft.com/office/drawing/2014/main" val="843306488"/>
                    </a:ext>
                  </a:extLst>
                </a:gridCol>
                <a:gridCol w="658368">
                  <a:extLst>
                    <a:ext uri="{9D8B030D-6E8A-4147-A177-3AD203B41FA5}">
                      <a16:colId xmlns:a16="http://schemas.microsoft.com/office/drawing/2014/main" val="2347460503"/>
                    </a:ext>
                  </a:extLst>
                </a:gridCol>
                <a:gridCol w="658368">
                  <a:extLst>
                    <a:ext uri="{9D8B030D-6E8A-4147-A177-3AD203B41FA5}">
                      <a16:colId xmlns:a16="http://schemas.microsoft.com/office/drawing/2014/main" val="1335186033"/>
                    </a:ext>
                  </a:extLst>
                </a:gridCol>
                <a:gridCol w="658368">
                  <a:extLst>
                    <a:ext uri="{9D8B030D-6E8A-4147-A177-3AD203B41FA5}">
                      <a16:colId xmlns:a16="http://schemas.microsoft.com/office/drawing/2014/main" val="3381007731"/>
                    </a:ext>
                  </a:extLst>
                </a:gridCol>
                <a:gridCol w="658368">
                  <a:extLst>
                    <a:ext uri="{9D8B030D-6E8A-4147-A177-3AD203B41FA5}">
                      <a16:colId xmlns:a16="http://schemas.microsoft.com/office/drawing/2014/main" val="2624809120"/>
                    </a:ext>
                  </a:extLst>
                </a:gridCol>
                <a:gridCol w="658368">
                  <a:extLst>
                    <a:ext uri="{9D8B030D-6E8A-4147-A177-3AD203B41FA5}">
                      <a16:colId xmlns:a16="http://schemas.microsoft.com/office/drawing/2014/main" val="3865977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9009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- 2019-02-24 11:39:00 </a:t>
                      </a:r>
                      <a:r>
                        <a:rPr kumimoji="0" lang="en-US" sz="1000" b="0" i="0" u="none" strike="noStrike" kern="1200" cap="none" spc="0" normalizeH="0" baseline="0" noProof="0">
                          <a:ln>
                            <a:noFill/>
                          </a:ln>
                          <a:solidFill>
                            <a:prstClr val="black"/>
                          </a:solidFill>
                          <a:effectLst/>
                          <a:uLnTx/>
                          <a:uFillTx/>
                          <a:latin typeface="+mn-lt"/>
                          <a:ea typeface="+mn-ea"/>
                          <a:cs typeface="+mn-cs"/>
                        </a:rPr>
                        <a:t> 
 A portmanteau word is created by combining the beginning of one word and the end of another and keeping the meaning of each. A less colourful term for it is a blend and it is one of the more ingenious ways in which new words can be generated. 
Among the hundred new words added to the Oxford Advanced Learner’s Dictionary online recently, are hangry, frenemy, hacktivist and so on.
Visit http://bit.ly/2DCiH7U and read more about portmanteau words!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95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- 2019-02-21 14:38:00 </a:t>
                      </a:r>
                      <a:r>
                        <a:rPr kumimoji="0" lang="en-US" sz="1000" b="0" i="0" u="none" strike="noStrike" kern="1200" cap="none" spc="0" normalizeH="0" baseline="0" noProof="0">
                          <a:ln>
                            <a:noFill/>
                          </a:ln>
                          <a:solidFill>
                            <a:prstClr val="black"/>
                          </a:solidFill>
                          <a:effectLst/>
                          <a:uLnTx/>
                          <a:uFillTx/>
                          <a:latin typeface="+mn-lt"/>
                          <a:ea typeface="+mn-ea"/>
                          <a:cs typeface="+mn-cs"/>
                        </a:rPr>
                        <a:t> 
 Wish to master your understanding of important principles and concepts in Physics for Matriculation?
Oxford Fajar’s Physics for Matriculation Semester 1 is the comprehensive course book that you need!
Learn more!
https://www.oxfordfajar.com.my/higher-education/physics-for-matriculation-semester-1/2632#returnurl=/search&amp;term=physics%20for%20matriculation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5612227"/>
                  </a:ext>
                </a:extLst>
              </a:tr>
            </a:tbl>
          </a:graphicData>
        </a:graphic>
      </p:graphicFrame>
      <p:sp>
        <p:nvSpPr>
          <p:cNvPr id="4" name="Text Placeholder 3">
            <a:extLst>
              <a:ext uri="{FF2B5EF4-FFF2-40B4-BE49-F238E27FC236}">
                <a16:creationId xmlns:a16="http://schemas.microsoft.com/office/drawing/2014/main" id="{FB788254-8AC4-439B-8C44-F5ADB0E26172}"/>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240612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83B5D-5A8D-4ADC-B77B-E799BB806650}"/>
              </a:ext>
            </a:extLst>
          </p:cNvPr>
          <p:cNvSpPr>
            <a:spLocks noGrp="1"/>
          </p:cNvSpPr>
          <p:nvPr>
            <p:ph type="title"/>
          </p:nvPr>
        </p:nvSpPr>
        <p:spPr/>
        <p:txBody>
          <a:bodyPr/>
          <a:lstStyle/>
          <a:p>
            <a:r>
              <a:rPr lang="en-US"/>
              <a:t>Facebook Own Posts Table | Oxford Fajar Pre-University - 3 of 15</a:t>
            </a:r>
          </a:p>
        </p:txBody>
      </p:sp>
      <p:graphicFrame>
        <p:nvGraphicFramePr>
          <p:cNvPr id="5" name="Table Placeholder 4">
            <a:extLst>
              <a:ext uri="{FF2B5EF4-FFF2-40B4-BE49-F238E27FC236}">
                <a16:creationId xmlns:a16="http://schemas.microsoft.com/office/drawing/2014/main" id="{076FDF4A-9710-4F19-A32D-B723612685DB}"/>
              </a:ext>
            </a:extLst>
          </p:cNvPr>
          <p:cNvGraphicFramePr>
            <a:graphicFrameLocks noGrp="1"/>
          </p:cNvGraphicFramePr>
          <p:nvPr>
            <p:ph type="tbl" sz="quarter" idx="13"/>
            <p:extLst>
              <p:ext uri="{D42A27DB-BD31-4B8C-83A1-F6EECF244321}">
                <p14:modId xmlns:p14="http://schemas.microsoft.com/office/powerpoint/2010/main" val="4220812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05825354"/>
                    </a:ext>
                  </a:extLst>
                </a:gridCol>
                <a:gridCol w="658368">
                  <a:extLst>
                    <a:ext uri="{9D8B030D-6E8A-4147-A177-3AD203B41FA5}">
                      <a16:colId xmlns:a16="http://schemas.microsoft.com/office/drawing/2014/main" val="3622340373"/>
                    </a:ext>
                  </a:extLst>
                </a:gridCol>
                <a:gridCol w="658368">
                  <a:extLst>
                    <a:ext uri="{9D8B030D-6E8A-4147-A177-3AD203B41FA5}">
                      <a16:colId xmlns:a16="http://schemas.microsoft.com/office/drawing/2014/main" val="2146534542"/>
                    </a:ext>
                  </a:extLst>
                </a:gridCol>
                <a:gridCol w="658368">
                  <a:extLst>
                    <a:ext uri="{9D8B030D-6E8A-4147-A177-3AD203B41FA5}">
                      <a16:colId xmlns:a16="http://schemas.microsoft.com/office/drawing/2014/main" val="2766064779"/>
                    </a:ext>
                  </a:extLst>
                </a:gridCol>
                <a:gridCol w="658368">
                  <a:extLst>
                    <a:ext uri="{9D8B030D-6E8A-4147-A177-3AD203B41FA5}">
                      <a16:colId xmlns:a16="http://schemas.microsoft.com/office/drawing/2014/main" val="749358394"/>
                    </a:ext>
                  </a:extLst>
                </a:gridCol>
                <a:gridCol w="658368">
                  <a:extLst>
                    <a:ext uri="{9D8B030D-6E8A-4147-A177-3AD203B41FA5}">
                      <a16:colId xmlns:a16="http://schemas.microsoft.com/office/drawing/2014/main" val="1151666779"/>
                    </a:ext>
                  </a:extLst>
                </a:gridCol>
                <a:gridCol w="658368">
                  <a:extLst>
                    <a:ext uri="{9D8B030D-6E8A-4147-A177-3AD203B41FA5}">
                      <a16:colId xmlns:a16="http://schemas.microsoft.com/office/drawing/2014/main" val="1603027957"/>
                    </a:ext>
                  </a:extLst>
                </a:gridCol>
                <a:gridCol w="658368">
                  <a:extLst>
                    <a:ext uri="{9D8B030D-6E8A-4147-A177-3AD203B41FA5}">
                      <a16:colId xmlns:a16="http://schemas.microsoft.com/office/drawing/2014/main" val="2731855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833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- 2019-02-18 20:38:00 </a:t>
                      </a:r>
                      <a:r>
                        <a:rPr kumimoji="0" lang="en-US" sz="1000" b="0" i="0" u="none" strike="noStrike" kern="1200" cap="none" spc="0" normalizeH="0" baseline="0" noProof="0">
                          <a:ln>
                            <a:noFill/>
                          </a:ln>
                          <a:solidFill>
                            <a:prstClr val="black"/>
                          </a:solidFill>
                          <a:effectLst/>
                          <a:uLnTx/>
                          <a:uFillTx/>
                          <a:latin typeface="+mn-lt"/>
                          <a:ea typeface="+mn-ea"/>
                          <a:cs typeface="+mn-cs"/>
                        </a:rPr>
                        <a:t> 
 Solar power is key to our energy future. But the solar industry has one hard problem: Silicon cells are not very efficient at converting sunlight into electricity —at best, about 29 percent efficient. 
But that could change thanks to a mineral called perovskite. The perovskite film that is at least a hundred times thinner than silicon can absorb almost all of the sunlight to generate electricity. Perhaps, someday solar panels may be light and cheap enough that they could be hung on a clothesline.
Visit http://bit.ly/2MzvvyH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3010354"/>
                  </a:ext>
                </a:extLst>
              </a:tr>
            </a:tbl>
          </a:graphicData>
        </a:graphic>
      </p:graphicFrame>
      <p:sp>
        <p:nvSpPr>
          <p:cNvPr id="4" name="Text Placeholder 3">
            <a:extLst>
              <a:ext uri="{FF2B5EF4-FFF2-40B4-BE49-F238E27FC236}">
                <a16:creationId xmlns:a16="http://schemas.microsoft.com/office/drawing/2014/main" id="{F8534A31-D34F-41C2-804D-4A960EACCF30}"/>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06963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46DDB-F23E-4A6F-9B07-23D41FAC21DC}"/>
              </a:ext>
            </a:extLst>
          </p:cNvPr>
          <p:cNvSpPr>
            <a:spLocks noGrp="1"/>
          </p:cNvSpPr>
          <p:nvPr>
            <p:ph type="title"/>
          </p:nvPr>
        </p:nvSpPr>
        <p:spPr/>
        <p:txBody>
          <a:bodyPr/>
          <a:lstStyle/>
          <a:p>
            <a:r>
              <a:rPr lang="en-US"/>
              <a:t>Facebook Own Posts Table | Oxford Fajar Pre-University - 4 of 15</a:t>
            </a:r>
          </a:p>
        </p:txBody>
      </p:sp>
      <p:graphicFrame>
        <p:nvGraphicFramePr>
          <p:cNvPr id="5" name="Table Placeholder 4">
            <a:extLst>
              <a:ext uri="{FF2B5EF4-FFF2-40B4-BE49-F238E27FC236}">
                <a16:creationId xmlns:a16="http://schemas.microsoft.com/office/drawing/2014/main" id="{538D3CF4-57BE-4F78-B9E2-0DB1D420AABC}"/>
              </a:ext>
            </a:extLst>
          </p:cNvPr>
          <p:cNvGraphicFramePr>
            <a:graphicFrameLocks noGrp="1"/>
          </p:cNvGraphicFramePr>
          <p:nvPr>
            <p:ph type="tbl" sz="quarter" idx="13"/>
            <p:extLst>
              <p:ext uri="{D42A27DB-BD31-4B8C-83A1-F6EECF244321}">
                <p14:modId xmlns:p14="http://schemas.microsoft.com/office/powerpoint/2010/main" val="165352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0277804"/>
                    </a:ext>
                  </a:extLst>
                </a:gridCol>
                <a:gridCol w="658368">
                  <a:extLst>
                    <a:ext uri="{9D8B030D-6E8A-4147-A177-3AD203B41FA5}">
                      <a16:colId xmlns:a16="http://schemas.microsoft.com/office/drawing/2014/main" val="3684993721"/>
                    </a:ext>
                  </a:extLst>
                </a:gridCol>
                <a:gridCol w="658368">
                  <a:extLst>
                    <a:ext uri="{9D8B030D-6E8A-4147-A177-3AD203B41FA5}">
                      <a16:colId xmlns:a16="http://schemas.microsoft.com/office/drawing/2014/main" val="4078144220"/>
                    </a:ext>
                  </a:extLst>
                </a:gridCol>
                <a:gridCol w="658368">
                  <a:extLst>
                    <a:ext uri="{9D8B030D-6E8A-4147-A177-3AD203B41FA5}">
                      <a16:colId xmlns:a16="http://schemas.microsoft.com/office/drawing/2014/main" val="1263288816"/>
                    </a:ext>
                  </a:extLst>
                </a:gridCol>
                <a:gridCol w="658368">
                  <a:extLst>
                    <a:ext uri="{9D8B030D-6E8A-4147-A177-3AD203B41FA5}">
                      <a16:colId xmlns:a16="http://schemas.microsoft.com/office/drawing/2014/main" val="3307714966"/>
                    </a:ext>
                  </a:extLst>
                </a:gridCol>
                <a:gridCol w="658368">
                  <a:extLst>
                    <a:ext uri="{9D8B030D-6E8A-4147-A177-3AD203B41FA5}">
                      <a16:colId xmlns:a16="http://schemas.microsoft.com/office/drawing/2014/main" val="2558832882"/>
                    </a:ext>
                  </a:extLst>
                </a:gridCol>
                <a:gridCol w="658368">
                  <a:extLst>
                    <a:ext uri="{9D8B030D-6E8A-4147-A177-3AD203B41FA5}">
                      <a16:colId xmlns:a16="http://schemas.microsoft.com/office/drawing/2014/main" val="906113636"/>
                    </a:ext>
                  </a:extLst>
                </a:gridCol>
                <a:gridCol w="658368">
                  <a:extLst>
                    <a:ext uri="{9D8B030D-6E8A-4147-A177-3AD203B41FA5}">
                      <a16:colId xmlns:a16="http://schemas.microsoft.com/office/drawing/2014/main" val="2069883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4971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- 2019-02-15 11:37:00 </a:t>
                      </a:r>
                      <a:r>
                        <a:rPr kumimoji="0" lang="en-US" sz="1000" b="0" i="0" u="none" strike="noStrike" kern="1200" cap="none" spc="0" normalizeH="0" baseline="0" noProof="0">
                          <a:ln>
                            <a:noFill/>
                          </a:ln>
                          <a:solidFill>
                            <a:prstClr val="black"/>
                          </a:solidFill>
                          <a:effectLst/>
                          <a:uLnTx/>
                          <a:uFillTx/>
                          <a:latin typeface="+mn-lt"/>
                          <a:ea typeface="+mn-ea"/>
                          <a:cs typeface="+mn-cs"/>
                        </a:rPr>
                        <a:t> 
 Make your Friday more meaningful by learning new vocabulary! 😉
Druthers
[noun, plural] 
(North American English, informal)
Used to say what you would prefer if you could choose.
“If I had my druthers I wouldn't be going to this meeting.”
Learn more at
https://www.oxfordlearnersdictionaries.com/definition/english/druthers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0879409"/>
                  </a:ext>
                </a:extLst>
              </a:tr>
            </a:tbl>
          </a:graphicData>
        </a:graphic>
      </p:graphicFrame>
      <p:sp>
        <p:nvSpPr>
          <p:cNvPr id="4" name="Text Placeholder 3">
            <a:extLst>
              <a:ext uri="{FF2B5EF4-FFF2-40B4-BE49-F238E27FC236}">
                <a16:creationId xmlns:a16="http://schemas.microsoft.com/office/drawing/2014/main" id="{A2D38246-5E22-4C6D-8FC7-FC86B36BA23B}"/>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919260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3DBD3-1F22-4647-97BA-3250472B7585}"/>
              </a:ext>
            </a:extLst>
          </p:cNvPr>
          <p:cNvSpPr>
            <a:spLocks noGrp="1"/>
          </p:cNvSpPr>
          <p:nvPr>
            <p:ph type="title"/>
          </p:nvPr>
        </p:nvSpPr>
        <p:spPr/>
        <p:txBody>
          <a:bodyPr/>
          <a:lstStyle/>
          <a:p>
            <a:r>
              <a:rPr lang="en-US"/>
              <a:t>Facebook Own Posts Table | Oxford Fajar Pre-University - 5 of 15</a:t>
            </a:r>
          </a:p>
        </p:txBody>
      </p:sp>
      <p:graphicFrame>
        <p:nvGraphicFramePr>
          <p:cNvPr id="5" name="Table Placeholder 4">
            <a:extLst>
              <a:ext uri="{FF2B5EF4-FFF2-40B4-BE49-F238E27FC236}">
                <a16:creationId xmlns:a16="http://schemas.microsoft.com/office/drawing/2014/main" id="{1691FF4B-9DEE-4C48-96F9-3D7B09987BF6}"/>
              </a:ext>
            </a:extLst>
          </p:cNvPr>
          <p:cNvGraphicFramePr>
            <a:graphicFrameLocks noGrp="1"/>
          </p:cNvGraphicFramePr>
          <p:nvPr>
            <p:ph type="tbl" sz="quarter" idx="13"/>
            <p:extLst>
              <p:ext uri="{D42A27DB-BD31-4B8C-83A1-F6EECF244321}">
                <p14:modId xmlns:p14="http://schemas.microsoft.com/office/powerpoint/2010/main" val="3599720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6098822"/>
                    </a:ext>
                  </a:extLst>
                </a:gridCol>
                <a:gridCol w="658368">
                  <a:extLst>
                    <a:ext uri="{9D8B030D-6E8A-4147-A177-3AD203B41FA5}">
                      <a16:colId xmlns:a16="http://schemas.microsoft.com/office/drawing/2014/main" val="1690925541"/>
                    </a:ext>
                  </a:extLst>
                </a:gridCol>
                <a:gridCol w="658368">
                  <a:extLst>
                    <a:ext uri="{9D8B030D-6E8A-4147-A177-3AD203B41FA5}">
                      <a16:colId xmlns:a16="http://schemas.microsoft.com/office/drawing/2014/main" val="240646503"/>
                    </a:ext>
                  </a:extLst>
                </a:gridCol>
                <a:gridCol w="658368">
                  <a:extLst>
                    <a:ext uri="{9D8B030D-6E8A-4147-A177-3AD203B41FA5}">
                      <a16:colId xmlns:a16="http://schemas.microsoft.com/office/drawing/2014/main" val="1364744929"/>
                    </a:ext>
                  </a:extLst>
                </a:gridCol>
                <a:gridCol w="658368">
                  <a:extLst>
                    <a:ext uri="{9D8B030D-6E8A-4147-A177-3AD203B41FA5}">
                      <a16:colId xmlns:a16="http://schemas.microsoft.com/office/drawing/2014/main" val="4185225229"/>
                    </a:ext>
                  </a:extLst>
                </a:gridCol>
                <a:gridCol w="658368">
                  <a:extLst>
                    <a:ext uri="{9D8B030D-6E8A-4147-A177-3AD203B41FA5}">
                      <a16:colId xmlns:a16="http://schemas.microsoft.com/office/drawing/2014/main" val="354736985"/>
                    </a:ext>
                  </a:extLst>
                </a:gridCol>
                <a:gridCol w="658368">
                  <a:extLst>
                    <a:ext uri="{9D8B030D-6E8A-4147-A177-3AD203B41FA5}">
                      <a16:colId xmlns:a16="http://schemas.microsoft.com/office/drawing/2014/main" val="1781848771"/>
                    </a:ext>
                  </a:extLst>
                </a:gridCol>
                <a:gridCol w="658368">
                  <a:extLst>
                    <a:ext uri="{9D8B030D-6E8A-4147-A177-3AD203B41FA5}">
                      <a16:colId xmlns:a16="http://schemas.microsoft.com/office/drawing/2014/main" val="3554045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213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- 2019-02-08 13:36:00 </a:t>
                      </a:r>
                      <a:r>
                        <a:rPr kumimoji="0" lang="en-US" sz="1000" b="0" i="0" u="none" strike="noStrike" kern="1200" cap="none" spc="0" normalizeH="0" baseline="0" noProof="0">
                          <a:ln>
                            <a:noFill/>
                          </a:ln>
                          <a:solidFill>
                            <a:prstClr val="black"/>
                          </a:solidFill>
                          <a:effectLst/>
                          <a:uLnTx/>
                          <a:uFillTx/>
                          <a:latin typeface="+mn-lt"/>
                          <a:ea typeface="+mn-ea"/>
                          <a:cs typeface="+mn-cs"/>
                        </a:rPr>
                        <a:t> 
 If you are standing and then start walking forwards, by giving yourself a forward momentum, you give the Earth an equal backward momentum. Since the Earth is much more massive than you, the backward speed you impart to it is very, very small.
This concept is more or less the starting point of the Principia. To this, Newton adds the gravitational force we now all know.
Read more about how Newton discovered the Newton’s Law and how later generations stood upon the shoulders of the Principia in many different ways!
http://bit.ly/2RhXlAn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395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- 2019-02-05 08:35:00 </a:t>
                      </a:r>
                      <a:r>
                        <a:rPr kumimoji="0" lang="en-US" sz="1000" b="0" i="0" u="none" strike="noStrike" kern="1200" cap="none" spc="0" normalizeH="0" baseline="0" noProof="0">
                          <a:ln>
                            <a:noFill/>
                          </a:ln>
                          <a:solidFill>
                            <a:prstClr val="black"/>
                          </a:solidFill>
                          <a:effectLst/>
                          <a:uLnTx/>
                          <a:uFillTx/>
                          <a:latin typeface="+mn-lt"/>
                          <a:ea typeface="+mn-ea"/>
                          <a:cs typeface="+mn-cs"/>
                        </a:rPr>
                        <a:t> 
 With every passing moment, let's embrace this Spring festival in ultimate joy and harmony. May this festive season bring you and your loved ones greater prosperity and a brighter future! 
Happy Chinese New Year &amp; Happy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8786831"/>
                  </a:ext>
                </a:extLst>
              </a:tr>
            </a:tbl>
          </a:graphicData>
        </a:graphic>
      </p:graphicFrame>
      <p:sp>
        <p:nvSpPr>
          <p:cNvPr id="4" name="Text Placeholder 3">
            <a:extLst>
              <a:ext uri="{FF2B5EF4-FFF2-40B4-BE49-F238E27FC236}">
                <a16:creationId xmlns:a16="http://schemas.microsoft.com/office/drawing/2014/main" id="{A3B5DC08-C2F4-44D5-A6DF-F71DB48F11EB}"/>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314500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38602-7EC7-45C4-836A-133BA0548994}"/>
              </a:ext>
            </a:extLst>
          </p:cNvPr>
          <p:cNvSpPr>
            <a:spLocks noGrp="1"/>
          </p:cNvSpPr>
          <p:nvPr>
            <p:ph type="title"/>
          </p:nvPr>
        </p:nvSpPr>
        <p:spPr/>
        <p:txBody>
          <a:bodyPr/>
          <a:lstStyle/>
          <a:p>
            <a:r>
              <a:rPr lang="en-US"/>
              <a:t>Facebook Own Posts Table | Oxford Fajar Pre-University - 6 of 15</a:t>
            </a:r>
          </a:p>
        </p:txBody>
      </p:sp>
      <p:graphicFrame>
        <p:nvGraphicFramePr>
          <p:cNvPr id="5" name="Table Placeholder 4">
            <a:extLst>
              <a:ext uri="{FF2B5EF4-FFF2-40B4-BE49-F238E27FC236}">
                <a16:creationId xmlns:a16="http://schemas.microsoft.com/office/drawing/2014/main" id="{9AE789C1-A189-45A9-9551-16D2B707ACDE}"/>
              </a:ext>
            </a:extLst>
          </p:cNvPr>
          <p:cNvGraphicFramePr>
            <a:graphicFrameLocks noGrp="1"/>
          </p:cNvGraphicFramePr>
          <p:nvPr>
            <p:ph type="tbl" sz="quarter" idx="13"/>
            <p:extLst>
              <p:ext uri="{D42A27DB-BD31-4B8C-83A1-F6EECF244321}">
                <p14:modId xmlns:p14="http://schemas.microsoft.com/office/powerpoint/2010/main" val="664941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8102404"/>
                    </a:ext>
                  </a:extLst>
                </a:gridCol>
                <a:gridCol w="658368">
                  <a:extLst>
                    <a:ext uri="{9D8B030D-6E8A-4147-A177-3AD203B41FA5}">
                      <a16:colId xmlns:a16="http://schemas.microsoft.com/office/drawing/2014/main" val="1315249973"/>
                    </a:ext>
                  </a:extLst>
                </a:gridCol>
                <a:gridCol w="658368">
                  <a:extLst>
                    <a:ext uri="{9D8B030D-6E8A-4147-A177-3AD203B41FA5}">
                      <a16:colId xmlns:a16="http://schemas.microsoft.com/office/drawing/2014/main" val="807539270"/>
                    </a:ext>
                  </a:extLst>
                </a:gridCol>
                <a:gridCol w="658368">
                  <a:extLst>
                    <a:ext uri="{9D8B030D-6E8A-4147-A177-3AD203B41FA5}">
                      <a16:colId xmlns:a16="http://schemas.microsoft.com/office/drawing/2014/main" val="2034273766"/>
                    </a:ext>
                  </a:extLst>
                </a:gridCol>
                <a:gridCol w="658368">
                  <a:extLst>
                    <a:ext uri="{9D8B030D-6E8A-4147-A177-3AD203B41FA5}">
                      <a16:colId xmlns:a16="http://schemas.microsoft.com/office/drawing/2014/main" val="1964056412"/>
                    </a:ext>
                  </a:extLst>
                </a:gridCol>
                <a:gridCol w="658368">
                  <a:extLst>
                    <a:ext uri="{9D8B030D-6E8A-4147-A177-3AD203B41FA5}">
                      <a16:colId xmlns:a16="http://schemas.microsoft.com/office/drawing/2014/main" val="2184931343"/>
                    </a:ext>
                  </a:extLst>
                </a:gridCol>
                <a:gridCol w="658368">
                  <a:extLst>
                    <a:ext uri="{9D8B030D-6E8A-4147-A177-3AD203B41FA5}">
                      <a16:colId xmlns:a16="http://schemas.microsoft.com/office/drawing/2014/main" val="3504081361"/>
                    </a:ext>
                  </a:extLst>
                </a:gridCol>
                <a:gridCol w="658368">
                  <a:extLst>
                    <a:ext uri="{9D8B030D-6E8A-4147-A177-3AD203B41FA5}">
                      <a16:colId xmlns:a16="http://schemas.microsoft.com/office/drawing/2014/main" val="395581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005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- 2019-02-02 12:34:00 </a:t>
                      </a:r>
                      <a:r>
                        <a:rPr kumimoji="0" lang="en-US" sz="1000" b="0" i="0" u="none" strike="noStrike" kern="1200" cap="none" spc="0" normalizeH="0" baseline="0" noProof="0">
                          <a:ln>
                            <a:noFill/>
                          </a:ln>
                          <a:solidFill>
                            <a:prstClr val="black"/>
                          </a:solidFill>
                          <a:effectLst/>
                          <a:uLnTx/>
                          <a:uFillTx/>
                          <a:latin typeface="+mn-lt"/>
                          <a:ea typeface="+mn-ea"/>
                          <a:cs typeface="+mn-cs"/>
                        </a:rPr>
                        <a:t> 
 Practise your skills in answering STPM Chemistry questions even when you are travelling back to your hometown for the Chinese New Year holidays! 
Download Oxford Fajar’s Fully Worked Solution STPM Chemistry and get 2-weeks FREE sample now!
http://bit.ly/2TdVuhD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3607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- 2019-01-30 17:26:00 </a:t>
                      </a:r>
                      <a:r>
                        <a:rPr kumimoji="0" lang="en-US" sz="1000" b="0" i="0" u="none" strike="noStrike" kern="1200" cap="none" spc="0" normalizeH="0" baseline="0" noProof="0">
                          <a:ln>
                            <a:noFill/>
                          </a:ln>
                          <a:solidFill>
                            <a:prstClr val="black"/>
                          </a:solidFill>
                          <a:effectLst/>
                          <a:uLnTx/>
                          <a:uFillTx/>
                          <a:latin typeface="+mn-lt"/>
                          <a:ea typeface="+mn-ea"/>
                          <a:cs typeface="+mn-cs"/>
                        </a:rPr>
                        <a:t> 
 Regardless of religion, political party, or personal philosophy, you’ve likely met someone at one point and thought they’ve got it all wrong. 
In the search for moral truth, when we learn what is “right,” we in turn learn what is “wrong”. How do we know whether our conclusions are sound, or is the result of biased reasoning? 
Click to read more about Simon Blackburn examining how our minds move, and whether or not we’re capable of seeking out “truth”: http://bit.ly/2EzIheJ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8334828"/>
                  </a:ext>
                </a:extLst>
              </a:tr>
            </a:tbl>
          </a:graphicData>
        </a:graphic>
      </p:graphicFrame>
      <p:sp>
        <p:nvSpPr>
          <p:cNvPr id="4" name="Text Placeholder 3">
            <a:extLst>
              <a:ext uri="{FF2B5EF4-FFF2-40B4-BE49-F238E27FC236}">
                <a16:creationId xmlns:a16="http://schemas.microsoft.com/office/drawing/2014/main" id="{5EF07697-B976-4FB8-8F0C-A5379AF42AE5}"/>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149999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872D1-CF5B-4FCD-B8A1-7E347C226A69}"/>
              </a:ext>
            </a:extLst>
          </p:cNvPr>
          <p:cNvSpPr>
            <a:spLocks noGrp="1"/>
          </p:cNvSpPr>
          <p:nvPr>
            <p:ph type="title"/>
          </p:nvPr>
        </p:nvSpPr>
        <p:spPr/>
        <p:txBody>
          <a:bodyPr/>
          <a:lstStyle/>
          <a:p>
            <a:r>
              <a:rPr lang="en-US"/>
              <a:t>Facebook Own Posts Table | Oxford Fajar Pre-University - 7 of 15</a:t>
            </a:r>
          </a:p>
        </p:txBody>
      </p:sp>
      <p:graphicFrame>
        <p:nvGraphicFramePr>
          <p:cNvPr id="5" name="Table Placeholder 4">
            <a:extLst>
              <a:ext uri="{FF2B5EF4-FFF2-40B4-BE49-F238E27FC236}">
                <a16:creationId xmlns:a16="http://schemas.microsoft.com/office/drawing/2014/main" id="{38624591-2D3F-4510-A9CE-581A846454D5}"/>
              </a:ext>
            </a:extLst>
          </p:cNvPr>
          <p:cNvGraphicFramePr>
            <a:graphicFrameLocks noGrp="1"/>
          </p:cNvGraphicFramePr>
          <p:nvPr>
            <p:ph type="tbl" sz="quarter" idx="13"/>
            <p:extLst>
              <p:ext uri="{D42A27DB-BD31-4B8C-83A1-F6EECF244321}">
                <p14:modId xmlns:p14="http://schemas.microsoft.com/office/powerpoint/2010/main" val="818977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3723030"/>
                    </a:ext>
                  </a:extLst>
                </a:gridCol>
                <a:gridCol w="658368">
                  <a:extLst>
                    <a:ext uri="{9D8B030D-6E8A-4147-A177-3AD203B41FA5}">
                      <a16:colId xmlns:a16="http://schemas.microsoft.com/office/drawing/2014/main" val="646487024"/>
                    </a:ext>
                  </a:extLst>
                </a:gridCol>
                <a:gridCol w="658368">
                  <a:extLst>
                    <a:ext uri="{9D8B030D-6E8A-4147-A177-3AD203B41FA5}">
                      <a16:colId xmlns:a16="http://schemas.microsoft.com/office/drawing/2014/main" val="2645357088"/>
                    </a:ext>
                  </a:extLst>
                </a:gridCol>
                <a:gridCol w="658368">
                  <a:extLst>
                    <a:ext uri="{9D8B030D-6E8A-4147-A177-3AD203B41FA5}">
                      <a16:colId xmlns:a16="http://schemas.microsoft.com/office/drawing/2014/main" val="2284069275"/>
                    </a:ext>
                  </a:extLst>
                </a:gridCol>
                <a:gridCol w="658368">
                  <a:extLst>
                    <a:ext uri="{9D8B030D-6E8A-4147-A177-3AD203B41FA5}">
                      <a16:colId xmlns:a16="http://schemas.microsoft.com/office/drawing/2014/main" val="2574158191"/>
                    </a:ext>
                  </a:extLst>
                </a:gridCol>
                <a:gridCol w="658368">
                  <a:extLst>
                    <a:ext uri="{9D8B030D-6E8A-4147-A177-3AD203B41FA5}">
                      <a16:colId xmlns:a16="http://schemas.microsoft.com/office/drawing/2014/main" val="3557993087"/>
                    </a:ext>
                  </a:extLst>
                </a:gridCol>
                <a:gridCol w="658368">
                  <a:extLst>
                    <a:ext uri="{9D8B030D-6E8A-4147-A177-3AD203B41FA5}">
                      <a16:colId xmlns:a16="http://schemas.microsoft.com/office/drawing/2014/main" val="3114372698"/>
                    </a:ext>
                  </a:extLst>
                </a:gridCol>
                <a:gridCol w="658368">
                  <a:extLst>
                    <a:ext uri="{9D8B030D-6E8A-4147-A177-3AD203B41FA5}">
                      <a16:colId xmlns:a16="http://schemas.microsoft.com/office/drawing/2014/main" val="2410391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084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- 2019-01-28 11:00:01 </a:t>
                      </a:r>
                      <a:r>
                        <a:rPr kumimoji="0" lang="en-US" sz="1000" b="0" i="0" u="none" strike="noStrike" kern="1200" cap="none" spc="0" normalizeH="0" baseline="0" noProof="0">
                          <a:ln>
                            <a:noFill/>
                          </a:ln>
                          <a:solidFill>
                            <a:prstClr val="black"/>
                          </a:solidFill>
                          <a:effectLst/>
                          <a:uLnTx/>
                          <a:uFillTx/>
                          <a:latin typeface="+mn-lt"/>
                          <a:ea typeface="+mn-ea"/>
                          <a:cs typeface="+mn-cs"/>
                        </a:rPr>
                        <a:t> 
 It’s Monday! Start your week right by adding one new word to your vocabulary!
Belter, noun
(informal)
1. A very good example of something 
- His second goal was an absolute belter. 
It's a belter of an album, full of timeless rock songs. 
2. A loud, powerful singer or song
- She finished the set with a real belter.
Learn more:
http://bit.ly/2BtUGh8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7109187"/>
                  </a:ext>
                </a:extLst>
              </a:tr>
            </a:tbl>
          </a:graphicData>
        </a:graphic>
      </p:graphicFrame>
      <p:sp>
        <p:nvSpPr>
          <p:cNvPr id="4" name="Text Placeholder 3">
            <a:extLst>
              <a:ext uri="{FF2B5EF4-FFF2-40B4-BE49-F238E27FC236}">
                <a16:creationId xmlns:a16="http://schemas.microsoft.com/office/drawing/2014/main" id="{5DB6732C-EDFE-419F-9F7E-DAA147FDF333}"/>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177189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5DF3E-CFFC-48E1-9B6B-EA1A3476120D}"/>
              </a:ext>
            </a:extLst>
          </p:cNvPr>
          <p:cNvSpPr>
            <a:spLocks noGrp="1"/>
          </p:cNvSpPr>
          <p:nvPr>
            <p:ph type="title"/>
          </p:nvPr>
        </p:nvSpPr>
        <p:spPr/>
        <p:txBody>
          <a:bodyPr/>
          <a:lstStyle/>
          <a:p>
            <a:r>
              <a:rPr lang="en-US"/>
              <a:t>Facebook Own Posts Table | Oxford Fajar Pre-University - 8 of 15</a:t>
            </a:r>
          </a:p>
        </p:txBody>
      </p:sp>
      <p:graphicFrame>
        <p:nvGraphicFramePr>
          <p:cNvPr id="5" name="Table Placeholder 4">
            <a:extLst>
              <a:ext uri="{FF2B5EF4-FFF2-40B4-BE49-F238E27FC236}">
                <a16:creationId xmlns:a16="http://schemas.microsoft.com/office/drawing/2014/main" id="{F194FECF-FEEA-4321-A9F6-F6025CF2ED09}"/>
              </a:ext>
            </a:extLst>
          </p:cNvPr>
          <p:cNvGraphicFramePr>
            <a:graphicFrameLocks noGrp="1"/>
          </p:cNvGraphicFramePr>
          <p:nvPr>
            <p:ph type="tbl" sz="quarter" idx="13"/>
            <p:extLst>
              <p:ext uri="{D42A27DB-BD31-4B8C-83A1-F6EECF244321}">
                <p14:modId xmlns:p14="http://schemas.microsoft.com/office/powerpoint/2010/main" val="1751893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5191639"/>
                    </a:ext>
                  </a:extLst>
                </a:gridCol>
                <a:gridCol w="658368">
                  <a:extLst>
                    <a:ext uri="{9D8B030D-6E8A-4147-A177-3AD203B41FA5}">
                      <a16:colId xmlns:a16="http://schemas.microsoft.com/office/drawing/2014/main" val="2271424015"/>
                    </a:ext>
                  </a:extLst>
                </a:gridCol>
                <a:gridCol w="658368">
                  <a:extLst>
                    <a:ext uri="{9D8B030D-6E8A-4147-A177-3AD203B41FA5}">
                      <a16:colId xmlns:a16="http://schemas.microsoft.com/office/drawing/2014/main" val="1002675672"/>
                    </a:ext>
                  </a:extLst>
                </a:gridCol>
                <a:gridCol w="658368">
                  <a:extLst>
                    <a:ext uri="{9D8B030D-6E8A-4147-A177-3AD203B41FA5}">
                      <a16:colId xmlns:a16="http://schemas.microsoft.com/office/drawing/2014/main" val="4250764585"/>
                    </a:ext>
                  </a:extLst>
                </a:gridCol>
                <a:gridCol w="658368">
                  <a:extLst>
                    <a:ext uri="{9D8B030D-6E8A-4147-A177-3AD203B41FA5}">
                      <a16:colId xmlns:a16="http://schemas.microsoft.com/office/drawing/2014/main" val="3095772771"/>
                    </a:ext>
                  </a:extLst>
                </a:gridCol>
                <a:gridCol w="658368">
                  <a:extLst>
                    <a:ext uri="{9D8B030D-6E8A-4147-A177-3AD203B41FA5}">
                      <a16:colId xmlns:a16="http://schemas.microsoft.com/office/drawing/2014/main" val="3132342642"/>
                    </a:ext>
                  </a:extLst>
                </a:gridCol>
                <a:gridCol w="658368">
                  <a:extLst>
                    <a:ext uri="{9D8B030D-6E8A-4147-A177-3AD203B41FA5}">
                      <a16:colId xmlns:a16="http://schemas.microsoft.com/office/drawing/2014/main" val="2160981345"/>
                    </a:ext>
                  </a:extLst>
                </a:gridCol>
                <a:gridCol w="658368">
                  <a:extLst>
                    <a:ext uri="{9D8B030D-6E8A-4147-A177-3AD203B41FA5}">
                      <a16:colId xmlns:a16="http://schemas.microsoft.com/office/drawing/2014/main" val="149981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195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- 2019-01-24 17:00:00 </a:t>
                      </a:r>
                      <a:r>
                        <a:rPr kumimoji="0" lang="en-US" sz="1000" b="0" i="0" u="none" strike="noStrike" kern="1200" cap="none" spc="0" normalizeH="0" baseline="0" noProof="0">
                          <a:ln>
                            <a:noFill/>
                          </a:ln>
                          <a:solidFill>
                            <a:prstClr val="black"/>
                          </a:solidFill>
                          <a:effectLst/>
                          <a:uLnTx/>
                          <a:uFillTx/>
                          <a:latin typeface="+mn-lt"/>
                          <a:ea typeface="+mn-ea"/>
                          <a:cs typeface="+mn-cs"/>
                        </a:rPr>
                        <a:t> 
 Have the urge to improve your Polytechnic subjects' fundamentals? 
Oxford Fajar’s Polytechnic textbooks adhere closely to the latest Malaysian polytechnic syllabuses and are written in a simple yet engaging manner. 
Now you can get 20%* rebate when you purchase Oxford Fajar’s Polytechnic series at any Popular bookstore from now till 31 March 2019! 
*Terms &amp; Conditions apply.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475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- 2019-01-22 10:11:38 </a:t>
                      </a:r>
                      <a:r>
                        <a:rPr kumimoji="0" lang="en-US" sz="1000" b="0" i="0" u="none" strike="noStrike" kern="1200" cap="none" spc="0" normalizeH="0" baseline="0" noProof="0">
                          <a:ln>
                            <a:noFill/>
                          </a:ln>
                          <a:solidFill>
                            <a:prstClr val="black"/>
                          </a:solidFill>
                          <a:effectLst/>
                          <a:uLnTx/>
                          <a:uFillTx/>
                          <a:latin typeface="+mn-lt"/>
                          <a:ea typeface="+mn-ea"/>
                          <a:cs typeface="+mn-cs"/>
                        </a:rPr>
                        <a:t> 
 Start your job search smart by avoiding these pitfalls! Follow these tips from career coaches and job recruiters. All the best!
Source: Reader's Digest http://bit.ly/2RfL4AI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1041399"/>
                  </a:ext>
                </a:extLst>
              </a:tr>
            </a:tbl>
          </a:graphicData>
        </a:graphic>
      </p:graphicFrame>
      <p:sp>
        <p:nvSpPr>
          <p:cNvPr id="4" name="Text Placeholder 3">
            <a:extLst>
              <a:ext uri="{FF2B5EF4-FFF2-40B4-BE49-F238E27FC236}">
                <a16:creationId xmlns:a16="http://schemas.microsoft.com/office/drawing/2014/main" id="{C40241FF-7EF1-4EFA-AB7B-8AC3F543D4C4}"/>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2292382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A90D9-3024-428E-A163-07C57984007B}"/>
              </a:ext>
            </a:extLst>
          </p:cNvPr>
          <p:cNvSpPr>
            <a:spLocks noGrp="1"/>
          </p:cNvSpPr>
          <p:nvPr>
            <p:ph type="title"/>
          </p:nvPr>
        </p:nvSpPr>
        <p:spPr/>
        <p:txBody>
          <a:bodyPr/>
          <a:lstStyle/>
          <a:p>
            <a:r>
              <a:rPr lang="en-US"/>
              <a:t>Facebook Own Posts Table | Oxford Fajar Pre-University - 9 of 15</a:t>
            </a:r>
          </a:p>
        </p:txBody>
      </p:sp>
      <p:graphicFrame>
        <p:nvGraphicFramePr>
          <p:cNvPr id="5" name="Table Placeholder 4">
            <a:extLst>
              <a:ext uri="{FF2B5EF4-FFF2-40B4-BE49-F238E27FC236}">
                <a16:creationId xmlns:a16="http://schemas.microsoft.com/office/drawing/2014/main" id="{D01C0390-4C55-4A66-8249-CE6D8C12718F}"/>
              </a:ext>
            </a:extLst>
          </p:cNvPr>
          <p:cNvGraphicFramePr>
            <a:graphicFrameLocks noGrp="1"/>
          </p:cNvGraphicFramePr>
          <p:nvPr>
            <p:ph type="tbl" sz="quarter" idx="13"/>
            <p:extLst>
              <p:ext uri="{D42A27DB-BD31-4B8C-83A1-F6EECF244321}">
                <p14:modId xmlns:p14="http://schemas.microsoft.com/office/powerpoint/2010/main" val="3228489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515594"/>
                    </a:ext>
                  </a:extLst>
                </a:gridCol>
                <a:gridCol w="658368">
                  <a:extLst>
                    <a:ext uri="{9D8B030D-6E8A-4147-A177-3AD203B41FA5}">
                      <a16:colId xmlns:a16="http://schemas.microsoft.com/office/drawing/2014/main" val="3475783925"/>
                    </a:ext>
                  </a:extLst>
                </a:gridCol>
                <a:gridCol w="658368">
                  <a:extLst>
                    <a:ext uri="{9D8B030D-6E8A-4147-A177-3AD203B41FA5}">
                      <a16:colId xmlns:a16="http://schemas.microsoft.com/office/drawing/2014/main" val="1210578211"/>
                    </a:ext>
                  </a:extLst>
                </a:gridCol>
                <a:gridCol w="658368">
                  <a:extLst>
                    <a:ext uri="{9D8B030D-6E8A-4147-A177-3AD203B41FA5}">
                      <a16:colId xmlns:a16="http://schemas.microsoft.com/office/drawing/2014/main" val="21231403"/>
                    </a:ext>
                  </a:extLst>
                </a:gridCol>
                <a:gridCol w="658368">
                  <a:extLst>
                    <a:ext uri="{9D8B030D-6E8A-4147-A177-3AD203B41FA5}">
                      <a16:colId xmlns:a16="http://schemas.microsoft.com/office/drawing/2014/main" val="3474376643"/>
                    </a:ext>
                  </a:extLst>
                </a:gridCol>
                <a:gridCol w="658368">
                  <a:extLst>
                    <a:ext uri="{9D8B030D-6E8A-4147-A177-3AD203B41FA5}">
                      <a16:colId xmlns:a16="http://schemas.microsoft.com/office/drawing/2014/main" val="2289864267"/>
                    </a:ext>
                  </a:extLst>
                </a:gridCol>
                <a:gridCol w="658368">
                  <a:extLst>
                    <a:ext uri="{9D8B030D-6E8A-4147-A177-3AD203B41FA5}">
                      <a16:colId xmlns:a16="http://schemas.microsoft.com/office/drawing/2014/main" val="749854196"/>
                    </a:ext>
                  </a:extLst>
                </a:gridCol>
                <a:gridCol w="658368">
                  <a:extLst>
                    <a:ext uri="{9D8B030D-6E8A-4147-A177-3AD203B41FA5}">
                      <a16:colId xmlns:a16="http://schemas.microsoft.com/office/drawing/2014/main" val="1905416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592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- 2019-01-18 15:24:25 </a:t>
                      </a:r>
                      <a:r>
                        <a:rPr kumimoji="0" lang="en-US" sz="1000" b="0" i="0" u="none" strike="noStrike" kern="1200" cap="none" spc="0" normalizeH="0" baseline="0" noProof="0">
                          <a:ln>
                            <a:noFill/>
                          </a:ln>
                          <a:solidFill>
                            <a:prstClr val="black"/>
                          </a:solidFill>
                          <a:effectLst/>
                          <a:uLnTx/>
                          <a:uFillTx/>
                          <a:latin typeface="+mn-lt"/>
                          <a:ea typeface="+mn-ea"/>
                          <a:cs typeface="+mn-cs"/>
                        </a:rPr>
                        <a:t> 
 It feels just like yesterday when we started our journey as study companions to students. Fast forward to 2019, we're celebrating our 62nd anniversary!
As we evolve, we also strive to continue improving our content for you in the years to come. 
Thank you for your support! :) 
#10yearschallenge #OxfordFajar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121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- 2019-01-15 13:45:00 </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The Official Secrets Act 1972 (OSA) is?
OSA allows the government to classify any document as secret and jail those who release such information for up to seven years.
Source:
http://bit.ly/2CpYOAy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6118527"/>
                  </a:ext>
                </a:extLst>
              </a:tr>
            </a:tbl>
          </a:graphicData>
        </a:graphic>
      </p:graphicFrame>
      <p:sp>
        <p:nvSpPr>
          <p:cNvPr id="4" name="Text Placeholder 3">
            <a:extLst>
              <a:ext uri="{FF2B5EF4-FFF2-40B4-BE49-F238E27FC236}">
                <a16:creationId xmlns:a16="http://schemas.microsoft.com/office/drawing/2014/main" id="{C85E9C1C-4B3E-428F-B601-98B2F6725F39}"/>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710607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4E183-2750-4E97-B4F7-FE7ABD914393}"/>
              </a:ext>
            </a:extLst>
          </p:cNvPr>
          <p:cNvSpPr>
            <a:spLocks noGrp="1"/>
          </p:cNvSpPr>
          <p:nvPr>
            <p:ph type="title"/>
          </p:nvPr>
        </p:nvSpPr>
        <p:spPr/>
        <p:txBody>
          <a:bodyPr/>
          <a:lstStyle/>
          <a:p>
            <a:r>
              <a:rPr lang="en-US"/>
              <a:t>Facebook Own Posts Table | Oxford Fajar Pre-University - 10 of 15</a:t>
            </a:r>
          </a:p>
        </p:txBody>
      </p:sp>
      <p:graphicFrame>
        <p:nvGraphicFramePr>
          <p:cNvPr id="5" name="Table Placeholder 4">
            <a:extLst>
              <a:ext uri="{FF2B5EF4-FFF2-40B4-BE49-F238E27FC236}">
                <a16:creationId xmlns:a16="http://schemas.microsoft.com/office/drawing/2014/main" id="{B20B5F9F-E131-49E2-8A28-73E03DAF0036}"/>
              </a:ext>
            </a:extLst>
          </p:cNvPr>
          <p:cNvGraphicFramePr>
            <a:graphicFrameLocks noGrp="1"/>
          </p:cNvGraphicFramePr>
          <p:nvPr>
            <p:ph type="tbl" sz="quarter" idx="13"/>
            <p:extLst>
              <p:ext uri="{D42A27DB-BD31-4B8C-83A1-F6EECF244321}">
                <p14:modId xmlns:p14="http://schemas.microsoft.com/office/powerpoint/2010/main" val="294922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9208745"/>
                    </a:ext>
                  </a:extLst>
                </a:gridCol>
                <a:gridCol w="658368">
                  <a:extLst>
                    <a:ext uri="{9D8B030D-6E8A-4147-A177-3AD203B41FA5}">
                      <a16:colId xmlns:a16="http://schemas.microsoft.com/office/drawing/2014/main" val="849895179"/>
                    </a:ext>
                  </a:extLst>
                </a:gridCol>
                <a:gridCol w="658368">
                  <a:extLst>
                    <a:ext uri="{9D8B030D-6E8A-4147-A177-3AD203B41FA5}">
                      <a16:colId xmlns:a16="http://schemas.microsoft.com/office/drawing/2014/main" val="1263272641"/>
                    </a:ext>
                  </a:extLst>
                </a:gridCol>
                <a:gridCol w="658368">
                  <a:extLst>
                    <a:ext uri="{9D8B030D-6E8A-4147-A177-3AD203B41FA5}">
                      <a16:colId xmlns:a16="http://schemas.microsoft.com/office/drawing/2014/main" val="921756859"/>
                    </a:ext>
                  </a:extLst>
                </a:gridCol>
                <a:gridCol w="658368">
                  <a:extLst>
                    <a:ext uri="{9D8B030D-6E8A-4147-A177-3AD203B41FA5}">
                      <a16:colId xmlns:a16="http://schemas.microsoft.com/office/drawing/2014/main" val="3431540047"/>
                    </a:ext>
                  </a:extLst>
                </a:gridCol>
                <a:gridCol w="658368">
                  <a:extLst>
                    <a:ext uri="{9D8B030D-6E8A-4147-A177-3AD203B41FA5}">
                      <a16:colId xmlns:a16="http://schemas.microsoft.com/office/drawing/2014/main" val="852433603"/>
                    </a:ext>
                  </a:extLst>
                </a:gridCol>
                <a:gridCol w="658368">
                  <a:extLst>
                    <a:ext uri="{9D8B030D-6E8A-4147-A177-3AD203B41FA5}">
                      <a16:colId xmlns:a16="http://schemas.microsoft.com/office/drawing/2014/main" val="406382251"/>
                    </a:ext>
                  </a:extLst>
                </a:gridCol>
                <a:gridCol w="658368">
                  <a:extLst>
                    <a:ext uri="{9D8B030D-6E8A-4147-A177-3AD203B41FA5}">
                      <a16:colId xmlns:a16="http://schemas.microsoft.com/office/drawing/2014/main" val="1120715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4864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- 2019-01-11 12:45:00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additional resources to enhance and aid your teaching in this new year?
Oxford Fajar’s Companion Website is every teacher’s best companion, complete with additional ready-to-use teaching resources!
Discover more at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4074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- 2019-01-10 13:00:00 </a:t>
                      </a:r>
                      <a:r>
                        <a:rPr kumimoji="0" lang="en-US" sz="1000" b="0" i="0" u="none" strike="noStrike" kern="1200" cap="none" spc="0" normalizeH="0" baseline="0" noProof="0">
                          <a:ln>
                            <a:noFill/>
                          </a:ln>
                          <a:solidFill>
                            <a:prstClr val="black"/>
                          </a:solidFill>
                          <a:effectLst/>
                          <a:uLnTx/>
                          <a:uFillTx/>
                          <a:latin typeface="+mn-lt"/>
                          <a:ea typeface="+mn-ea"/>
                          <a:cs typeface="+mn-cs"/>
                        </a:rPr>
                        <a:t> 
 Our words have an incredible ability to expand and contract. 
The ’-hood’ in ’neighbourhood’ is a noun-forming suffix –  not unlike the ’-dom’ of freedom – that denotes the condition, quality, or status of being something. 
’Neighbourhood’, for instance, is literally the ‘condition of being a neighbour’, first referring to actual people living by each other in the early 1400s before extending by the 1600s to the local area those folks call home.
Read more about ‘-hood’ here:
http://bit.ly/2DLq4KZ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7892763"/>
                  </a:ext>
                </a:extLst>
              </a:tr>
            </a:tbl>
          </a:graphicData>
        </a:graphic>
      </p:graphicFrame>
      <p:sp>
        <p:nvSpPr>
          <p:cNvPr id="4" name="Text Placeholder 3">
            <a:extLst>
              <a:ext uri="{FF2B5EF4-FFF2-40B4-BE49-F238E27FC236}">
                <a16:creationId xmlns:a16="http://schemas.microsoft.com/office/drawing/2014/main" id="{9D9480BB-F112-44AA-9E9A-6D14C3F9284C}"/>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152363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742B-A932-4E02-8C86-974A47DEA360}"/>
              </a:ext>
            </a:extLst>
          </p:cNvPr>
          <p:cNvSpPr>
            <a:spLocks noGrp="1"/>
          </p:cNvSpPr>
          <p:nvPr>
            <p:ph type="title"/>
          </p:nvPr>
        </p:nvSpPr>
        <p:spPr/>
        <p:txBody>
          <a:bodyPr/>
          <a:lstStyle/>
          <a:p>
            <a:r>
              <a:rPr lang="en-US"/>
              <a:t>Facebook Own Posts Table | Oxford Fajar Pre-University - 11 of 15</a:t>
            </a:r>
          </a:p>
        </p:txBody>
      </p:sp>
      <p:graphicFrame>
        <p:nvGraphicFramePr>
          <p:cNvPr id="5" name="Table Placeholder 4">
            <a:extLst>
              <a:ext uri="{FF2B5EF4-FFF2-40B4-BE49-F238E27FC236}">
                <a16:creationId xmlns:a16="http://schemas.microsoft.com/office/drawing/2014/main" id="{6CCC9935-2AF8-411A-9E8D-B894B87F8953}"/>
              </a:ext>
            </a:extLst>
          </p:cNvPr>
          <p:cNvGraphicFramePr>
            <a:graphicFrameLocks noGrp="1"/>
          </p:cNvGraphicFramePr>
          <p:nvPr>
            <p:ph type="tbl" sz="quarter" idx="13"/>
            <p:extLst>
              <p:ext uri="{D42A27DB-BD31-4B8C-83A1-F6EECF244321}">
                <p14:modId xmlns:p14="http://schemas.microsoft.com/office/powerpoint/2010/main" val="3604759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27494924"/>
                    </a:ext>
                  </a:extLst>
                </a:gridCol>
                <a:gridCol w="658368">
                  <a:extLst>
                    <a:ext uri="{9D8B030D-6E8A-4147-A177-3AD203B41FA5}">
                      <a16:colId xmlns:a16="http://schemas.microsoft.com/office/drawing/2014/main" val="3330016327"/>
                    </a:ext>
                  </a:extLst>
                </a:gridCol>
                <a:gridCol w="658368">
                  <a:extLst>
                    <a:ext uri="{9D8B030D-6E8A-4147-A177-3AD203B41FA5}">
                      <a16:colId xmlns:a16="http://schemas.microsoft.com/office/drawing/2014/main" val="3873223988"/>
                    </a:ext>
                  </a:extLst>
                </a:gridCol>
                <a:gridCol w="658368">
                  <a:extLst>
                    <a:ext uri="{9D8B030D-6E8A-4147-A177-3AD203B41FA5}">
                      <a16:colId xmlns:a16="http://schemas.microsoft.com/office/drawing/2014/main" val="3189363743"/>
                    </a:ext>
                  </a:extLst>
                </a:gridCol>
                <a:gridCol w="658368">
                  <a:extLst>
                    <a:ext uri="{9D8B030D-6E8A-4147-A177-3AD203B41FA5}">
                      <a16:colId xmlns:a16="http://schemas.microsoft.com/office/drawing/2014/main" val="4055211201"/>
                    </a:ext>
                  </a:extLst>
                </a:gridCol>
                <a:gridCol w="658368">
                  <a:extLst>
                    <a:ext uri="{9D8B030D-6E8A-4147-A177-3AD203B41FA5}">
                      <a16:colId xmlns:a16="http://schemas.microsoft.com/office/drawing/2014/main" val="3976130788"/>
                    </a:ext>
                  </a:extLst>
                </a:gridCol>
                <a:gridCol w="658368">
                  <a:extLst>
                    <a:ext uri="{9D8B030D-6E8A-4147-A177-3AD203B41FA5}">
                      <a16:colId xmlns:a16="http://schemas.microsoft.com/office/drawing/2014/main" val="637875933"/>
                    </a:ext>
                  </a:extLst>
                </a:gridCol>
                <a:gridCol w="658368">
                  <a:extLst>
                    <a:ext uri="{9D8B030D-6E8A-4147-A177-3AD203B41FA5}">
                      <a16:colId xmlns:a16="http://schemas.microsoft.com/office/drawing/2014/main" val="4119697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036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- 2019-01-09 16:45:00 </a:t>
                      </a:r>
                      <a:r>
                        <a:rPr kumimoji="0" lang="en-US" sz="1000" b="0" i="0" u="none" strike="noStrike" kern="1200" cap="none" spc="0" normalizeH="0" baseline="0" noProof="0">
                          <a:ln>
                            <a:noFill/>
                          </a:ln>
                          <a:solidFill>
                            <a:prstClr val="black"/>
                          </a:solidFill>
                          <a:effectLst/>
                          <a:uLnTx/>
                          <a:uFillTx/>
                          <a:latin typeface="+mn-lt"/>
                          <a:ea typeface="+mn-ea"/>
                          <a:cs typeface="+mn-cs"/>
                        </a:rPr>
                        <a:t> 
 Interpersonal skills are an incredible asset to success. With them, you’ll find doors swing open for you where none existed before.
So, what are interpersonal skills? How can you use them to succeed?
Spend a couple of minutes to understand interpersonal skills at http://bit.ly/2S9Vf6z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968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- 2019-01-01 00:00:01 </a:t>
                      </a:r>
                      <a:r>
                        <a:rPr kumimoji="0" lang="en-US" sz="1000" b="0" i="0" u="none" strike="noStrike" kern="1200" cap="none" spc="0" normalizeH="0" baseline="0" noProof="0">
                          <a:ln>
                            <a:noFill/>
                          </a:ln>
                          <a:solidFill>
                            <a:prstClr val="black"/>
                          </a:solidFill>
                          <a:effectLst/>
                          <a:uLnTx/>
                          <a:uFillTx/>
                          <a:latin typeface="+mn-lt"/>
                          <a:ea typeface="+mn-ea"/>
                          <a:cs typeface="+mn-cs"/>
                        </a:rPr>
                        <a:t> 
 The start of every year takes you a step closer to the attainment of your dreams.
 May this year be the year you realise your dreams.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2988847"/>
                  </a:ext>
                </a:extLst>
              </a:tr>
            </a:tbl>
          </a:graphicData>
        </a:graphic>
      </p:graphicFrame>
      <p:sp>
        <p:nvSpPr>
          <p:cNvPr id="4" name="Text Placeholder 3">
            <a:extLst>
              <a:ext uri="{FF2B5EF4-FFF2-40B4-BE49-F238E27FC236}">
                <a16:creationId xmlns:a16="http://schemas.microsoft.com/office/drawing/2014/main" id="{03842CDD-B099-4437-8AD8-1B7AC954C4A2}"/>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540772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E4914-3BBA-4285-9FB6-90065E7863E1}"/>
              </a:ext>
            </a:extLst>
          </p:cNvPr>
          <p:cNvSpPr>
            <a:spLocks noGrp="1"/>
          </p:cNvSpPr>
          <p:nvPr>
            <p:ph type="title"/>
          </p:nvPr>
        </p:nvSpPr>
        <p:spPr/>
        <p:txBody>
          <a:bodyPr/>
          <a:lstStyle/>
          <a:p>
            <a:r>
              <a:rPr lang="en-US"/>
              <a:t>Facebook Own Posts Table | Oxford Fajar Pre-University - 12 of 15</a:t>
            </a:r>
          </a:p>
        </p:txBody>
      </p:sp>
      <p:graphicFrame>
        <p:nvGraphicFramePr>
          <p:cNvPr id="5" name="Table Placeholder 4">
            <a:extLst>
              <a:ext uri="{FF2B5EF4-FFF2-40B4-BE49-F238E27FC236}">
                <a16:creationId xmlns:a16="http://schemas.microsoft.com/office/drawing/2014/main" id="{4FA8D452-D6DA-469B-93EF-4EDFA6BE32E1}"/>
              </a:ext>
            </a:extLst>
          </p:cNvPr>
          <p:cNvGraphicFramePr>
            <a:graphicFrameLocks noGrp="1"/>
          </p:cNvGraphicFramePr>
          <p:nvPr>
            <p:ph type="tbl" sz="quarter" idx="13"/>
            <p:extLst>
              <p:ext uri="{D42A27DB-BD31-4B8C-83A1-F6EECF244321}">
                <p14:modId xmlns:p14="http://schemas.microsoft.com/office/powerpoint/2010/main" val="1468297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0978557"/>
                    </a:ext>
                  </a:extLst>
                </a:gridCol>
                <a:gridCol w="658368">
                  <a:extLst>
                    <a:ext uri="{9D8B030D-6E8A-4147-A177-3AD203B41FA5}">
                      <a16:colId xmlns:a16="http://schemas.microsoft.com/office/drawing/2014/main" val="1961481770"/>
                    </a:ext>
                  </a:extLst>
                </a:gridCol>
                <a:gridCol w="658368">
                  <a:extLst>
                    <a:ext uri="{9D8B030D-6E8A-4147-A177-3AD203B41FA5}">
                      <a16:colId xmlns:a16="http://schemas.microsoft.com/office/drawing/2014/main" val="2140478017"/>
                    </a:ext>
                  </a:extLst>
                </a:gridCol>
                <a:gridCol w="658368">
                  <a:extLst>
                    <a:ext uri="{9D8B030D-6E8A-4147-A177-3AD203B41FA5}">
                      <a16:colId xmlns:a16="http://schemas.microsoft.com/office/drawing/2014/main" val="2144402913"/>
                    </a:ext>
                  </a:extLst>
                </a:gridCol>
                <a:gridCol w="658368">
                  <a:extLst>
                    <a:ext uri="{9D8B030D-6E8A-4147-A177-3AD203B41FA5}">
                      <a16:colId xmlns:a16="http://schemas.microsoft.com/office/drawing/2014/main" val="1129673931"/>
                    </a:ext>
                  </a:extLst>
                </a:gridCol>
                <a:gridCol w="658368">
                  <a:extLst>
                    <a:ext uri="{9D8B030D-6E8A-4147-A177-3AD203B41FA5}">
                      <a16:colId xmlns:a16="http://schemas.microsoft.com/office/drawing/2014/main" val="313946341"/>
                    </a:ext>
                  </a:extLst>
                </a:gridCol>
                <a:gridCol w="658368">
                  <a:extLst>
                    <a:ext uri="{9D8B030D-6E8A-4147-A177-3AD203B41FA5}">
                      <a16:colId xmlns:a16="http://schemas.microsoft.com/office/drawing/2014/main" val="461049522"/>
                    </a:ext>
                  </a:extLst>
                </a:gridCol>
                <a:gridCol w="658368">
                  <a:extLst>
                    <a:ext uri="{9D8B030D-6E8A-4147-A177-3AD203B41FA5}">
                      <a16:colId xmlns:a16="http://schemas.microsoft.com/office/drawing/2014/main" val="3830875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681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- 2018-12-31 13:30:00 </a:t>
                      </a:r>
                      <a:r>
                        <a:rPr kumimoji="0" lang="en-US" sz="1000" b="0" i="0" u="none" strike="noStrike" kern="1200" cap="none" spc="0" normalizeH="0" baseline="0" noProof="0">
                          <a:ln>
                            <a:noFill/>
                          </a:ln>
                          <a:solidFill>
                            <a:prstClr val="black"/>
                          </a:solidFill>
                          <a:effectLst/>
                          <a:uLnTx/>
                          <a:uFillTx/>
                          <a:latin typeface="+mn-lt"/>
                          <a:ea typeface="+mn-ea"/>
                          <a:cs typeface="+mn-cs"/>
                        </a:rPr>
                        <a:t> 
 Get prepared for your new Matriculation semester! Monitor and track your own performance with Fully Worked Solutions for Matriculation Semester 2!
Redeem your full-featured 14-day FREE trial sample of Fully Worked Solutions now at
http://e-learning.oxfordfajar.com.my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773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- 2018-12-28 13:00:01 </a:t>
                      </a:r>
                      <a:r>
                        <a:rPr kumimoji="0" lang="en-US" sz="1000" b="0" i="0" u="none" strike="noStrike" kern="1200" cap="none" spc="0" normalizeH="0" baseline="0" noProof="0">
                          <a:ln>
                            <a:noFill/>
                          </a:ln>
                          <a:solidFill>
                            <a:prstClr val="black"/>
                          </a:solidFill>
                          <a:effectLst/>
                          <a:uLnTx/>
                          <a:uFillTx/>
                          <a:latin typeface="+mn-lt"/>
                          <a:ea typeface="+mn-ea"/>
                          <a:cs typeface="+mn-cs"/>
                        </a:rPr>
                        <a:t> 
 Get 20%* rebate when you purchase Oxford Fajar’s IELTS series, Polytechnic series and University series at Popular bookstore from 1 December 2018 to 31 March 2019!
*Terms &amp; Condition:
With any purchase of RM10 and above, except nett-priced items. For selected items with rebate sticker only.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872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- 2018-12-25 10:00:00 </a:t>
                      </a:r>
                      <a:r>
                        <a:rPr kumimoji="0" lang="en-US" sz="1000" b="0" i="0" u="none" strike="noStrike" kern="1200" cap="none" spc="0" normalizeH="0" baseline="0" noProof="0">
                          <a:ln>
                            <a:noFill/>
                          </a:ln>
                          <a:solidFill>
                            <a:prstClr val="black"/>
                          </a:solidFill>
                          <a:effectLst/>
                          <a:uLnTx/>
                          <a:uFillTx/>
                          <a:latin typeface="+mn-lt"/>
                          <a:ea typeface="+mn-ea"/>
                          <a:cs typeface="+mn-cs"/>
                        </a:rPr>
                        <a:t> 
 Christmas is about spending time with family and friends. It’s also about creating happy memories that will last a lifetime. 
Merry Christmas to you and your family from all of us at Oxford Fajar!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3094298"/>
                  </a:ext>
                </a:extLst>
              </a:tr>
            </a:tbl>
          </a:graphicData>
        </a:graphic>
      </p:graphicFrame>
      <p:sp>
        <p:nvSpPr>
          <p:cNvPr id="4" name="Text Placeholder 3">
            <a:extLst>
              <a:ext uri="{FF2B5EF4-FFF2-40B4-BE49-F238E27FC236}">
                <a16:creationId xmlns:a16="http://schemas.microsoft.com/office/drawing/2014/main" id="{40F1939B-AA6B-4F9F-92CF-57D285157B36}"/>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206032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F7A13-9E84-4643-92AF-3AF410794FDD}"/>
              </a:ext>
            </a:extLst>
          </p:cNvPr>
          <p:cNvSpPr>
            <a:spLocks noGrp="1"/>
          </p:cNvSpPr>
          <p:nvPr>
            <p:ph type="title"/>
          </p:nvPr>
        </p:nvSpPr>
        <p:spPr/>
        <p:txBody>
          <a:bodyPr/>
          <a:lstStyle/>
          <a:p>
            <a:r>
              <a:rPr lang="en-US"/>
              <a:t>Facebook Own Posts Table | Oxford Fajar Pre-University - 13 of 15</a:t>
            </a:r>
          </a:p>
        </p:txBody>
      </p:sp>
      <p:graphicFrame>
        <p:nvGraphicFramePr>
          <p:cNvPr id="5" name="Table Placeholder 4">
            <a:extLst>
              <a:ext uri="{FF2B5EF4-FFF2-40B4-BE49-F238E27FC236}">
                <a16:creationId xmlns:a16="http://schemas.microsoft.com/office/drawing/2014/main" id="{9B0A11C6-658D-49E5-8838-A8F3F935FDD8}"/>
              </a:ext>
            </a:extLst>
          </p:cNvPr>
          <p:cNvGraphicFramePr>
            <a:graphicFrameLocks noGrp="1"/>
          </p:cNvGraphicFramePr>
          <p:nvPr>
            <p:ph type="tbl" sz="quarter" idx="13"/>
            <p:extLst>
              <p:ext uri="{D42A27DB-BD31-4B8C-83A1-F6EECF244321}">
                <p14:modId xmlns:p14="http://schemas.microsoft.com/office/powerpoint/2010/main" val="1286927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0211271"/>
                    </a:ext>
                  </a:extLst>
                </a:gridCol>
                <a:gridCol w="658368">
                  <a:extLst>
                    <a:ext uri="{9D8B030D-6E8A-4147-A177-3AD203B41FA5}">
                      <a16:colId xmlns:a16="http://schemas.microsoft.com/office/drawing/2014/main" val="2138768465"/>
                    </a:ext>
                  </a:extLst>
                </a:gridCol>
                <a:gridCol w="658368">
                  <a:extLst>
                    <a:ext uri="{9D8B030D-6E8A-4147-A177-3AD203B41FA5}">
                      <a16:colId xmlns:a16="http://schemas.microsoft.com/office/drawing/2014/main" val="3346597383"/>
                    </a:ext>
                  </a:extLst>
                </a:gridCol>
                <a:gridCol w="658368">
                  <a:extLst>
                    <a:ext uri="{9D8B030D-6E8A-4147-A177-3AD203B41FA5}">
                      <a16:colId xmlns:a16="http://schemas.microsoft.com/office/drawing/2014/main" val="4013560453"/>
                    </a:ext>
                  </a:extLst>
                </a:gridCol>
                <a:gridCol w="658368">
                  <a:extLst>
                    <a:ext uri="{9D8B030D-6E8A-4147-A177-3AD203B41FA5}">
                      <a16:colId xmlns:a16="http://schemas.microsoft.com/office/drawing/2014/main" val="1931101916"/>
                    </a:ext>
                  </a:extLst>
                </a:gridCol>
                <a:gridCol w="658368">
                  <a:extLst>
                    <a:ext uri="{9D8B030D-6E8A-4147-A177-3AD203B41FA5}">
                      <a16:colId xmlns:a16="http://schemas.microsoft.com/office/drawing/2014/main" val="1738069086"/>
                    </a:ext>
                  </a:extLst>
                </a:gridCol>
                <a:gridCol w="658368">
                  <a:extLst>
                    <a:ext uri="{9D8B030D-6E8A-4147-A177-3AD203B41FA5}">
                      <a16:colId xmlns:a16="http://schemas.microsoft.com/office/drawing/2014/main" val="1390821193"/>
                    </a:ext>
                  </a:extLst>
                </a:gridCol>
                <a:gridCol w="658368">
                  <a:extLst>
                    <a:ext uri="{9D8B030D-6E8A-4147-A177-3AD203B41FA5}">
                      <a16:colId xmlns:a16="http://schemas.microsoft.com/office/drawing/2014/main" val="3948245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2685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- 2018-12-22 13:30:00 </a:t>
                      </a:r>
                      <a:r>
                        <a:rPr kumimoji="0" lang="en-US" sz="1000" b="0" i="0" u="none" strike="noStrike" kern="1200" cap="none" spc="0" normalizeH="0" baseline="0" noProof="0">
                          <a:ln>
                            <a:noFill/>
                          </a:ln>
                          <a:solidFill>
                            <a:prstClr val="black"/>
                          </a:solidFill>
                          <a:effectLst/>
                          <a:uLnTx/>
                          <a:uFillTx/>
                          <a:latin typeface="+mn-lt"/>
                          <a:ea typeface="+mn-ea"/>
                          <a:cs typeface="+mn-cs"/>
                        </a:rPr>
                        <a:t> 
 The Earth is in danger due to chemical substance, pollution as well as industrial wastes and many countries have been trying hard to find appropriate ways to solve environmental issues.
The city mayor of Surabaya, Tri Rismaharini launched a beautiful City Bus Tour in which people can ride and enjoy a city tour by giving 3 used plastic bottles to the driver in return of bus tickets.
This method has attracted more people to show their contribution in protecting the environment and at the same time boost the city’s tourism industry. 
Read more here:
http://bit.ly/2TJTcrt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7174608"/>
                  </a:ext>
                </a:extLst>
              </a:tr>
            </a:tbl>
          </a:graphicData>
        </a:graphic>
      </p:graphicFrame>
      <p:sp>
        <p:nvSpPr>
          <p:cNvPr id="4" name="Text Placeholder 3">
            <a:extLst>
              <a:ext uri="{FF2B5EF4-FFF2-40B4-BE49-F238E27FC236}">
                <a16:creationId xmlns:a16="http://schemas.microsoft.com/office/drawing/2014/main" id="{6E57066A-2610-46C9-8272-967EB8D318A4}"/>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2225048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52761-DABE-4ACE-B744-025D1AC6BEB5}"/>
              </a:ext>
            </a:extLst>
          </p:cNvPr>
          <p:cNvSpPr>
            <a:spLocks noGrp="1"/>
          </p:cNvSpPr>
          <p:nvPr>
            <p:ph type="title"/>
          </p:nvPr>
        </p:nvSpPr>
        <p:spPr/>
        <p:txBody>
          <a:bodyPr/>
          <a:lstStyle/>
          <a:p>
            <a:r>
              <a:rPr lang="en-US"/>
              <a:t>Facebook Own Posts Table | Oxford Fajar Pre-University - 14 of 15</a:t>
            </a:r>
          </a:p>
        </p:txBody>
      </p:sp>
      <p:graphicFrame>
        <p:nvGraphicFramePr>
          <p:cNvPr id="5" name="Table Placeholder 4">
            <a:extLst>
              <a:ext uri="{FF2B5EF4-FFF2-40B4-BE49-F238E27FC236}">
                <a16:creationId xmlns:a16="http://schemas.microsoft.com/office/drawing/2014/main" id="{F296FDC8-7B65-4346-8C53-68E535526B68}"/>
              </a:ext>
            </a:extLst>
          </p:cNvPr>
          <p:cNvGraphicFramePr>
            <a:graphicFrameLocks noGrp="1"/>
          </p:cNvGraphicFramePr>
          <p:nvPr>
            <p:ph type="tbl" sz="quarter" idx="13"/>
            <p:extLst>
              <p:ext uri="{D42A27DB-BD31-4B8C-83A1-F6EECF244321}">
                <p14:modId xmlns:p14="http://schemas.microsoft.com/office/powerpoint/2010/main" val="2179881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7077522"/>
                    </a:ext>
                  </a:extLst>
                </a:gridCol>
                <a:gridCol w="658368">
                  <a:extLst>
                    <a:ext uri="{9D8B030D-6E8A-4147-A177-3AD203B41FA5}">
                      <a16:colId xmlns:a16="http://schemas.microsoft.com/office/drawing/2014/main" val="616330284"/>
                    </a:ext>
                  </a:extLst>
                </a:gridCol>
                <a:gridCol w="658368">
                  <a:extLst>
                    <a:ext uri="{9D8B030D-6E8A-4147-A177-3AD203B41FA5}">
                      <a16:colId xmlns:a16="http://schemas.microsoft.com/office/drawing/2014/main" val="1924378260"/>
                    </a:ext>
                  </a:extLst>
                </a:gridCol>
                <a:gridCol w="658368">
                  <a:extLst>
                    <a:ext uri="{9D8B030D-6E8A-4147-A177-3AD203B41FA5}">
                      <a16:colId xmlns:a16="http://schemas.microsoft.com/office/drawing/2014/main" val="430107817"/>
                    </a:ext>
                  </a:extLst>
                </a:gridCol>
                <a:gridCol w="658368">
                  <a:extLst>
                    <a:ext uri="{9D8B030D-6E8A-4147-A177-3AD203B41FA5}">
                      <a16:colId xmlns:a16="http://schemas.microsoft.com/office/drawing/2014/main" val="2494682463"/>
                    </a:ext>
                  </a:extLst>
                </a:gridCol>
                <a:gridCol w="658368">
                  <a:extLst>
                    <a:ext uri="{9D8B030D-6E8A-4147-A177-3AD203B41FA5}">
                      <a16:colId xmlns:a16="http://schemas.microsoft.com/office/drawing/2014/main" val="2949972275"/>
                    </a:ext>
                  </a:extLst>
                </a:gridCol>
                <a:gridCol w="658368">
                  <a:extLst>
                    <a:ext uri="{9D8B030D-6E8A-4147-A177-3AD203B41FA5}">
                      <a16:colId xmlns:a16="http://schemas.microsoft.com/office/drawing/2014/main" val="535131651"/>
                    </a:ext>
                  </a:extLst>
                </a:gridCol>
                <a:gridCol w="658368">
                  <a:extLst>
                    <a:ext uri="{9D8B030D-6E8A-4147-A177-3AD203B41FA5}">
                      <a16:colId xmlns:a16="http://schemas.microsoft.com/office/drawing/2014/main" val="2762720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5478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- 2018-12-18 12:30:00 </a:t>
                      </a:r>
                      <a:r>
                        <a:rPr kumimoji="0" lang="en-US" sz="1000" b="0" i="0" u="none" strike="noStrike" kern="1200" cap="none" spc="0" normalizeH="0" baseline="0" noProof="0">
                          <a:ln>
                            <a:noFill/>
                          </a:ln>
                          <a:solidFill>
                            <a:prstClr val="black"/>
                          </a:solidFill>
                          <a:effectLst/>
                          <a:uLnTx/>
                          <a:uFillTx/>
                          <a:latin typeface="+mn-lt"/>
                          <a:ea typeface="+mn-ea"/>
                          <a:cs typeface="+mn-cs"/>
                        </a:rPr>
                        <a:t> 
 Improving long term memory is a ‘no pain, no gain’ philosophy. After all, real life is hard—it taxes your memory, mixes things up, and rarely gives you multiple choice options. Any approach to learning that isn’t hard won’t match what you experience in real life.
Therefore, here are 3 key activities that can effectively sear what you want to learn into your long-term memory:
Practice like you play, and you’ll play like you practice.
Recall a piece of information repeatedly – use flash cards.
Teach what you are learning—even if only to yourself.
Read more here:
http://bit.ly/2PXB7YL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7041183"/>
                  </a:ext>
                </a:extLst>
              </a:tr>
            </a:tbl>
          </a:graphicData>
        </a:graphic>
      </p:graphicFrame>
      <p:sp>
        <p:nvSpPr>
          <p:cNvPr id="4" name="Text Placeholder 3">
            <a:extLst>
              <a:ext uri="{FF2B5EF4-FFF2-40B4-BE49-F238E27FC236}">
                <a16:creationId xmlns:a16="http://schemas.microsoft.com/office/drawing/2014/main" id="{65FD93B6-321F-4A43-B79F-FD65005B1C57}"/>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1030227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0CF4E-4242-4CF4-BCAF-E8479824942E}"/>
              </a:ext>
            </a:extLst>
          </p:cNvPr>
          <p:cNvSpPr>
            <a:spLocks noGrp="1"/>
          </p:cNvSpPr>
          <p:nvPr>
            <p:ph type="title"/>
          </p:nvPr>
        </p:nvSpPr>
        <p:spPr/>
        <p:txBody>
          <a:bodyPr/>
          <a:lstStyle/>
          <a:p>
            <a:r>
              <a:rPr lang="en-US"/>
              <a:t>Facebook Own Posts Table | Oxford Fajar Pre-University - 15 of 15</a:t>
            </a:r>
          </a:p>
        </p:txBody>
      </p:sp>
      <p:graphicFrame>
        <p:nvGraphicFramePr>
          <p:cNvPr id="5" name="Table Placeholder 4">
            <a:extLst>
              <a:ext uri="{FF2B5EF4-FFF2-40B4-BE49-F238E27FC236}">
                <a16:creationId xmlns:a16="http://schemas.microsoft.com/office/drawing/2014/main" id="{9276D053-C9D6-476B-B45E-6D6CB4DEEC80}"/>
              </a:ext>
            </a:extLst>
          </p:cNvPr>
          <p:cNvGraphicFramePr>
            <a:graphicFrameLocks noGrp="1"/>
          </p:cNvGraphicFramePr>
          <p:nvPr>
            <p:ph type="tbl" sz="quarter" idx="13"/>
            <p:extLst>
              <p:ext uri="{D42A27DB-BD31-4B8C-83A1-F6EECF244321}">
                <p14:modId xmlns:p14="http://schemas.microsoft.com/office/powerpoint/2010/main" val="1362944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6924784"/>
                    </a:ext>
                  </a:extLst>
                </a:gridCol>
                <a:gridCol w="658368">
                  <a:extLst>
                    <a:ext uri="{9D8B030D-6E8A-4147-A177-3AD203B41FA5}">
                      <a16:colId xmlns:a16="http://schemas.microsoft.com/office/drawing/2014/main" val="1538407138"/>
                    </a:ext>
                  </a:extLst>
                </a:gridCol>
                <a:gridCol w="658368">
                  <a:extLst>
                    <a:ext uri="{9D8B030D-6E8A-4147-A177-3AD203B41FA5}">
                      <a16:colId xmlns:a16="http://schemas.microsoft.com/office/drawing/2014/main" val="894562254"/>
                    </a:ext>
                  </a:extLst>
                </a:gridCol>
                <a:gridCol w="658368">
                  <a:extLst>
                    <a:ext uri="{9D8B030D-6E8A-4147-A177-3AD203B41FA5}">
                      <a16:colId xmlns:a16="http://schemas.microsoft.com/office/drawing/2014/main" val="3967639535"/>
                    </a:ext>
                  </a:extLst>
                </a:gridCol>
                <a:gridCol w="658368">
                  <a:extLst>
                    <a:ext uri="{9D8B030D-6E8A-4147-A177-3AD203B41FA5}">
                      <a16:colId xmlns:a16="http://schemas.microsoft.com/office/drawing/2014/main" val="753841395"/>
                    </a:ext>
                  </a:extLst>
                </a:gridCol>
                <a:gridCol w="658368">
                  <a:extLst>
                    <a:ext uri="{9D8B030D-6E8A-4147-A177-3AD203B41FA5}">
                      <a16:colId xmlns:a16="http://schemas.microsoft.com/office/drawing/2014/main" val="1757304029"/>
                    </a:ext>
                  </a:extLst>
                </a:gridCol>
                <a:gridCol w="658368">
                  <a:extLst>
                    <a:ext uri="{9D8B030D-6E8A-4147-A177-3AD203B41FA5}">
                      <a16:colId xmlns:a16="http://schemas.microsoft.com/office/drawing/2014/main" val="954975363"/>
                    </a:ext>
                  </a:extLst>
                </a:gridCol>
                <a:gridCol w="658368">
                  <a:extLst>
                    <a:ext uri="{9D8B030D-6E8A-4147-A177-3AD203B41FA5}">
                      <a16:colId xmlns:a16="http://schemas.microsoft.com/office/drawing/2014/main" val="2411202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20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- 2018-12-15 13:00:01 </a:t>
                      </a:r>
                      <a:r>
                        <a:rPr kumimoji="0" lang="en-US" sz="1000" b="0" i="0" u="none" strike="noStrike" kern="1200" cap="none" spc="0" normalizeH="0" baseline="0" noProof="0">
                          <a:ln>
                            <a:noFill/>
                          </a:ln>
                          <a:solidFill>
                            <a:prstClr val="black"/>
                          </a:solidFill>
                          <a:effectLst/>
                          <a:uLnTx/>
                          <a:uFillTx/>
                          <a:latin typeface="+mn-lt"/>
                          <a:ea typeface="+mn-ea"/>
                          <a:cs typeface="+mn-cs"/>
                        </a:rPr>
                        <a:t> 
 Need a comprehensive coursebook for Matriculation Semester 2? :)
Oxford Fajar’s textbooks for Matriculation Semester 2 Fifth Edition Updated stimulate your interest in chosen subjects and help you gain a firm understanding of important principles and concepts!
It comes with a convenient quick revision notes, numerous worked examples, practice exercises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9308598"/>
                  </a:ext>
                </a:extLst>
              </a:tr>
            </a:tbl>
          </a:graphicData>
        </a:graphic>
      </p:graphicFrame>
      <p:sp>
        <p:nvSpPr>
          <p:cNvPr id="4" name="Text Placeholder 3">
            <a:extLst>
              <a:ext uri="{FF2B5EF4-FFF2-40B4-BE49-F238E27FC236}">
                <a16:creationId xmlns:a16="http://schemas.microsoft.com/office/drawing/2014/main" id="{AA4C4293-C1F2-4E71-9974-FA043EB1D8A5}"/>
              </a:ext>
            </a:extLst>
          </p:cNvPr>
          <p:cNvSpPr>
            <a:spLocks noGrp="1"/>
          </p:cNvSpPr>
          <p:nvPr>
            <p:ph type="body" sz="quarter" idx="14"/>
          </p:nvPr>
        </p:nvSpPr>
        <p:spPr/>
        <p:txBody>
          <a:bodyPr/>
          <a:lstStyle/>
          <a:p>
            <a:r>
              <a:rPr lang="en-US"/>
              <a:t>01/01/2018 - 02/28/2019</a:t>
            </a:r>
          </a:p>
        </p:txBody>
      </p:sp>
    </p:spTree>
    <p:extLst>
      <p:ext uri="{BB962C8B-B14F-4D97-AF65-F5344CB8AC3E}">
        <p14:creationId xmlns:p14="http://schemas.microsoft.com/office/powerpoint/2010/main" val="3271375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1274</Words>
  <Application>Microsoft Office PowerPoint</Application>
  <PresentationFormat>On-screen Show (4:3)</PresentationFormat>
  <Paragraphs>553</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3</vt:lpstr>
      <vt:lpstr>Facebook (FB) Custom Own Posts Table (new) | Oxford Fajar Pre-University - 2 of 3</vt:lpstr>
      <vt:lpstr>Facebook (FB) Custom Own Posts Table (new) | Oxford Fajar Pre-University - 3 of 3</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15</vt:lpstr>
      <vt:lpstr>Facebook Own Posts Table | Oxford Fajar Pre-University - 2 of 15</vt:lpstr>
      <vt:lpstr>Facebook Own Posts Table | Oxford Fajar Pre-University - 3 of 15</vt:lpstr>
      <vt:lpstr>Facebook Own Posts Table | Oxford Fajar Pre-University - 4 of 15</vt:lpstr>
      <vt:lpstr>Facebook Own Posts Table | Oxford Fajar Pre-University - 5 of 15</vt:lpstr>
      <vt:lpstr>Facebook Own Posts Table | Oxford Fajar Pre-University - 6 of 15</vt:lpstr>
      <vt:lpstr>Facebook Own Posts Table | Oxford Fajar Pre-University - 7 of 15</vt:lpstr>
      <vt:lpstr>Facebook Own Posts Table | Oxford Fajar Pre-University - 8 of 15</vt:lpstr>
      <vt:lpstr>Facebook Own Posts Table | Oxford Fajar Pre-University - 9 of 15</vt:lpstr>
      <vt:lpstr>Facebook Own Posts Table | Oxford Fajar Pre-University - 10 of 15</vt:lpstr>
      <vt:lpstr>Facebook Own Posts Table | Oxford Fajar Pre-University - 11 of 15</vt:lpstr>
      <vt:lpstr>Facebook Own Posts Table | Oxford Fajar Pre-University - 12 of 15</vt:lpstr>
      <vt:lpstr>Facebook Own Posts Table | Oxford Fajar Pre-University - 13 of 15</vt:lpstr>
      <vt:lpstr>Facebook Own Posts Table | Oxford Fajar Pre-University - 14 of 15</vt:lpstr>
      <vt:lpstr>Facebook Own Posts Table | Oxford Fajar Pre-University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2019-03-18T16:35:44Z</dcterms:created>
  <dcterms:modified xsi:type="dcterms:W3CDTF">2019-03-18T16:36:33Z</dcterms:modified>
</cp:coreProperties>
</file>