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3" r:id="rId17"/>
    <p:sldId id="274" r:id="rId18"/>
    <p:sldId id="275"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Sheet1!$A$2:$A$425</c:f>
              <c:numCache>
                <c:formatCode>m/d/yyyy</c:formatCode>
                <c:ptCount val="42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pt idx="244">
                  <c:v>43345</c:v>
                </c:pt>
                <c:pt idx="245">
                  <c:v>43346</c:v>
                </c:pt>
                <c:pt idx="246">
                  <c:v>43347</c:v>
                </c:pt>
                <c:pt idx="247">
                  <c:v>43348</c:v>
                </c:pt>
                <c:pt idx="248">
                  <c:v>43349</c:v>
                </c:pt>
                <c:pt idx="249">
                  <c:v>43350</c:v>
                </c:pt>
                <c:pt idx="250">
                  <c:v>43351</c:v>
                </c:pt>
                <c:pt idx="251">
                  <c:v>43352</c:v>
                </c:pt>
                <c:pt idx="252">
                  <c:v>43353</c:v>
                </c:pt>
                <c:pt idx="253">
                  <c:v>43354</c:v>
                </c:pt>
                <c:pt idx="254">
                  <c:v>43355</c:v>
                </c:pt>
                <c:pt idx="255">
                  <c:v>43356</c:v>
                </c:pt>
                <c:pt idx="256">
                  <c:v>43357</c:v>
                </c:pt>
                <c:pt idx="257">
                  <c:v>43358</c:v>
                </c:pt>
                <c:pt idx="258">
                  <c:v>43359</c:v>
                </c:pt>
                <c:pt idx="259">
                  <c:v>43360</c:v>
                </c:pt>
                <c:pt idx="260">
                  <c:v>43361</c:v>
                </c:pt>
                <c:pt idx="261">
                  <c:v>43362</c:v>
                </c:pt>
                <c:pt idx="262">
                  <c:v>43363</c:v>
                </c:pt>
                <c:pt idx="263">
                  <c:v>43364</c:v>
                </c:pt>
                <c:pt idx="264">
                  <c:v>43365</c:v>
                </c:pt>
                <c:pt idx="265">
                  <c:v>43366</c:v>
                </c:pt>
                <c:pt idx="266">
                  <c:v>43367</c:v>
                </c:pt>
                <c:pt idx="267">
                  <c:v>43368</c:v>
                </c:pt>
                <c:pt idx="268">
                  <c:v>43369</c:v>
                </c:pt>
                <c:pt idx="269">
                  <c:v>43370</c:v>
                </c:pt>
                <c:pt idx="270">
                  <c:v>43371</c:v>
                </c:pt>
                <c:pt idx="271">
                  <c:v>43372</c:v>
                </c:pt>
                <c:pt idx="272">
                  <c:v>43373</c:v>
                </c:pt>
                <c:pt idx="273">
                  <c:v>43374</c:v>
                </c:pt>
                <c:pt idx="274">
                  <c:v>43375</c:v>
                </c:pt>
                <c:pt idx="275">
                  <c:v>43376</c:v>
                </c:pt>
                <c:pt idx="276">
                  <c:v>43377</c:v>
                </c:pt>
                <c:pt idx="277">
                  <c:v>43378</c:v>
                </c:pt>
                <c:pt idx="278">
                  <c:v>43379</c:v>
                </c:pt>
                <c:pt idx="279">
                  <c:v>43380</c:v>
                </c:pt>
                <c:pt idx="280">
                  <c:v>43381</c:v>
                </c:pt>
                <c:pt idx="281">
                  <c:v>43382</c:v>
                </c:pt>
                <c:pt idx="282">
                  <c:v>43383</c:v>
                </c:pt>
                <c:pt idx="283">
                  <c:v>43384</c:v>
                </c:pt>
                <c:pt idx="284">
                  <c:v>43385</c:v>
                </c:pt>
                <c:pt idx="285">
                  <c:v>43386</c:v>
                </c:pt>
                <c:pt idx="286">
                  <c:v>43387</c:v>
                </c:pt>
                <c:pt idx="287">
                  <c:v>43388</c:v>
                </c:pt>
                <c:pt idx="288">
                  <c:v>43389</c:v>
                </c:pt>
                <c:pt idx="289">
                  <c:v>43390</c:v>
                </c:pt>
                <c:pt idx="290">
                  <c:v>43391</c:v>
                </c:pt>
                <c:pt idx="291">
                  <c:v>43392</c:v>
                </c:pt>
                <c:pt idx="292">
                  <c:v>43393</c:v>
                </c:pt>
                <c:pt idx="293">
                  <c:v>43394</c:v>
                </c:pt>
                <c:pt idx="294">
                  <c:v>43395</c:v>
                </c:pt>
                <c:pt idx="295">
                  <c:v>43396</c:v>
                </c:pt>
                <c:pt idx="296">
                  <c:v>43397</c:v>
                </c:pt>
                <c:pt idx="297">
                  <c:v>43398</c:v>
                </c:pt>
                <c:pt idx="298">
                  <c:v>43399</c:v>
                </c:pt>
                <c:pt idx="299">
                  <c:v>43400</c:v>
                </c:pt>
                <c:pt idx="300">
                  <c:v>43401</c:v>
                </c:pt>
                <c:pt idx="301">
                  <c:v>43402</c:v>
                </c:pt>
                <c:pt idx="302">
                  <c:v>43403</c:v>
                </c:pt>
                <c:pt idx="303">
                  <c:v>43404</c:v>
                </c:pt>
                <c:pt idx="304">
                  <c:v>43405</c:v>
                </c:pt>
                <c:pt idx="305">
                  <c:v>43406</c:v>
                </c:pt>
                <c:pt idx="306">
                  <c:v>43407</c:v>
                </c:pt>
                <c:pt idx="307">
                  <c:v>43408</c:v>
                </c:pt>
                <c:pt idx="308">
                  <c:v>43409</c:v>
                </c:pt>
                <c:pt idx="309">
                  <c:v>43410</c:v>
                </c:pt>
                <c:pt idx="310">
                  <c:v>43411</c:v>
                </c:pt>
                <c:pt idx="311">
                  <c:v>43412</c:v>
                </c:pt>
                <c:pt idx="312">
                  <c:v>43413</c:v>
                </c:pt>
                <c:pt idx="313">
                  <c:v>43414</c:v>
                </c:pt>
                <c:pt idx="314">
                  <c:v>43415</c:v>
                </c:pt>
                <c:pt idx="315">
                  <c:v>43416</c:v>
                </c:pt>
                <c:pt idx="316">
                  <c:v>43417</c:v>
                </c:pt>
                <c:pt idx="317">
                  <c:v>43418</c:v>
                </c:pt>
                <c:pt idx="318">
                  <c:v>43419</c:v>
                </c:pt>
                <c:pt idx="319">
                  <c:v>43420</c:v>
                </c:pt>
                <c:pt idx="320">
                  <c:v>43421</c:v>
                </c:pt>
                <c:pt idx="321">
                  <c:v>43422</c:v>
                </c:pt>
                <c:pt idx="322">
                  <c:v>43423</c:v>
                </c:pt>
                <c:pt idx="323">
                  <c:v>43424</c:v>
                </c:pt>
                <c:pt idx="324">
                  <c:v>43425</c:v>
                </c:pt>
                <c:pt idx="325">
                  <c:v>43426</c:v>
                </c:pt>
                <c:pt idx="326">
                  <c:v>43427</c:v>
                </c:pt>
                <c:pt idx="327">
                  <c:v>43428</c:v>
                </c:pt>
                <c:pt idx="328">
                  <c:v>43429</c:v>
                </c:pt>
                <c:pt idx="329">
                  <c:v>43430</c:v>
                </c:pt>
                <c:pt idx="330">
                  <c:v>43431</c:v>
                </c:pt>
                <c:pt idx="331">
                  <c:v>43432</c:v>
                </c:pt>
                <c:pt idx="332">
                  <c:v>43433</c:v>
                </c:pt>
                <c:pt idx="333">
                  <c:v>43434</c:v>
                </c:pt>
                <c:pt idx="334">
                  <c:v>43435</c:v>
                </c:pt>
                <c:pt idx="335">
                  <c:v>43436</c:v>
                </c:pt>
                <c:pt idx="336">
                  <c:v>43437</c:v>
                </c:pt>
                <c:pt idx="337">
                  <c:v>43438</c:v>
                </c:pt>
                <c:pt idx="338">
                  <c:v>43439</c:v>
                </c:pt>
                <c:pt idx="339">
                  <c:v>43440</c:v>
                </c:pt>
                <c:pt idx="340">
                  <c:v>43441</c:v>
                </c:pt>
                <c:pt idx="341">
                  <c:v>43442</c:v>
                </c:pt>
                <c:pt idx="342">
                  <c:v>43443</c:v>
                </c:pt>
                <c:pt idx="343">
                  <c:v>43444</c:v>
                </c:pt>
                <c:pt idx="344">
                  <c:v>43445</c:v>
                </c:pt>
                <c:pt idx="345">
                  <c:v>43446</c:v>
                </c:pt>
                <c:pt idx="346">
                  <c:v>43447</c:v>
                </c:pt>
                <c:pt idx="347">
                  <c:v>43448</c:v>
                </c:pt>
                <c:pt idx="348">
                  <c:v>43449</c:v>
                </c:pt>
                <c:pt idx="349">
                  <c:v>43450</c:v>
                </c:pt>
                <c:pt idx="350">
                  <c:v>43451</c:v>
                </c:pt>
                <c:pt idx="351">
                  <c:v>43452</c:v>
                </c:pt>
                <c:pt idx="352">
                  <c:v>43453</c:v>
                </c:pt>
                <c:pt idx="353">
                  <c:v>43454</c:v>
                </c:pt>
                <c:pt idx="354">
                  <c:v>43455</c:v>
                </c:pt>
                <c:pt idx="355">
                  <c:v>43456</c:v>
                </c:pt>
                <c:pt idx="356">
                  <c:v>43457</c:v>
                </c:pt>
                <c:pt idx="357">
                  <c:v>43458</c:v>
                </c:pt>
                <c:pt idx="358">
                  <c:v>43459</c:v>
                </c:pt>
                <c:pt idx="359">
                  <c:v>43460</c:v>
                </c:pt>
                <c:pt idx="360">
                  <c:v>43461</c:v>
                </c:pt>
                <c:pt idx="361">
                  <c:v>43462</c:v>
                </c:pt>
                <c:pt idx="362">
                  <c:v>43463</c:v>
                </c:pt>
                <c:pt idx="363">
                  <c:v>43464</c:v>
                </c:pt>
                <c:pt idx="364">
                  <c:v>43465</c:v>
                </c:pt>
                <c:pt idx="365">
                  <c:v>43466</c:v>
                </c:pt>
                <c:pt idx="366">
                  <c:v>43467</c:v>
                </c:pt>
                <c:pt idx="367">
                  <c:v>43468</c:v>
                </c:pt>
                <c:pt idx="368">
                  <c:v>43469</c:v>
                </c:pt>
                <c:pt idx="369">
                  <c:v>43470</c:v>
                </c:pt>
                <c:pt idx="370">
                  <c:v>43471</c:v>
                </c:pt>
                <c:pt idx="371">
                  <c:v>43472</c:v>
                </c:pt>
                <c:pt idx="372">
                  <c:v>43473</c:v>
                </c:pt>
                <c:pt idx="373">
                  <c:v>43474</c:v>
                </c:pt>
                <c:pt idx="374">
                  <c:v>43475</c:v>
                </c:pt>
                <c:pt idx="375">
                  <c:v>43476</c:v>
                </c:pt>
                <c:pt idx="376">
                  <c:v>43477</c:v>
                </c:pt>
                <c:pt idx="377">
                  <c:v>43478</c:v>
                </c:pt>
                <c:pt idx="378">
                  <c:v>43479</c:v>
                </c:pt>
                <c:pt idx="379">
                  <c:v>43480</c:v>
                </c:pt>
                <c:pt idx="380">
                  <c:v>43481</c:v>
                </c:pt>
                <c:pt idx="381">
                  <c:v>43482</c:v>
                </c:pt>
                <c:pt idx="382">
                  <c:v>43483</c:v>
                </c:pt>
                <c:pt idx="383">
                  <c:v>43484</c:v>
                </c:pt>
                <c:pt idx="384">
                  <c:v>43485</c:v>
                </c:pt>
                <c:pt idx="385">
                  <c:v>43486</c:v>
                </c:pt>
                <c:pt idx="386">
                  <c:v>43487</c:v>
                </c:pt>
                <c:pt idx="387">
                  <c:v>43488</c:v>
                </c:pt>
                <c:pt idx="388">
                  <c:v>43489</c:v>
                </c:pt>
                <c:pt idx="389">
                  <c:v>43490</c:v>
                </c:pt>
                <c:pt idx="390">
                  <c:v>43491</c:v>
                </c:pt>
                <c:pt idx="391">
                  <c:v>43492</c:v>
                </c:pt>
                <c:pt idx="392">
                  <c:v>43493</c:v>
                </c:pt>
                <c:pt idx="393">
                  <c:v>43494</c:v>
                </c:pt>
                <c:pt idx="394">
                  <c:v>43495</c:v>
                </c:pt>
                <c:pt idx="395">
                  <c:v>43496</c:v>
                </c:pt>
                <c:pt idx="396">
                  <c:v>43497</c:v>
                </c:pt>
                <c:pt idx="397">
                  <c:v>43498</c:v>
                </c:pt>
                <c:pt idx="398">
                  <c:v>43499</c:v>
                </c:pt>
                <c:pt idx="399">
                  <c:v>43500</c:v>
                </c:pt>
                <c:pt idx="400">
                  <c:v>43501</c:v>
                </c:pt>
                <c:pt idx="401">
                  <c:v>43502</c:v>
                </c:pt>
                <c:pt idx="402">
                  <c:v>43503</c:v>
                </c:pt>
                <c:pt idx="403">
                  <c:v>43504</c:v>
                </c:pt>
                <c:pt idx="404">
                  <c:v>43505</c:v>
                </c:pt>
                <c:pt idx="405">
                  <c:v>43506</c:v>
                </c:pt>
                <c:pt idx="406">
                  <c:v>43507</c:v>
                </c:pt>
                <c:pt idx="407">
                  <c:v>43508</c:v>
                </c:pt>
                <c:pt idx="408">
                  <c:v>43509</c:v>
                </c:pt>
                <c:pt idx="409">
                  <c:v>43510</c:v>
                </c:pt>
                <c:pt idx="410">
                  <c:v>43511</c:v>
                </c:pt>
                <c:pt idx="411">
                  <c:v>43512</c:v>
                </c:pt>
                <c:pt idx="412">
                  <c:v>43513</c:v>
                </c:pt>
                <c:pt idx="413">
                  <c:v>43514</c:v>
                </c:pt>
                <c:pt idx="414">
                  <c:v>43515</c:v>
                </c:pt>
                <c:pt idx="415">
                  <c:v>43516</c:v>
                </c:pt>
                <c:pt idx="416">
                  <c:v>43517</c:v>
                </c:pt>
                <c:pt idx="417">
                  <c:v>43518</c:v>
                </c:pt>
                <c:pt idx="418">
                  <c:v>43519</c:v>
                </c:pt>
                <c:pt idx="419">
                  <c:v>43520</c:v>
                </c:pt>
                <c:pt idx="420">
                  <c:v>43521</c:v>
                </c:pt>
                <c:pt idx="421">
                  <c:v>43522</c:v>
                </c:pt>
                <c:pt idx="422">
                  <c:v>43523</c:v>
                </c:pt>
                <c:pt idx="423">
                  <c:v>43524</c:v>
                </c:pt>
              </c:numCache>
            </c:numRef>
          </c:cat>
          <c:val>
            <c:numRef>
              <c:f>Sheet1!$B$2:$B$425</c:f>
              <c:numCache>
                <c:formatCode>General</c:formatCode>
                <c:ptCount val="424"/>
                <c:pt idx="0">
                  <c:v>7976</c:v>
                </c:pt>
                <c:pt idx="1">
                  <c:v>8244</c:v>
                </c:pt>
                <c:pt idx="2">
                  <c:v>11193</c:v>
                </c:pt>
                <c:pt idx="3">
                  <c:v>40359</c:v>
                </c:pt>
                <c:pt idx="4">
                  <c:v>4082</c:v>
                </c:pt>
                <c:pt idx="5">
                  <c:v>7248</c:v>
                </c:pt>
                <c:pt idx="6">
                  <c:v>56925</c:v>
                </c:pt>
                <c:pt idx="7">
                  <c:v>17094</c:v>
                </c:pt>
                <c:pt idx="8">
                  <c:v>11537</c:v>
                </c:pt>
                <c:pt idx="9">
                  <c:v>12717</c:v>
                </c:pt>
                <c:pt idx="10">
                  <c:v>13306</c:v>
                </c:pt>
                <c:pt idx="11">
                  <c:v>14835</c:v>
                </c:pt>
                <c:pt idx="12">
                  <c:v>10394</c:v>
                </c:pt>
                <c:pt idx="13">
                  <c:v>13437</c:v>
                </c:pt>
                <c:pt idx="14">
                  <c:v>16485</c:v>
                </c:pt>
                <c:pt idx="15">
                  <c:v>15745</c:v>
                </c:pt>
                <c:pt idx="16">
                  <c:v>56301</c:v>
                </c:pt>
                <c:pt idx="17">
                  <c:v>94038</c:v>
                </c:pt>
                <c:pt idx="18">
                  <c:v>44705</c:v>
                </c:pt>
                <c:pt idx="19">
                  <c:v>34026</c:v>
                </c:pt>
                <c:pt idx="20">
                  <c:v>22049</c:v>
                </c:pt>
                <c:pt idx="21">
                  <c:v>16821</c:v>
                </c:pt>
                <c:pt idx="22">
                  <c:v>12232</c:v>
                </c:pt>
                <c:pt idx="23">
                  <c:v>10908</c:v>
                </c:pt>
                <c:pt idx="24">
                  <c:v>12040</c:v>
                </c:pt>
                <c:pt idx="25">
                  <c:v>12953</c:v>
                </c:pt>
                <c:pt idx="26">
                  <c:v>10797</c:v>
                </c:pt>
                <c:pt idx="27">
                  <c:v>13687</c:v>
                </c:pt>
                <c:pt idx="28">
                  <c:v>14409</c:v>
                </c:pt>
                <c:pt idx="29">
                  <c:v>11000</c:v>
                </c:pt>
                <c:pt idx="30">
                  <c:v>10919</c:v>
                </c:pt>
                <c:pt idx="31">
                  <c:v>13991</c:v>
                </c:pt>
                <c:pt idx="32">
                  <c:v>12432</c:v>
                </c:pt>
                <c:pt idx="33">
                  <c:v>7842</c:v>
                </c:pt>
                <c:pt idx="34">
                  <c:v>2556</c:v>
                </c:pt>
                <c:pt idx="35">
                  <c:v>1648</c:v>
                </c:pt>
                <c:pt idx="36">
                  <c:v>1041</c:v>
                </c:pt>
                <c:pt idx="37">
                  <c:v>1103</c:v>
                </c:pt>
                <c:pt idx="38">
                  <c:v>2172</c:v>
                </c:pt>
                <c:pt idx="39">
                  <c:v>3041</c:v>
                </c:pt>
                <c:pt idx="40">
                  <c:v>2670</c:v>
                </c:pt>
                <c:pt idx="41">
                  <c:v>3402</c:v>
                </c:pt>
                <c:pt idx="42">
                  <c:v>3350</c:v>
                </c:pt>
                <c:pt idx="43">
                  <c:v>3642</c:v>
                </c:pt>
                <c:pt idx="44">
                  <c:v>5670</c:v>
                </c:pt>
                <c:pt idx="45">
                  <c:v>3802</c:v>
                </c:pt>
                <c:pt idx="46">
                  <c:v>4655</c:v>
                </c:pt>
                <c:pt idx="47">
                  <c:v>4724</c:v>
                </c:pt>
                <c:pt idx="48">
                  <c:v>1779</c:v>
                </c:pt>
                <c:pt idx="49">
                  <c:v>2332</c:v>
                </c:pt>
                <c:pt idx="50">
                  <c:v>3076</c:v>
                </c:pt>
                <c:pt idx="51">
                  <c:v>3402</c:v>
                </c:pt>
                <c:pt idx="52">
                  <c:v>3412</c:v>
                </c:pt>
                <c:pt idx="53">
                  <c:v>2104</c:v>
                </c:pt>
                <c:pt idx="54">
                  <c:v>53813</c:v>
                </c:pt>
                <c:pt idx="55">
                  <c:v>108814</c:v>
                </c:pt>
                <c:pt idx="56">
                  <c:v>144724</c:v>
                </c:pt>
                <c:pt idx="57">
                  <c:v>99593</c:v>
                </c:pt>
                <c:pt idx="58">
                  <c:v>61288</c:v>
                </c:pt>
                <c:pt idx="59">
                  <c:v>42454</c:v>
                </c:pt>
                <c:pt idx="60">
                  <c:v>50570</c:v>
                </c:pt>
                <c:pt idx="61">
                  <c:v>51441</c:v>
                </c:pt>
                <c:pt idx="62">
                  <c:v>60460</c:v>
                </c:pt>
                <c:pt idx="63">
                  <c:v>25760</c:v>
                </c:pt>
                <c:pt idx="64">
                  <c:v>22492</c:v>
                </c:pt>
                <c:pt idx="65">
                  <c:v>23734</c:v>
                </c:pt>
                <c:pt idx="66">
                  <c:v>22852</c:v>
                </c:pt>
                <c:pt idx="67">
                  <c:v>27111</c:v>
                </c:pt>
                <c:pt idx="68">
                  <c:v>24684</c:v>
                </c:pt>
                <c:pt idx="69">
                  <c:v>26326</c:v>
                </c:pt>
                <c:pt idx="70">
                  <c:v>26427</c:v>
                </c:pt>
                <c:pt idx="71">
                  <c:v>26601</c:v>
                </c:pt>
                <c:pt idx="72">
                  <c:v>23256</c:v>
                </c:pt>
                <c:pt idx="73">
                  <c:v>25030</c:v>
                </c:pt>
                <c:pt idx="74">
                  <c:v>16143</c:v>
                </c:pt>
                <c:pt idx="75">
                  <c:v>2181</c:v>
                </c:pt>
                <c:pt idx="76">
                  <c:v>2681</c:v>
                </c:pt>
                <c:pt idx="77">
                  <c:v>19483</c:v>
                </c:pt>
                <c:pt idx="78">
                  <c:v>62495</c:v>
                </c:pt>
                <c:pt idx="79">
                  <c:v>62598</c:v>
                </c:pt>
                <c:pt idx="80">
                  <c:v>64739</c:v>
                </c:pt>
                <c:pt idx="81">
                  <c:v>63026</c:v>
                </c:pt>
                <c:pt idx="82">
                  <c:v>59819</c:v>
                </c:pt>
                <c:pt idx="83">
                  <c:v>59413</c:v>
                </c:pt>
                <c:pt idx="84">
                  <c:v>59465</c:v>
                </c:pt>
                <c:pt idx="85">
                  <c:v>60850</c:v>
                </c:pt>
                <c:pt idx="86">
                  <c:v>62913</c:v>
                </c:pt>
                <c:pt idx="87">
                  <c:v>61065</c:v>
                </c:pt>
                <c:pt idx="88">
                  <c:v>53967</c:v>
                </c:pt>
                <c:pt idx="89">
                  <c:v>53359</c:v>
                </c:pt>
                <c:pt idx="90">
                  <c:v>33970</c:v>
                </c:pt>
                <c:pt idx="91">
                  <c:v>31589</c:v>
                </c:pt>
                <c:pt idx="92">
                  <c:v>62833</c:v>
                </c:pt>
                <c:pt idx="93">
                  <c:v>49504</c:v>
                </c:pt>
                <c:pt idx="94">
                  <c:v>51931</c:v>
                </c:pt>
                <c:pt idx="95">
                  <c:v>48369</c:v>
                </c:pt>
                <c:pt idx="96">
                  <c:v>49001</c:v>
                </c:pt>
                <c:pt idx="97">
                  <c:v>46362</c:v>
                </c:pt>
                <c:pt idx="98">
                  <c:v>46561</c:v>
                </c:pt>
                <c:pt idx="99">
                  <c:v>53043</c:v>
                </c:pt>
                <c:pt idx="100">
                  <c:v>46248</c:v>
                </c:pt>
                <c:pt idx="101">
                  <c:v>44399</c:v>
                </c:pt>
                <c:pt idx="102">
                  <c:v>45947</c:v>
                </c:pt>
                <c:pt idx="103">
                  <c:v>50308</c:v>
                </c:pt>
                <c:pt idx="104">
                  <c:v>51134</c:v>
                </c:pt>
                <c:pt idx="105">
                  <c:v>46142</c:v>
                </c:pt>
                <c:pt idx="106">
                  <c:v>52094</c:v>
                </c:pt>
                <c:pt idx="107">
                  <c:v>52873</c:v>
                </c:pt>
                <c:pt idx="108">
                  <c:v>45841</c:v>
                </c:pt>
                <c:pt idx="109">
                  <c:v>48077</c:v>
                </c:pt>
                <c:pt idx="110">
                  <c:v>49174</c:v>
                </c:pt>
                <c:pt idx="111">
                  <c:v>49947</c:v>
                </c:pt>
                <c:pt idx="112">
                  <c:v>44695</c:v>
                </c:pt>
                <c:pt idx="113">
                  <c:v>49227</c:v>
                </c:pt>
                <c:pt idx="114">
                  <c:v>52113</c:v>
                </c:pt>
                <c:pt idx="115">
                  <c:v>52988</c:v>
                </c:pt>
                <c:pt idx="116">
                  <c:v>48827</c:v>
                </c:pt>
                <c:pt idx="117">
                  <c:v>53362</c:v>
                </c:pt>
                <c:pt idx="118">
                  <c:v>46477</c:v>
                </c:pt>
                <c:pt idx="119">
                  <c:v>47707</c:v>
                </c:pt>
                <c:pt idx="120">
                  <c:v>59401</c:v>
                </c:pt>
                <c:pt idx="121">
                  <c:v>49187</c:v>
                </c:pt>
                <c:pt idx="122">
                  <c:v>27729</c:v>
                </c:pt>
                <c:pt idx="123">
                  <c:v>6191</c:v>
                </c:pt>
                <c:pt idx="124">
                  <c:v>8826</c:v>
                </c:pt>
                <c:pt idx="125">
                  <c:v>4754</c:v>
                </c:pt>
                <c:pt idx="126">
                  <c:v>1059</c:v>
                </c:pt>
                <c:pt idx="127">
                  <c:v>964</c:v>
                </c:pt>
                <c:pt idx="128">
                  <c:v>795</c:v>
                </c:pt>
                <c:pt idx="129">
                  <c:v>1280</c:v>
                </c:pt>
                <c:pt idx="130">
                  <c:v>2130</c:v>
                </c:pt>
                <c:pt idx="131">
                  <c:v>2784</c:v>
                </c:pt>
                <c:pt idx="132">
                  <c:v>1069</c:v>
                </c:pt>
                <c:pt idx="133">
                  <c:v>1053</c:v>
                </c:pt>
                <c:pt idx="134">
                  <c:v>692</c:v>
                </c:pt>
                <c:pt idx="135">
                  <c:v>1191</c:v>
                </c:pt>
                <c:pt idx="136">
                  <c:v>971</c:v>
                </c:pt>
                <c:pt idx="137">
                  <c:v>886</c:v>
                </c:pt>
                <c:pt idx="138">
                  <c:v>5224</c:v>
                </c:pt>
                <c:pt idx="139">
                  <c:v>4046</c:v>
                </c:pt>
                <c:pt idx="140">
                  <c:v>1418</c:v>
                </c:pt>
                <c:pt idx="141">
                  <c:v>2738</c:v>
                </c:pt>
                <c:pt idx="142">
                  <c:v>2258</c:v>
                </c:pt>
                <c:pt idx="143">
                  <c:v>2730</c:v>
                </c:pt>
                <c:pt idx="144">
                  <c:v>3887</c:v>
                </c:pt>
                <c:pt idx="145">
                  <c:v>1801</c:v>
                </c:pt>
                <c:pt idx="146">
                  <c:v>1279</c:v>
                </c:pt>
                <c:pt idx="147">
                  <c:v>1212</c:v>
                </c:pt>
                <c:pt idx="148">
                  <c:v>928</c:v>
                </c:pt>
                <c:pt idx="149">
                  <c:v>972</c:v>
                </c:pt>
                <c:pt idx="150">
                  <c:v>852</c:v>
                </c:pt>
                <c:pt idx="151">
                  <c:v>2398</c:v>
                </c:pt>
                <c:pt idx="152">
                  <c:v>2307</c:v>
                </c:pt>
                <c:pt idx="153">
                  <c:v>1038</c:v>
                </c:pt>
                <c:pt idx="154">
                  <c:v>857</c:v>
                </c:pt>
                <c:pt idx="155">
                  <c:v>890</c:v>
                </c:pt>
                <c:pt idx="156">
                  <c:v>823</c:v>
                </c:pt>
                <c:pt idx="157">
                  <c:v>650</c:v>
                </c:pt>
                <c:pt idx="158">
                  <c:v>693</c:v>
                </c:pt>
                <c:pt idx="159">
                  <c:v>1107</c:v>
                </c:pt>
                <c:pt idx="160">
                  <c:v>1279</c:v>
                </c:pt>
                <c:pt idx="161">
                  <c:v>872</c:v>
                </c:pt>
                <c:pt idx="162">
                  <c:v>875</c:v>
                </c:pt>
                <c:pt idx="163">
                  <c:v>1205</c:v>
                </c:pt>
                <c:pt idx="164">
                  <c:v>1264</c:v>
                </c:pt>
                <c:pt idx="165">
                  <c:v>1777</c:v>
                </c:pt>
                <c:pt idx="166">
                  <c:v>2807</c:v>
                </c:pt>
                <c:pt idx="167">
                  <c:v>3006</c:v>
                </c:pt>
                <c:pt idx="168">
                  <c:v>3340</c:v>
                </c:pt>
                <c:pt idx="169">
                  <c:v>1211</c:v>
                </c:pt>
                <c:pt idx="170">
                  <c:v>1652</c:v>
                </c:pt>
                <c:pt idx="171">
                  <c:v>2875</c:v>
                </c:pt>
                <c:pt idx="172">
                  <c:v>1051</c:v>
                </c:pt>
                <c:pt idx="173">
                  <c:v>1725</c:v>
                </c:pt>
                <c:pt idx="174">
                  <c:v>923</c:v>
                </c:pt>
                <c:pt idx="175">
                  <c:v>1249</c:v>
                </c:pt>
                <c:pt idx="176">
                  <c:v>2431</c:v>
                </c:pt>
                <c:pt idx="177">
                  <c:v>1185</c:v>
                </c:pt>
                <c:pt idx="178">
                  <c:v>822</c:v>
                </c:pt>
                <c:pt idx="179">
                  <c:v>2077</c:v>
                </c:pt>
                <c:pt idx="180">
                  <c:v>1643</c:v>
                </c:pt>
                <c:pt idx="181">
                  <c:v>1626</c:v>
                </c:pt>
                <c:pt idx="182">
                  <c:v>1543</c:v>
                </c:pt>
                <c:pt idx="183">
                  <c:v>785</c:v>
                </c:pt>
                <c:pt idx="184">
                  <c:v>820</c:v>
                </c:pt>
                <c:pt idx="185">
                  <c:v>982</c:v>
                </c:pt>
                <c:pt idx="186">
                  <c:v>934</c:v>
                </c:pt>
                <c:pt idx="187">
                  <c:v>892</c:v>
                </c:pt>
                <c:pt idx="188">
                  <c:v>896</c:v>
                </c:pt>
                <c:pt idx="189">
                  <c:v>910</c:v>
                </c:pt>
                <c:pt idx="190">
                  <c:v>910</c:v>
                </c:pt>
                <c:pt idx="191">
                  <c:v>889</c:v>
                </c:pt>
                <c:pt idx="192">
                  <c:v>966</c:v>
                </c:pt>
                <c:pt idx="193">
                  <c:v>1028</c:v>
                </c:pt>
                <c:pt idx="194">
                  <c:v>1119</c:v>
                </c:pt>
                <c:pt idx="195">
                  <c:v>1079</c:v>
                </c:pt>
                <c:pt idx="196">
                  <c:v>1875</c:v>
                </c:pt>
                <c:pt idx="197">
                  <c:v>2395</c:v>
                </c:pt>
                <c:pt idx="198">
                  <c:v>1673</c:v>
                </c:pt>
                <c:pt idx="199">
                  <c:v>1591</c:v>
                </c:pt>
                <c:pt idx="200">
                  <c:v>1608</c:v>
                </c:pt>
                <c:pt idx="201">
                  <c:v>1088</c:v>
                </c:pt>
                <c:pt idx="202">
                  <c:v>948</c:v>
                </c:pt>
                <c:pt idx="203">
                  <c:v>907</c:v>
                </c:pt>
                <c:pt idx="204">
                  <c:v>1684</c:v>
                </c:pt>
                <c:pt idx="205">
                  <c:v>3504</c:v>
                </c:pt>
                <c:pt idx="206">
                  <c:v>2379</c:v>
                </c:pt>
                <c:pt idx="207">
                  <c:v>2460</c:v>
                </c:pt>
                <c:pt idx="208">
                  <c:v>2017</c:v>
                </c:pt>
                <c:pt idx="209">
                  <c:v>2055</c:v>
                </c:pt>
                <c:pt idx="210">
                  <c:v>1157</c:v>
                </c:pt>
                <c:pt idx="211">
                  <c:v>956</c:v>
                </c:pt>
                <c:pt idx="212">
                  <c:v>953</c:v>
                </c:pt>
                <c:pt idx="213">
                  <c:v>1048</c:v>
                </c:pt>
                <c:pt idx="214">
                  <c:v>1277</c:v>
                </c:pt>
                <c:pt idx="215">
                  <c:v>1668</c:v>
                </c:pt>
                <c:pt idx="216">
                  <c:v>1935</c:v>
                </c:pt>
                <c:pt idx="217">
                  <c:v>1426</c:v>
                </c:pt>
                <c:pt idx="218">
                  <c:v>1630</c:v>
                </c:pt>
                <c:pt idx="219">
                  <c:v>2079</c:v>
                </c:pt>
                <c:pt idx="220">
                  <c:v>1867</c:v>
                </c:pt>
                <c:pt idx="221">
                  <c:v>1639</c:v>
                </c:pt>
                <c:pt idx="222">
                  <c:v>1426</c:v>
                </c:pt>
                <c:pt idx="223">
                  <c:v>1531</c:v>
                </c:pt>
                <c:pt idx="224">
                  <c:v>1562</c:v>
                </c:pt>
                <c:pt idx="225">
                  <c:v>1033</c:v>
                </c:pt>
                <c:pt idx="226">
                  <c:v>1539</c:v>
                </c:pt>
                <c:pt idx="227">
                  <c:v>1446</c:v>
                </c:pt>
                <c:pt idx="228">
                  <c:v>1048</c:v>
                </c:pt>
                <c:pt idx="229">
                  <c:v>1143</c:v>
                </c:pt>
                <c:pt idx="230">
                  <c:v>1426</c:v>
                </c:pt>
                <c:pt idx="231">
                  <c:v>1337</c:v>
                </c:pt>
                <c:pt idx="232">
                  <c:v>1374</c:v>
                </c:pt>
                <c:pt idx="233">
                  <c:v>2104</c:v>
                </c:pt>
                <c:pt idx="234">
                  <c:v>2389</c:v>
                </c:pt>
                <c:pt idx="235">
                  <c:v>1707</c:v>
                </c:pt>
                <c:pt idx="236">
                  <c:v>1791</c:v>
                </c:pt>
                <c:pt idx="237">
                  <c:v>1875</c:v>
                </c:pt>
                <c:pt idx="238">
                  <c:v>1666</c:v>
                </c:pt>
                <c:pt idx="239">
                  <c:v>1552</c:v>
                </c:pt>
                <c:pt idx="240">
                  <c:v>1223</c:v>
                </c:pt>
                <c:pt idx="241">
                  <c:v>1240</c:v>
                </c:pt>
                <c:pt idx="242">
                  <c:v>1182</c:v>
                </c:pt>
                <c:pt idx="243">
                  <c:v>1284</c:v>
                </c:pt>
                <c:pt idx="244">
                  <c:v>1266</c:v>
                </c:pt>
                <c:pt idx="245">
                  <c:v>1147</c:v>
                </c:pt>
                <c:pt idx="246">
                  <c:v>1119</c:v>
                </c:pt>
                <c:pt idx="247">
                  <c:v>1159</c:v>
                </c:pt>
                <c:pt idx="248">
                  <c:v>912</c:v>
                </c:pt>
                <c:pt idx="249">
                  <c:v>2605</c:v>
                </c:pt>
                <c:pt idx="250">
                  <c:v>5665</c:v>
                </c:pt>
                <c:pt idx="251">
                  <c:v>7852</c:v>
                </c:pt>
                <c:pt idx="252">
                  <c:v>5870</c:v>
                </c:pt>
                <c:pt idx="253">
                  <c:v>1436</c:v>
                </c:pt>
                <c:pt idx="254">
                  <c:v>1159</c:v>
                </c:pt>
                <c:pt idx="255">
                  <c:v>1588</c:v>
                </c:pt>
                <c:pt idx="256">
                  <c:v>2127</c:v>
                </c:pt>
                <c:pt idx="257">
                  <c:v>23413</c:v>
                </c:pt>
                <c:pt idx="258">
                  <c:v>10938</c:v>
                </c:pt>
                <c:pt idx="259">
                  <c:v>2082</c:v>
                </c:pt>
                <c:pt idx="260">
                  <c:v>1691</c:v>
                </c:pt>
                <c:pt idx="261">
                  <c:v>2549</c:v>
                </c:pt>
                <c:pt idx="262">
                  <c:v>3006</c:v>
                </c:pt>
                <c:pt idx="263">
                  <c:v>10098</c:v>
                </c:pt>
                <c:pt idx="264">
                  <c:v>15896</c:v>
                </c:pt>
                <c:pt idx="265">
                  <c:v>13783</c:v>
                </c:pt>
                <c:pt idx="266">
                  <c:v>9742</c:v>
                </c:pt>
                <c:pt idx="267">
                  <c:v>3345</c:v>
                </c:pt>
                <c:pt idx="268">
                  <c:v>2685</c:v>
                </c:pt>
                <c:pt idx="269">
                  <c:v>1870</c:v>
                </c:pt>
                <c:pt idx="270">
                  <c:v>1725</c:v>
                </c:pt>
                <c:pt idx="271">
                  <c:v>2270</c:v>
                </c:pt>
                <c:pt idx="272">
                  <c:v>1818</c:v>
                </c:pt>
                <c:pt idx="273">
                  <c:v>2127</c:v>
                </c:pt>
                <c:pt idx="274">
                  <c:v>2237</c:v>
                </c:pt>
                <c:pt idx="275">
                  <c:v>2204</c:v>
                </c:pt>
                <c:pt idx="276">
                  <c:v>2113</c:v>
                </c:pt>
                <c:pt idx="277">
                  <c:v>2187</c:v>
                </c:pt>
                <c:pt idx="278">
                  <c:v>1993</c:v>
                </c:pt>
                <c:pt idx="279">
                  <c:v>1524</c:v>
                </c:pt>
                <c:pt idx="280">
                  <c:v>1730</c:v>
                </c:pt>
                <c:pt idx="281">
                  <c:v>1412</c:v>
                </c:pt>
                <c:pt idx="282">
                  <c:v>1093</c:v>
                </c:pt>
                <c:pt idx="283">
                  <c:v>1034</c:v>
                </c:pt>
                <c:pt idx="284">
                  <c:v>1185</c:v>
                </c:pt>
                <c:pt idx="285">
                  <c:v>1382</c:v>
                </c:pt>
                <c:pt idx="286">
                  <c:v>1121</c:v>
                </c:pt>
                <c:pt idx="287">
                  <c:v>1314</c:v>
                </c:pt>
                <c:pt idx="288">
                  <c:v>1105</c:v>
                </c:pt>
                <c:pt idx="289">
                  <c:v>1466</c:v>
                </c:pt>
                <c:pt idx="290">
                  <c:v>1430</c:v>
                </c:pt>
                <c:pt idx="291">
                  <c:v>1349</c:v>
                </c:pt>
                <c:pt idx="292">
                  <c:v>1507</c:v>
                </c:pt>
                <c:pt idx="293">
                  <c:v>1372</c:v>
                </c:pt>
                <c:pt idx="294">
                  <c:v>1426</c:v>
                </c:pt>
                <c:pt idx="295">
                  <c:v>1187</c:v>
                </c:pt>
                <c:pt idx="296">
                  <c:v>1145</c:v>
                </c:pt>
                <c:pt idx="297">
                  <c:v>1175</c:v>
                </c:pt>
                <c:pt idx="298">
                  <c:v>1063</c:v>
                </c:pt>
                <c:pt idx="299">
                  <c:v>1212</c:v>
                </c:pt>
                <c:pt idx="300">
                  <c:v>1501</c:v>
                </c:pt>
                <c:pt idx="301">
                  <c:v>1396</c:v>
                </c:pt>
                <c:pt idx="302">
                  <c:v>1134</c:v>
                </c:pt>
                <c:pt idx="303">
                  <c:v>1454</c:v>
                </c:pt>
                <c:pt idx="304">
                  <c:v>1787</c:v>
                </c:pt>
                <c:pt idx="305">
                  <c:v>1591</c:v>
                </c:pt>
                <c:pt idx="306">
                  <c:v>1619</c:v>
                </c:pt>
                <c:pt idx="307">
                  <c:v>1526</c:v>
                </c:pt>
                <c:pt idx="308">
                  <c:v>1751</c:v>
                </c:pt>
                <c:pt idx="309">
                  <c:v>4251</c:v>
                </c:pt>
                <c:pt idx="310">
                  <c:v>9489</c:v>
                </c:pt>
                <c:pt idx="311">
                  <c:v>2090</c:v>
                </c:pt>
                <c:pt idx="312">
                  <c:v>1756</c:v>
                </c:pt>
                <c:pt idx="313">
                  <c:v>3428</c:v>
                </c:pt>
                <c:pt idx="314">
                  <c:v>4408</c:v>
                </c:pt>
                <c:pt idx="315">
                  <c:v>3164</c:v>
                </c:pt>
                <c:pt idx="316">
                  <c:v>5849</c:v>
                </c:pt>
                <c:pt idx="317">
                  <c:v>5312</c:v>
                </c:pt>
                <c:pt idx="318">
                  <c:v>3488</c:v>
                </c:pt>
                <c:pt idx="319">
                  <c:v>5359</c:v>
                </c:pt>
                <c:pt idx="320">
                  <c:v>4714</c:v>
                </c:pt>
                <c:pt idx="321">
                  <c:v>3067</c:v>
                </c:pt>
                <c:pt idx="322">
                  <c:v>3636</c:v>
                </c:pt>
                <c:pt idx="323">
                  <c:v>5302</c:v>
                </c:pt>
                <c:pt idx="324">
                  <c:v>4135</c:v>
                </c:pt>
                <c:pt idx="325">
                  <c:v>2511</c:v>
                </c:pt>
                <c:pt idx="326">
                  <c:v>2670</c:v>
                </c:pt>
                <c:pt idx="327">
                  <c:v>4664</c:v>
                </c:pt>
                <c:pt idx="328">
                  <c:v>5038</c:v>
                </c:pt>
                <c:pt idx="329">
                  <c:v>2796</c:v>
                </c:pt>
                <c:pt idx="330">
                  <c:v>4157</c:v>
                </c:pt>
                <c:pt idx="331">
                  <c:v>4340</c:v>
                </c:pt>
                <c:pt idx="332">
                  <c:v>2696</c:v>
                </c:pt>
                <c:pt idx="333">
                  <c:v>3164</c:v>
                </c:pt>
                <c:pt idx="334">
                  <c:v>5593</c:v>
                </c:pt>
                <c:pt idx="335">
                  <c:v>2113</c:v>
                </c:pt>
                <c:pt idx="336">
                  <c:v>1930</c:v>
                </c:pt>
                <c:pt idx="337">
                  <c:v>1668</c:v>
                </c:pt>
                <c:pt idx="338">
                  <c:v>1723</c:v>
                </c:pt>
                <c:pt idx="339">
                  <c:v>1558</c:v>
                </c:pt>
                <c:pt idx="340">
                  <c:v>1586</c:v>
                </c:pt>
                <c:pt idx="341">
                  <c:v>1541</c:v>
                </c:pt>
                <c:pt idx="342">
                  <c:v>1787</c:v>
                </c:pt>
                <c:pt idx="343">
                  <c:v>2178</c:v>
                </c:pt>
                <c:pt idx="344">
                  <c:v>1928</c:v>
                </c:pt>
                <c:pt idx="345">
                  <c:v>1887</c:v>
                </c:pt>
                <c:pt idx="346">
                  <c:v>1951</c:v>
                </c:pt>
                <c:pt idx="347">
                  <c:v>2144</c:v>
                </c:pt>
                <c:pt idx="348">
                  <c:v>1634</c:v>
                </c:pt>
                <c:pt idx="349">
                  <c:v>1917</c:v>
                </c:pt>
                <c:pt idx="350">
                  <c:v>2219</c:v>
                </c:pt>
                <c:pt idx="351">
                  <c:v>2216</c:v>
                </c:pt>
                <c:pt idx="352">
                  <c:v>2270</c:v>
                </c:pt>
                <c:pt idx="353">
                  <c:v>15318</c:v>
                </c:pt>
                <c:pt idx="354">
                  <c:v>18780</c:v>
                </c:pt>
                <c:pt idx="355">
                  <c:v>7699</c:v>
                </c:pt>
                <c:pt idx="356">
                  <c:v>1857</c:v>
                </c:pt>
                <c:pt idx="357">
                  <c:v>3402</c:v>
                </c:pt>
                <c:pt idx="358">
                  <c:v>9869</c:v>
                </c:pt>
                <c:pt idx="359">
                  <c:v>8485</c:v>
                </c:pt>
                <c:pt idx="360">
                  <c:v>2085</c:v>
                </c:pt>
                <c:pt idx="361">
                  <c:v>1505</c:v>
                </c:pt>
                <c:pt idx="362">
                  <c:v>3543</c:v>
                </c:pt>
                <c:pt idx="363">
                  <c:v>10389</c:v>
                </c:pt>
                <c:pt idx="364">
                  <c:v>9788</c:v>
                </c:pt>
                <c:pt idx="365">
                  <c:v>3714</c:v>
                </c:pt>
                <c:pt idx="366">
                  <c:v>3360</c:v>
                </c:pt>
                <c:pt idx="367">
                  <c:v>2591</c:v>
                </c:pt>
                <c:pt idx="368">
                  <c:v>2285</c:v>
                </c:pt>
                <c:pt idx="369">
                  <c:v>2144</c:v>
                </c:pt>
                <c:pt idx="370">
                  <c:v>1847</c:v>
                </c:pt>
                <c:pt idx="371">
                  <c:v>2055</c:v>
                </c:pt>
                <c:pt idx="372">
                  <c:v>1867</c:v>
                </c:pt>
                <c:pt idx="373">
                  <c:v>5338</c:v>
                </c:pt>
                <c:pt idx="374">
                  <c:v>7739</c:v>
                </c:pt>
                <c:pt idx="375">
                  <c:v>4935</c:v>
                </c:pt>
                <c:pt idx="376">
                  <c:v>8452</c:v>
                </c:pt>
                <c:pt idx="377">
                  <c:v>13305</c:v>
                </c:pt>
                <c:pt idx="378">
                  <c:v>8070</c:v>
                </c:pt>
                <c:pt idx="379">
                  <c:v>5655</c:v>
                </c:pt>
                <c:pt idx="380">
                  <c:v>5657</c:v>
                </c:pt>
                <c:pt idx="381">
                  <c:v>5717</c:v>
                </c:pt>
                <c:pt idx="382">
                  <c:v>2454</c:v>
                </c:pt>
                <c:pt idx="383">
                  <c:v>2052</c:v>
                </c:pt>
                <c:pt idx="384">
                  <c:v>2784</c:v>
                </c:pt>
                <c:pt idx="385">
                  <c:v>9850</c:v>
                </c:pt>
                <c:pt idx="386">
                  <c:v>8452</c:v>
                </c:pt>
                <c:pt idx="387">
                  <c:v>1833</c:v>
                </c:pt>
                <c:pt idx="388">
                  <c:v>1768</c:v>
                </c:pt>
                <c:pt idx="389">
                  <c:v>2270</c:v>
                </c:pt>
                <c:pt idx="390">
                  <c:v>2181</c:v>
                </c:pt>
                <c:pt idx="391">
                  <c:v>2291</c:v>
                </c:pt>
                <c:pt idx="392">
                  <c:v>2815</c:v>
                </c:pt>
                <c:pt idx="393">
                  <c:v>1567</c:v>
                </c:pt>
                <c:pt idx="394">
                  <c:v>1935</c:v>
                </c:pt>
                <c:pt idx="395">
                  <c:v>2518</c:v>
                </c:pt>
                <c:pt idx="396">
                  <c:v>2130</c:v>
                </c:pt>
                <c:pt idx="397">
                  <c:v>1714</c:v>
                </c:pt>
                <c:pt idx="398">
                  <c:v>1823</c:v>
                </c:pt>
                <c:pt idx="399">
                  <c:v>2049</c:v>
                </c:pt>
                <c:pt idx="400">
                  <c:v>2518</c:v>
                </c:pt>
                <c:pt idx="401">
                  <c:v>5177</c:v>
                </c:pt>
                <c:pt idx="402">
                  <c:v>8980</c:v>
                </c:pt>
                <c:pt idx="403">
                  <c:v>6493</c:v>
                </c:pt>
                <c:pt idx="404">
                  <c:v>1862</c:v>
                </c:pt>
                <c:pt idx="405">
                  <c:v>3240</c:v>
                </c:pt>
                <c:pt idx="406">
                  <c:v>4754</c:v>
                </c:pt>
                <c:pt idx="407">
                  <c:v>4607</c:v>
                </c:pt>
                <c:pt idx="408">
                  <c:v>4291</c:v>
                </c:pt>
                <c:pt idx="409">
                  <c:v>6128</c:v>
                </c:pt>
                <c:pt idx="410">
                  <c:v>4120</c:v>
                </c:pt>
                <c:pt idx="411">
                  <c:v>5338</c:v>
                </c:pt>
                <c:pt idx="412">
                  <c:v>5525</c:v>
                </c:pt>
                <c:pt idx="413">
                  <c:v>3381</c:v>
                </c:pt>
                <c:pt idx="414">
                  <c:v>5523</c:v>
                </c:pt>
                <c:pt idx="415">
                  <c:v>6378</c:v>
                </c:pt>
                <c:pt idx="416">
                  <c:v>10339</c:v>
                </c:pt>
                <c:pt idx="417">
                  <c:v>126012</c:v>
                </c:pt>
                <c:pt idx="418">
                  <c:v>150171</c:v>
                </c:pt>
                <c:pt idx="419">
                  <c:v>137534</c:v>
                </c:pt>
                <c:pt idx="420">
                  <c:v>126040</c:v>
                </c:pt>
                <c:pt idx="421">
                  <c:v>137451</c:v>
                </c:pt>
                <c:pt idx="422">
                  <c:v>131984</c:v>
                </c:pt>
                <c:pt idx="423">
                  <c:v>126614</c:v>
                </c:pt>
              </c:numCache>
            </c:numRef>
          </c:val>
          <c:smooth val="0"/>
          <c:extLst>
            <c:ext xmlns:c16="http://schemas.microsoft.com/office/drawing/2014/chart" uri="{C3380CC4-5D6E-409C-BE32-E72D297353CC}">
              <c16:uniqueId val="{00000000-1C88-4891-80B4-DB099BCC3451}"/>
            </c:ext>
          </c:extLst>
        </c:ser>
        <c:dLbls>
          <c:showLegendKey val="0"/>
          <c:showVal val="0"/>
          <c:showCatName val="0"/>
          <c:showSerName val="0"/>
          <c:showPercent val="0"/>
          <c:showBubbleSize val="0"/>
        </c:dLbls>
        <c:smooth val="0"/>
        <c:axId val="354493648"/>
        <c:axId val="354489056"/>
      </c:lineChart>
      <c:dateAx>
        <c:axId val="354493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489056"/>
        <c:crosses val="autoZero"/>
        <c:auto val="1"/>
        <c:lblOffset val="100"/>
        <c:baseTimeUnit val="days"/>
      </c:dateAx>
      <c:valAx>
        <c:axId val="354489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493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Sheet1!$A$2:$A$425</c:f>
              <c:numCache>
                <c:formatCode>m/d/yyyy</c:formatCode>
                <c:ptCount val="42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pt idx="244">
                  <c:v>43345</c:v>
                </c:pt>
                <c:pt idx="245">
                  <c:v>43346</c:v>
                </c:pt>
                <c:pt idx="246">
                  <c:v>43347</c:v>
                </c:pt>
                <c:pt idx="247">
                  <c:v>43348</c:v>
                </c:pt>
                <c:pt idx="248">
                  <c:v>43349</c:v>
                </c:pt>
                <c:pt idx="249">
                  <c:v>43350</c:v>
                </c:pt>
                <c:pt idx="250">
                  <c:v>43351</c:v>
                </c:pt>
                <c:pt idx="251">
                  <c:v>43352</c:v>
                </c:pt>
                <c:pt idx="252">
                  <c:v>43353</c:v>
                </c:pt>
                <c:pt idx="253">
                  <c:v>43354</c:v>
                </c:pt>
                <c:pt idx="254">
                  <c:v>43355</c:v>
                </c:pt>
                <c:pt idx="255">
                  <c:v>43356</c:v>
                </c:pt>
                <c:pt idx="256">
                  <c:v>43357</c:v>
                </c:pt>
                <c:pt idx="257">
                  <c:v>43358</c:v>
                </c:pt>
                <c:pt idx="258">
                  <c:v>43359</c:v>
                </c:pt>
                <c:pt idx="259">
                  <c:v>43360</c:v>
                </c:pt>
                <c:pt idx="260">
                  <c:v>43361</c:v>
                </c:pt>
                <c:pt idx="261">
                  <c:v>43362</c:v>
                </c:pt>
                <c:pt idx="262">
                  <c:v>43363</c:v>
                </c:pt>
                <c:pt idx="263">
                  <c:v>43364</c:v>
                </c:pt>
                <c:pt idx="264">
                  <c:v>43365</c:v>
                </c:pt>
                <c:pt idx="265">
                  <c:v>43366</c:v>
                </c:pt>
                <c:pt idx="266">
                  <c:v>43367</c:v>
                </c:pt>
                <c:pt idx="267">
                  <c:v>43368</c:v>
                </c:pt>
                <c:pt idx="268">
                  <c:v>43369</c:v>
                </c:pt>
                <c:pt idx="269">
                  <c:v>43370</c:v>
                </c:pt>
                <c:pt idx="270">
                  <c:v>43371</c:v>
                </c:pt>
                <c:pt idx="271">
                  <c:v>43372</c:v>
                </c:pt>
                <c:pt idx="272">
                  <c:v>43373</c:v>
                </c:pt>
                <c:pt idx="273">
                  <c:v>43374</c:v>
                </c:pt>
                <c:pt idx="274">
                  <c:v>43375</c:v>
                </c:pt>
                <c:pt idx="275">
                  <c:v>43376</c:v>
                </c:pt>
                <c:pt idx="276">
                  <c:v>43377</c:v>
                </c:pt>
                <c:pt idx="277">
                  <c:v>43378</c:v>
                </c:pt>
                <c:pt idx="278">
                  <c:v>43379</c:v>
                </c:pt>
                <c:pt idx="279">
                  <c:v>43380</c:v>
                </c:pt>
                <c:pt idx="280">
                  <c:v>43381</c:v>
                </c:pt>
                <c:pt idx="281">
                  <c:v>43382</c:v>
                </c:pt>
                <c:pt idx="282">
                  <c:v>43383</c:v>
                </c:pt>
                <c:pt idx="283">
                  <c:v>43384</c:v>
                </c:pt>
                <c:pt idx="284">
                  <c:v>43385</c:v>
                </c:pt>
                <c:pt idx="285">
                  <c:v>43386</c:v>
                </c:pt>
                <c:pt idx="286">
                  <c:v>43387</c:v>
                </c:pt>
                <c:pt idx="287">
                  <c:v>43388</c:v>
                </c:pt>
                <c:pt idx="288">
                  <c:v>43389</c:v>
                </c:pt>
                <c:pt idx="289">
                  <c:v>43390</c:v>
                </c:pt>
                <c:pt idx="290">
                  <c:v>43391</c:v>
                </c:pt>
                <c:pt idx="291">
                  <c:v>43392</c:v>
                </c:pt>
                <c:pt idx="292">
                  <c:v>43393</c:v>
                </c:pt>
                <c:pt idx="293">
                  <c:v>43394</c:v>
                </c:pt>
                <c:pt idx="294">
                  <c:v>43395</c:v>
                </c:pt>
                <c:pt idx="295">
                  <c:v>43396</c:v>
                </c:pt>
                <c:pt idx="296">
                  <c:v>43397</c:v>
                </c:pt>
                <c:pt idx="297">
                  <c:v>43398</c:v>
                </c:pt>
                <c:pt idx="298">
                  <c:v>43399</c:v>
                </c:pt>
                <c:pt idx="299">
                  <c:v>43400</c:v>
                </c:pt>
                <c:pt idx="300">
                  <c:v>43401</c:v>
                </c:pt>
                <c:pt idx="301">
                  <c:v>43402</c:v>
                </c:pt>
                <c:pt idx="302">
                  <c:v>43403</c:v>
                </c:pt>
                <c:pt idx="303">
                  <c:v>43404</c:v>
                </c:pt>
                <c:pt idx="304">
                  <c:v>43405</c:v>
                </c:pt>
                <c:pt idx="305">
                  <c:v>43406</c:v>
                </c:pt>
                <c:pt idx="306">
                  <c:v>43407</c:v>
                </c:pt>
                <c:pt idx="307">
                  <c:v>43408</c:v>
                </c:pt>
                <c:pt idx="308">
                  <c:v>43409</c:v>
                </c:pt>
                <c:pt idx="309">
                  <c:v>43410</c:v>
                </c:pt>
                <c:pt idx="310">
                  <c:v>43411</c:v>
                </c:pt>
                <c:pt idx="311">
                  <c:v>43412</c:v>
                </c:pt>
                <c:pt idx="312">
                  <c:v>43413</c:v>
                </c:pt>
                <c:pt idx="313">
                  <c:v>43414</c:v>
                </c:pt>
                <c:pt idx="314">
                  <c:v>43415</c:v>
                </c:pt>
                <c:pt idx="315">
                  <c:v>43416</c:v>
                </c:pt>
                <c:pt idx="316">
                  <c:v>43417</c:v>
                </c:pt>
                <c:pt idx="317">
                  <c:v>43418</c:v>
                </c:pt>
                <c:pt idx="318">
                  <c:v>43419</c:v>
                </c:pt>
                <c:pt idx="319">
                  <c:v>43420</c:v>
                </c:pt>
                <c:pt idx="320">
                  <c:v>43421</c:v>
                </c:pt>
                <c:pt idx="321">
                  <c:v>43422</c:v>
                </c:pt>
                <c:pt idx="322">
                  <c:v>43423</c:v>
                </c:pt>
                <c:pt idx="323">
                  <c:v>43424</c:v>
                </c:pt>
                <c:pt idx="324">
                  <c:v>43425</c:v>
                </c:pt>
                <c:pt idx="325">
                  <c:v>43426</c:v>
                </c:pt>
                <c:pt idx="326">
                  <c:v>43427</c:v>
                </c:pt>
                <c:pt idx="327">
                  <c:v>43428</c:v>
                </c:pt>
                <c:pt idx="328">
                  <c:v>43429</c:v>
                </c:pt>
                <c:pt idx="329">
                  <c:v>43430</c:v>
                </c:pt>
                <c:pt idx="330">
                  <c:v>43431</c:v>
                </c:pt>
                <c:pt idx="331">
                  <c:v>43432</c:v>
                </c:pt>
                <c:pt idx="332">
                  <c:v>43433</c:v>
                </c:pt>
                <c:pt idx="333">
                  <c:v>43434</c:v>
                </c:pt>
                <c:pt idx="334">
                  <c:v>43435</c:v>
                </c:pt>
                <c:pt idx="335">
                  <c:v>43436</c:v>
                </c:pt>
                <c:pt idx="336">
                  <c:v>43437</c:v>
                </c:pt>
                <c:pt idx="337">
                  <c:v>43438</c:v>
                </c:pt>
                <c:pt idx="338">
                  <c:v>43439</c:v>
                </c:pt>
                <c:pt idx="339">
                  <c:v>43440</c:v>
                </c:pt>
                <c:pt idx="340">
                  <c:v>43441</c:v>
                </c:pt>
                <c:pt idx="341">
                  <c:v>43442</c:v>
                </c:pt>
                <c:pt idx="342">
                  <c:v>43443</c:v>
                </c:pt>
                <c:pt idx="343">
                  <c:v>43444</c:v>
                </c:pt>
                <c:pt idx="344">
                  <c:v>43445</c:v>
                </c:pt>
                <c:pt idx="345">
                  <c:v>43446</c:v>
                </c:pt>
                <c:pt idx="346">
                  <c:v>43447</c:v>
                </c:pt>
                <c:pt idx="347">
                  <c:v>43448</c:v>
                </c:pt>
                <c:pt idx="348">
                  <c:v>43449</c:v>
                </c:pt>
                <c:pt idx="349">
                  <c:v>43450</c:v>
                </c:pt>
                <c:pt idx="350">
                  <c:v>43451</c:v>
                </c:pt>
                <c:pt idx="351">
                  <c:v>43452</c:v>
                </c:pt>
                <c:pt idx="352">
                  <c:v>43453</c:v>
                </c:pt>
                <c:pt idx="353">
                  <c:v>43454</c:v>
                </c:pt>
                <c:pt idx="354">
                  <c:v>43455</c:v>
                </c:pt>
                <c:pt idx="355">
                  <c:v>43456</c:v>
                </c:pt>
                <c:pt idx="356">
                  <c:v>43457</c:v>
                </c:pt>
                <c:pt idx="357">
                  <c:v>43458</c:v>
                </c:pt>
                <c:pt idx="358">
                  <c:v>43459</c:v>
                </c:pt>
                <c:pt idx="359">
                  <c:v>43460</c:v>
                </c:pt>
                <c:pt idx="360">
                  <c:v>43461</c:v>
                </c:pt>
                <c:pt idx="361">
                  <c:v>43462</c:v>
                </c:pt>
                <c:pt idx="362">
                  <c:v>43463</c:v>
                </c:pt>
                <c:pt idx="363">
                  <c:v>43464</c:v>
                </c:pt>
                <c:pt idx="364">
                  <c:v>43465</c:v>
                </c:pt>
                <c:pt idx="365">
                  <c:v>43466</c:v>
                </c:pt>
                <c:pt idx="366">
                  <c:v>43467</c:v>
                </c:pt>
                <c:pt idx="367">
                  <c:v>43468</c:v>
                </c:pt>
                <c:pt idx="368">
                  <c:v>43469</c:v>
                </c:pt>
                <c:pt idx="369">
                  <c:v>43470</c:v>
                </c:pt>
                <c:pt idx="370">
                  <c:v>43471</c:v>
                </c:pt>
                <c:pt idx="371">
                  <c:v>43472</c:v>
                </c:pt>
                <c:pt idx="372">
                  <c:v>43473</c:v>
                </c:pt>
                <c:pt idx="373">
                  <c:v>43474</c:v>
                </c:pt>
                <c:pt idx="374">
                  <c:v>43475</c:v>
                </c:pt>
                <c:pt idx="375">
                  <c:v>43476</c:v>
                </c:pt>
                <c:pt idx="376">
                  <c:v>43477</c:v>
                </c:pt>
                <c:pt idx="377">
                  <c:v>43478</c:v>
                </c:pt>
                <c:pt idx="378">
                  <c:v>43479</c:v>
                </c:pt>
                <c:pt idx="379">
                  <c:v>43480</c:v>
                </c:pt>
                <c:pt idx="380">
                  <c:v>43481</c:v>
                </c:pt>
                <c:pt idx="381">
                  <c:v>43482</c:v>
                </c:pt>
                <c:pt idx="382">
                  <c:v>43483</c:v>
                </c:pt>
                <c:pt idx="383">
                  <c:v>43484</c:v>
                </c:pt>
                <c:pt idx="384">
                  <c:v>43485</c:v>
                </c:pt>
                <c:pt idx="385">
                  <c:v>43486</c:v>
                </c:pt>
                <c:pt idx="386">
                  <c:v>43487</c:v>
                </c:pt>
                <c:pt idx="387">
                  <c:v>43488</c:v>
                </c:pt>
                <c:pt idx="388">
                  <c:v>43489</c:v>
                </c:pt>
                <c:pt idx="389">
                  <c:v>43490</c:v>
                </c:pt>
                <c:pt idx="390">
                  <c:v>43491</c:v>
                </c:pt>
                <c:pt idx="391">
                  <c:v>43492</c:v>
                </c:pt>
                <c:pt idx="392">
                  <c:v>43493</c:v>
                </c:pt>
                <c:pt idx="393">
                  <c:v>43494</c:v>
                </c:pt>
                <c:pt idx="394">
                  <c:v>43495</c:v>
                </c:pt>
                <c:pt idx="395">
                  <c:v>43496</c:v>
                </c:pt>
                <c:pt idx="396">
                  <c:v>43497</c:v>
                </c:pt>
                <c:pt idx="397">
                  <c:v>43498</c:v>
                </c:pt>
                <c:pt idx="398">
                  <c:v>43499</c:v>
                </c:pt>
                <c:pt idx="399">
                  <c:v>43500</c:v>
                </c:pt>
                <c:pt idx="400">
                  <c:v>43501</c:v>
                </c:pt>
                <c:pt idx="401">
                  <c:v>43502</c:v>
                </c:pt>
                <c:pt idx="402">
                  <c:v>43503</c:v>
                </c:pt>
                <c:pt idx="403">
                  <c:v>43504</c:v>
                </c:pt>
                <c:pt idx="404">
                  <c:v>43505</c:v>
                </c:pt>
                <c:pt idx="405">
                  <c:v>43506</c:v>
                </c:pt>
                <c:pt idx="406">
                  <c:v>43507</c:v>
                </c:pt>
                <c:pt idx="407">
                  <c:v>43508</c:v>
                </c:pt>
                <c:pt idx="408">
                  <c:v>43509</c:v>
                </c:pt>
                <c:pt idx="409">
                  <c:v>43510</c:v>
                </c:pt>
                <c:pt idx="410">
                  <c:v>43511</c:v>
                </c:pt>
                <c:pt idx="411">
                  <c:v>43512</c:v>
                </c:pt>
                <c:pt idx="412">
                  <c:v>43513</c:v>
                </c:pt>
                <c:pt idx="413">
                  <c:v>43514</c:v>
                </c:pt>
                <c:pt idx="414">
                  <c:v>43515</c:v>
                </c:pt>
                <c:pt idx="415">
                  <c:v>43516</c:v>
                </c:pt>
                <c:pt idx="416">
                  <c:v>43517</c:v>
                </c:pt>
                <c:pt idx="417">
                  <c:v>43518</c:v>
                </c:pt>
                <c:pt idx="418">
                  <c:v>43519</c:v>
                </c:pt>
                <c:pt idx="419">
                  <c:v>43520</c:v>
                </c:pt>
                <c:pt idx="420">
                  <c:v>43521</c:v>
                </c:pt>
                <c:pt idx="421">
                  <c:v>43522</c:v>
                </c:pt>
                <c:pt idx="422">
                  <c:v>43523</c:v>
                </c:pt>
                <c:pt idx="423">
                  <c:v>43524</c:v>
                </c:pt>
              </c:numCache>
            </c:numRef>
          </c:cat>
          <c:val>
            <c:numRef>
              <c:f>Sheet1!$B$2:$B$425</c:f>
              <c:numCache>
                <c:formatCode>General</c:formatCode>
                <c:ptCount val="424"/>
                <c:pt idx="0">
                  <c:v>980</c:v>
                </c:pt>
                <c:pt idx="1">
                  <c:v>1207</c:v>
                </c:pt>
                <c:pt idx="2">
                  <c:v>1279</c:v>
                </c:pt>
                <c:pt idx="3">
                  <c:v>4267</c:v>
                </c:pt>
                <c:pt idx="4">
                  <c:v>284</c:v>
                </c:pt>
                <c:pt idx="5">
                  <c:v>921</c:v>
                </c:pt>
                <c:pt idx="6">
                  <c:v>2700</c:v>
                </c:pt>
                <c:pt idx="7">
                  <c:v>1980</c:v>
                </c:pt>
                <c:pt idx="8">
                  <c:v>1382</c:v>
                </c:pt>
                <c:pt idx="9">
                  <c:v>2003</c:v>
                </c:pt>
                <c:pt idx="10">
                  <c:v>1718</c:v>
                </c:pt>
                <c:pt idx="11">
                  <c:v>1735</c:v>
                </c:pt>
                <c:pt idx="12">
                  <c:v>1345</c:v>
                </c:pt>
                <c:pt idx="13">
                  <c:v>2161</c:v>
                </c:pt>
                <c:pt idx="14">
                  <c:v>2022</c:v>
                </c:pt>
                <c:pt idx="15">
                  <c:v>1716</c:v>
                </c:pt>
                <c:pt idx="16">
                  <c:v>1679</c:v>
                </c:pt>
                <c:pt idx="17">
                  <c:v>2121</c:v>
                </c:pt>
                <c:pt idx="18">
                  <c:v>1612</c:v>
                </c:pt>
                <c:pt idx="19">
                  <c:v>1709</c:v>
                </c:pt>
                <c:pt idx="20">
                  <c:v>2288</c:v>
                </c:pt>
                <c:pt idx="21">
                  <c:v>1882</c:v>
                </c:pt>
                <c:pt idx="22">
                  <c:v>1400</c:v>
                </c:pt>
                <c:pt idx="23">
                  <c:v>1791</c:v>
                </c:pt>
                <c:pt idx="24">
                  <c:v>1554</c:v>
                </c:pt>
                <c:pt idx="25">
                  <c:v>1390</c:v>
                </c:pt>
                <c:pt idx="26">
                  <c:v>1480</c:v>
                </c:pt>
                <c:pt idx="27">
                  <c:v>2022</c:v>
                </c:pt>
                <c:pt idx="28">
                  <c:v>1601</c:v>
                </c:pt>
                <c:pt idx="29">
                  <c:v>1380</c:v>
                </c:pt>
                <c:pt idx="30">
                  <c:v>1725</c:v>
                </c:pt>
                <c:pt idx="31">
                  <c:v>1777</c:v>
                </c:pt>
                <c:pt idx="32">
                  <c:v>1358</c:v>
                </c:pt>
                <c:pt idx="33">
                  <c:v>740</c:v>
                </c:pt>
                <c:pt idx="34">
                  <c:v>389</c:v>
                </c:pt>
                <c:pt idx="35">
                  <c:v>179</c:v>
                </c:pt>
                <c:pt idx="36">
                  <c:v>75</c:v>
                </c:pt>
                <c:pt idx="37">
                  <c:v>75</c:v>
                </c:pt>
                <c:pt idx="38">
                  <c:v>295</c:v>
                </c:pt>
                <c:pt idx="39">
                  <c:v>457</c:v>
                </c:pt>
                <c:pt idx="40">
                  <c:v>321</c:v>
                </c:pt>
                <c:pt idx="41">
                  <c:v>434</c:v>
                </c:pt>
                <c:pt idx="42">
                  <c:v>330</c:v>
                </c:pt>
                <c:pt idx="43">
                  <c:v>343</c:v>
                </c:pt>
                <c:pt idx="44">
                  <c:v>617</c:v>
                </c:pt>
                <c:pt idx="45">
                  <c:v>407</c:v>
                </c:pt>
                <c:pt idx="46">
                  <c:v>420</c:v>
                </c:pt>
                <c:pt idx="47">
                  <c:v>529</c:v>
                </c:pt>
                <c:pt idx="48">
                  <c:v>187</c:v>
                </c:pt>
                <c:pt idx="49">
                  <c:v>144</c:v>
                </c:pt>
                <c:pt idx="50">
                  <c:v>330</c:v>
                </c:pt>
                <c:pt idx="51">
                  <c:v>469</c:v>
                </c:pt>
                <c:pt idx="52">
                  <c:v>435</c:v>
                </c:pt>
                <c:pt idx="53">
                  <c:v>269</c:v>
                </c:pt>
                <c:pt idx="54">
                  <c:v>695</c:v>
                </c:pt>
                <c:pt idx="55">
                  <c:v>1218</c:v>
                </c:pt>
                <c:pt idx="56">
                  <c:v>977</c:v>
                </c:pt>
                <c:pt idx="57">
                  <c:v>628</c:v>
                </c:pt>
                <c:pt idx="58">
                  <c:v>513</c:v>
                </c:pt>
                <c:pt idx="59">
                  <c:v>486</c:v>
                </c:pt>
                <c:pt idx="60">
                  <c:v>552</c:v>
                </c:pt>
                <c:pt idx="61">
                  <c:v>539</c:v>
                </c:pt>
                <c:pt idx="62">
                  <c:v>611</c:v>
                </c:pt>
                <c:pt idx="63">
                  <c:v>158</c:v>
                </c:pt>
                <c:pt idx="64">
                  <c:v>131</c:v>
                </c:pt>
                <c:pt idx="65">
                  <c:v>126</c:v>
                </c:pt>
                <c:pt idx="66">
                  <c:v>232</c:v>
                </c:pt>
                <c:pt idx="67">
                  <c:v>359</c:v>
                </c:pt>
                <c:pt idx="68">
                  <c:v>303</c:v>
                </c:pt>
                <c:pt idx="69">
                  <c:v>389</c:v>
                </c:pt>
                <c:pt idx="70">
                  <c:v>232</c:v>
                </c:pt>
                <c:pt idx="71">
                  <c:v>242</c:v>
                </c:pt>
                <c:pt idx="72">
                  <c:v>181</c:v>
                </c:pt>
                <c:pt idx="73">
                  <c:v>72</c:v>
                </c:pt>
                <c:pt idx="74">
                  <c:v>737</c:v>
                </c:pt>
                <c:pt idx="75">
                  <c:v>227</c:v>
                </c:pt>
                <c:pt idx="76">
                  <c:v>422</c:v>
                </c:pt>
                <c:pt idx="77">
                  <c:v>592</c:v>
                </c:pt>
                <c:pt idx="78">
                  <c:v>455</c:v>
                </c:pt>
                <c:pt idx="79">
                  <c:v>340</c:v>
                </c:pt>
                <c:pt idx="80">
                  <c:v>402</c:v>
                </c:pt>
                <c:pt idx="81">
                  <c:v>483</c:v>
                </c:pt>
                <c:pt idx="82">
                  <c:v>340</c:v>
                </c:pt>
                <c:pt idx="83">
                  <c:v>529</c:v>
                </c:pt>
                <c:pt idx="84">
                  <c:v>521</c:v>
                </c:pt>
                <c:pt idx="85">
                  <c:v>313</c:v>
                </c:pt>
                <c:pt idx="86">
                  <c:v>374</c:v>
                </c:pt>
                <c:pt idx="87">
                  <c:v>455</c:v>
                </c:pt>
                <c:pt idx="88">
                  <c:v>309</c:v>
                </c:pt>
                <c:pt idx="89">
                  <c:v>291</c:v>
                </c:pt>
                <c:pt idx="90">
                  <c:v>277</c:v>
                </c:pt>
                <c:pt idx="91">
                  <c:v>361</c:v>
                </c:pt>
                <c:pt idx="92">
                  <c:v>926</c:v>
                </c:pt>
                <c:pt idx="93">
                  <c:v>1666</c:v>
                </c:pt>
                <c:pt idx="94">
                  <c:v>1355</c:v>
                </c:pt>
                <c:pt idx="95">
                  <c:v>1001</c:v>
                </c:pt>
                <c:pt idx="96">
                  <c:v>1038</c:v>
                </c:pt>
                <c:pt idx="97">
                  <c:v>898</c:v>
                </c:pt>
                <c:pt idx="98">
                  <c:v>1569</c:v>
                </c:pt>
                <c:pt idx="99">
                  <c:v>1578</c:v>
                </c:pt>
                <c:pt idx="100">
                  <c:v>1114</c:v>
                </c:pt>
                <c:pt idx="101">
                  <c:v>489</c:v>
                </c:pt>
                <c:pt idx="102">
                  <c:v>728</c:v>
                </c:pt>
                <c:pt idx="103">
                  <c:v>1935</c:v>
                </c:pt>
                <c:pt idx="104">
                  <c:v>1450</c:v>
                </c:pt>
                <c:pt idx="105">
                  <c:v>525</c:v>
                </c:pt>
                <c:pt idx="106">
                  <c:v>2115</c:v>
                </c:pt>
                <c:pt idx="107">
                  <c:v>2398</c:v>
                </c:pt>
                <c:pt idx="108">
                  <c:v>1628</c:v>
                </c:pt>
                <c:pt idx="109">
                  <c:v>1495</c:v>
                </c:pt>
                <c:pt idx="110">
                  <c:v>1650</c:v>
                </c:pt>
                <c:pt idx="111">
                  <c:v>1723</c:v>
                </c:pt>
                <c:pt idx="112">
                  <c:v>1406</c:v>
                </c:pt>
                <c:pt idx="113">
                  <c:v>1460</c:v>
                </c:pt>
                <c:pt idx="114">
                  <c:v>992</c:v>
                </c:pt>
                <c:pt idx="115">
                  <c:v>1187</c:v>
                </c:pt>
                <c:pt idx="116">
                  <c:v>1612</c:v>
                </c:pt>
                <c:pt idx="117">
                  <c:v>1591</c:v>
                </c:pt>
                <c:pt idx="118">
                  <c:v>1487</c:v>
                </c:pt>
                <c:pt idx="119">
                  <c:v>1446</c:v>
                </c:pt>
                <c:pt idx="120">
                  <c:v>2411</c:v>
                </c:pt>
                <c:pt idx="121">
                  <c:v>1400</c:v>
                </c:pt>
                <c:pt idx="122">
                  <c:v>1117</c:v>
                </c:pt>
                <c:pt idx="123">
                  <c:v>867</c:v>
                </c:pt>
                <c:pt idx="124">
                  <c:v>1951</c:v>
                </c:pt>
                <c:pt idx="125">
                  <c:v>776</c:v>
                </c:pt>
                <c:pt idx="126">
                  <c:v>68</c:v>
                </c:pt>
                <c:pt idx="127">
                  <c:v>73</c:v>
                </c:pt>
                <c:pt idx="128">
                  <c:v>70</c:v>
                </c:pt>
                <c:pt idx="129">
                  <c:v>78</c:v>
                </c:pt>
                <c:pt idx="130">
                  <c:v>241</c:v>
                </c:pt>
                <c:pt idx="131">
                  <c:v>419</c:v>
                </c:pt>
                <c:pt idx="132">
                  <c:v>88</c:v>
                </c:pt>
                <c:pt idx="133">
                  <c:v>72</c:v>
                </c:pt>
                <c:pt idx="134">
                  <c:v>67</c:v>
                </c:pt>
                <c:pt idx="135">
                  <c:v>130</c:v>
                </c:pt>
                <c:pt idx="136">
                  <c:v>75</c:v>
                </c:pt>
                <c:pt idx="137">
                  <c:v>61</c:v>
                </c:pt>
                <c:pt idx="138">
                  <c:v>495</c:v>
                </c:pt>
                <c:pt idx="139">
                  <c:v>492</c:v>
                </c:pt>
                <c:pt idx="140">
                  <c:v>106</c:v>
                </c:pt>
                <c:pt idx="141">
                  <c:v>307</c:v>
                </c:pt>
                <c:pt idx="142">
                  <c:v>217</c:v>
                </c:pt>
                <c:pt idx="143">
                  <c:v>209</c:v>
                </c:pt>
                <c:pt idx="144">
                  <c:v>309</c:v>
                </c:pt>
                <c:pt idx="145">
                  <c:v>138</c:v>
                </c:pt>
                <c:pt idx="146">
                  <c:v>148</c:v>
                </c:pt>
                <c:pt idx="147">
                  <c:v>138</c:v>
                </c:pt>
                <c:pt idx="148">
                  <c:v>66</c:v>
                </c:pt>
                <c:pt idx="149">
                  <c:v>77</c:v>
                </c:pt>
                <c:pt idx="150">
                  <c:v>90</c:v>
                </c:pt>
                <c:pt idx="151">
                  <c:v>272</c:v>
                </c:pt>
                <c:pt idx="152">
                  <c:v>248</c:v>
                </c:pt>
                <c:pt idx="153">
                  <c:v>71</c:v>
                </c:pt>
                <c:pt idx="154">
                  <c:v>61</c:v>
                </c:pt>
                <c:pt idx="155">
                  <c:v>69</c:v>
                </c:pt>
                <c:pt idx="156">
                  <c:v>56</c:v>
                </c:pt>
                <c:pt idx="157">
                  <c:v>50</c:v>
                </c:pt>
                <c:pt idx="158">
                  <c:v>59</c:v>
                </c:pt>
                <c:pt idx="159">
                  <c:v>99</c:v>
                </c:pt>
                <c:pt idx="160">
                  <c:v>99</c:v>
                </c:pt>
                <c:pt idx="161">
                  <c:v>74</c:v>
                </c:pt>
                <c:pt idx="162">
                  <c:v>70</c:v>
                </c:pt>
                <c:pt idx="163">
                  <c:v>80</c:v>
                </c:pt>
                <c:pt idx="164">
                  <c:v>83</c:v>
                </c:pt>
                <c:pt idx="165">
                  <c:v>153</c:v>
                </c:pt>
                <c:pt idx="166">
                  <c:v>330</c:v>
                </c:pt>
                <c:pt idx="167">
                  <c:v>384</c:v>
                </c:pt>
                <c:pt idx="168">
                  <c:v>352</c:v>
                </c:pt>
                <c:pt idx="169">
                  <c:v>92</c:v>
                </c:pt>
                <c:pt idx="170">
                  <c:v>119</c:v>
                </c:pt>
                <c:pt idx="171">
                  <c:v>346</c:v>
                </c:pt>
                <c:pt idx="172">
                  <c:v>91</c:v>
                </c:pt>
                <c:pt idx="173">
                  <c:v>161</c:v>
                </c:pt>
                <c:pt idx="174">
                  <c:v>58</c:v>
                </c:pt>
                <c:pt idx="175">
                  <c:v>80</c:v>
                </c:pt>
                <c:pt idx="176">
                  <c:v>85</c:v>
                </c:pt>
                <c:pt idx="177">
                  <c:v>149</c:v>
                </c:pt>
                <c:pt idx="178">
                  <c:v>76</c:v>
                </c:pt>
                <c:pt idx="179">
                  <c:v>296</c:v>
                </c:pt>
                <c:pt idx="180">
                  <c:v>88</c:v>
                </c:pt>
                <c:pt idx="181">
                  <c:v>65</c:v>
                </c:pt>
                <c:pt idx="182">
                  <c:v>88</c:v>
                </c:pt>
                <c:pt idx="183">
                  <c:v>56</c:v>
                </c:pt>
                <c:pt idx="184">
                  <c:v>64</c:v>
                </c:pt>
                <c:pt idx="185">
                  <c:v>48</c:v>
                </c:pt>
                <c:pt idx="186">
                  <c:v>76</c:v>
                </c:pt>
                <c:pt idx="187">
                  <c:v>43</c:v>
                </c:pt>
                <c:pt idx="188">
                  <c:v>55</c:v>
                </c:pt>
                <c:pt idx="189">
                  <c:v>61</c:v>
                </c:pt>
                <c:pt idx="190">
                  <c:v>62</c:v>
                </c:pt>
                <c:pt idx="191">
                  <c:v>62</c:v>
                </c:pt>
                <c:pt idx="192">
                  <c:v>64</c:v>
                </c:pt>
                <c:pt idx="193">
                  <c:v>55</c:v>
                </c:pt>
                <c:pt idx="194">
                  <c:v>77</c:v>
                </c:pt>
                <c:pt idx="195">
                  <c:v>68</c:v>
                </c:pt>
                <c:pt idx="196">
                  <c:v>208</c:v>
                </c:pt>
                <c:pt idx="197">
                  <c:v>392</c:v>
                </c:pt>
                <c:pt idx="198">
                  <c:v>185</c:v>
                </c:pt>
                <c:pt idx="199">
                  <c:v>210</c:v>
                </c:pt>
                <c:pt idx="200">
                  <c:v>183</c:v>
                </c:pt>
                <c:pt idx="201">
                  <c:v>83</c:v>
                </c:pt>
                <c:pt idx="202">
                  <c:v>57</c:v>
                </c:pt>
                <c:pt idx="203">
                  <c:v>56</c:v>
                </c:pt>
                <c:pt idx="204">
                  <c:v>179</c:v>
                </c:pt>
                <c:pt idx="205">
                  <c:v>568</c:v>
                </c:pt>
                <c:pt idx="206">
                  <c:v>357</c:v>
                </c:pt>
                <c:pt idx="207">
                  <c:v>476</c:v>
                </c:pt>
                <c:pt idx="208">
                  <c:v>338</c:v>
                </c:pt>
                <c:pt idx="209">
                  <c:v>348</c:v>
                </c:pt>
                <c:pt idx="210">
                  <c:v>81</c:v>
                </c:pt>
                <c:pt idx="211">
                  <c:v>52</c:v>
                </c:pt>
                <c:pt idx="212">
                  <c:v>61</c:v>
                </c:pt>
                <c:pt idx="213">
                  <c:v>64</c:v>
                </c:pt>
                <c:pt idx="214">
                  <c:v>64</c:v>
                </c:pt>
                <c:pt idx="215">
                  <c:v>198</c:v>
                </c:pt>
                <c:pt idx="216">
                  <c:v>229</c:v>
                </c:pt>
                <c:pt idx="217">
                  <c:v>98</c:v>
                </c:pt>
                <c:pt idx="218">
                  <c:v>90</c:v>
                </c:pt>
                <c:pt idx="219">
                  <c:v>154</c:v>
                </c:pt>
                <c:pt idx="220">
                  <c:v>129</c:v>
                </c:pt>
                <c:pt idx="221">
                  <c:v>123</c:v>
                </c:pt>
                <c:pt idx="222">
                  <c:v>114</c:v>
                </c:pt>
                <c:pt idx="223">
                  <c:v>130</c:v>
                </c:pt>
                <c:pt idx="224">
                  <c:v>99</c:v>
                </c:pt>
                <c:pt idx="225">
                  <c:v>56</c:v>
                </c:pt>
                <c:pt idx="226">
                  <c:v>117</c:v>
                </c:pt>
                <c:pt idx="227">
                  <c:v>145</c:v>
                </c:pt>
                <c:pt idx="228">
                  <c:v>85</c:v>
                </c:pt>
                <c:pt idx="229">
                  <c:v>104</c:v>
                </c:pt>
                <c:pt idx="230">
                  <c:v>128</c:v>
                </c:pt>
                <c:pt idx="231">
                  <c:v>118</c:v>
                </c:pt>
                <c:pt idx="232">
                  <c:v>112</c:v>
                </c:pt>
                <c:pt idx="233">
                  <c:v>209</c:v>
                </c:pt>
                <c:pt idx="234">
                  <c:v>245</c:v>
                </c:pt>
                <c:pt idx="235">
                  <c:v>141</c:v>
                </c:pt>
                <c:pt idx="236">
                  <c:v>136</c:v>
                </c:pt>
                <c:pt idx="237">
                  <c:v>164</c:v>
                </c:pt>
                <c:pt idx="238">
                  <c:v>127</c:v>
                </c:pt>
                <c:pt idx="239">
                  <c:v>120</c:v>
                </c:pt>
                <c:pt idx="240">
                  <c:v>122</c:v>
                </c:pt>
                <c:pt idx="241">
                  <c:v>126</c:v>
                </c:pt>
                <c:pt idx="242">
                  <c:v>131</c:v>
                </c:pt>
                <c:pt idx="243">
                  <c:v>118</c:v>
                </c:pt>
                <c:pt idx="244">
                  <c:v>111</c:v>
                </c:pt>
                <c:pt idx="245">
                  <c:v>66</c:v>
                </c:pt>
                <c:pt idx="246">
                  <c:v>67</c:v>
                </c:pt>
                <c:pt idx="247">
                  <c:v>70</c:v>
                </c:pt>
                <c:pt idx="248">
                  <c:v>59</c:v>
                </c:pt>
                <c:pt idx="249">
                  <c:v>98</c:v>
                </c:pt>
                <c:pt idx="250">
                  <c:v>296</c:v>
                </c:pt>
                <c:pt idx="251">
                  <c:v>406</c:v>
                </c:pt>
                <c:pt idx="252">
                  <c:v>202</c:v>
                </c:pt>
                <c:pt idx="253">
                  <c:v>97</c:v>
                </c:pt>
                <c:pt idx="254">
                  <c:v>73</c:v>
                </c:pt>
                <c:pt idx="255">
                  <c:v>252</c:v>
                </c:pt>
                <c:pt idx="256">
                  <c:v>368</c:v>
                </c:pt>
                <c:pt idx="257">
                  <c:v>509</c:v>
                </c:pt>
                <c:pt idx="258">
                  <c:v>409</c:v>
                </c:pt>
                <c:pt idx="259">
                  <c:v>350</c:v>
                </c:pt>
                <c:pt idx="260">
                  <c:v>171</c:v>
                </c:pt>
                <c:pt idx="261">
                  <c:v>105</c:v>
                </c:pt>
                <c:pt idx="262">
                  <c:v>154</c:v>
                </c:pt>
                <c:pt idx="263">
                  <c:v>413</c:v>
                </c:pt>
                <c:pt idx="264">
                  <c:v>440</c:v>
                </c:pt>
                <c:pt idx="265">
                  <c:v>367</c:v>
                </c:pt>
                <c:pt idx="266">
                  <c:v>453</c:v>
                </c:pt>
                <c:pt idx="267">
                  <c:v>296</c:v>
                </c:pt>
                <c:pt idx="268">
                  <c:v>202</c:v>
                </c:pt>
                <c:pt idx="269">
                  <c:v>175</c:v>
                </c:pt>
                <c:pt idx="270">
                  <c:v>180</c:v>
                </c:pt>
                <c:pt idx="271">
                  <c:v>183</c:v>
                </c:pt>
                <c:pt idx="272">
                  <c:v>147</c:v>
                </c:pt>
                <c:pt idx="273">
                  <c:v>159</c:v>
                </c:pt>
                <c:pt idx="274">
                  <c:v>95</c:v>
                </c:pt>
                <c:pt idx="275">
                  <c:v>91</c:v>
                </c:pt>
                <c:pt idx="276">
                  <c:v>187</c:v>
                </c:pt>
                <c:pt idx="277">
                  <c:v>166</c:v>
                </c:pt>
                <c:pt idx="278">
                  <c:v>183</c:v>
                </c:pt>
                <c:pt idx="279">
                  <c:v>157</c:v>
                </c:pt>
                <c:pt idx="280">
                  <c:v>150</c:v>
                </c:pt>
                <c:pt idx="281">
                  <c:v>108</c:v>
                </c:pt>
                <c:pt idx="282">
                  <c:v>101</c:v>
                </c:pt>
                <c:pt idx="283">
                  <c:v>91</c:v>
                </c:pt>
                <c:pt idx="284">
                  <c:v>117</c:v>
                </c:pt>
                <c:pt idx="285">
                  <c:v>120</c:v>
                </c:pt>
                <c:pt idx="286">
                  <c:v>97</c:v>
                </c:pt>
                <c:pt idx="287">
                  <c:v>122</c:v>
                </c:pt>
                <c:pt idx="288">
                  <c:v>128</c:v>
                </c:pt>
                <c:pt idx="289">
                  <c:v>139</c:v>
                </c:pt>
                <c:pt idx="290">
                  <c:v>110</c:v>
                </c:pt>
                <c:pt idx="291">
                  <c:v>111</c:v>
                </c:pt>
                <c:pt idx="292">
                  <c:v>166</c:v>
                </c:pt>
                <c:pt idx="293">
                  <c:v>131</c:v>
                </c:pt>
                <c:pt idx="294">
                  <c:v>103</c:v>
                </c:pt>
                <c:pt idx="295">
                  <c:v>103</c:v>
                </c:pt>
                <c:pt idx="296">
                  <c:v>125</c:v>
                </c:pt>
                <c:pt idx="297">
                  <c:v>101</c:v>
                </c:pt>
                <c:pt idx="298">
                  <c:v>94</c:v>
                </c:pt>
                <c:pt idx="299">
                  <c:v>76</c:v>
                </c:pt>
                <c:pt idx="300">
                  <c:v>119</c:v>
                </c:pt>
                <c:pt idx="301">
                  <c:v>98</c:v>
                </c:pt>
                <c:pt idx="302">
                  <c:v>61</c:v>
                </c:pt>
                <c:pt idx="303">
                  <c:v>76</c:v>
                </c:pt>
                <c:pt idx="304">
                  <c:v>67</c:v>
                </c:pt>
                <c:pt idx="305">
                  <c:v>64</c:v>
                </c:pt>
                <c:pt idx="306">
                  <c:v>58</c:v>
                </c:pt>
                <c:pt idx="307">
                  <c:v>70</c:v>
                </c:pt>
                <c:pt idx="308">
                  <c:v>64</c:v>
                </c:pt>
                <c:pt idx="309">
                  <c:v>123</c:v>
                </c:pt>
                <c:pt idx="310">
                  <c:v>281</c:v>
                </c:pt>
                <c:pt idx="311">
                  <c:v>243</c:v>
                </c:pt>
                <c:pt idx="312">
                  <c:v>54</c:v>
                </c:pt>
                <c:pt idx="313">
                  <c:v>85</c:v>
                </c:pt>
                <c:pt idx="314">
                  <c:v>226</c:v>
                </c:pt>
                <c:pt idx="315">
                  <c:v>181</c:v>
                </c:pt>
                <c:pt idx="316">
                  <c:v>124</c:v>
                </c:pt>
                <c:pt idx="317">
                  <c:v>232</c:v>
                </c:pt>
                <c:pt idx="318">
                  <c:v>185</c:v>
                </c:pt>
                <c:pt idx="319">
                  <c:v>73</c:v>
                </c:pt>
                <c:pt idx="320">
                  <c:v>106</c:v>
                </c:pt>
                <c:pt idx="321">
                  <c:v>283</c:v>
                </c:pt>
                <c:pt idx="322">
                  <c:v>227</c:v>
                </c:pt>
                <c:pt idx="323">
                  <c:v>78</c:v>
                </c:pt>
                <c:pt idx="324">
                  <c:v>89</c:v>
                </c:pt>
                <c:pt idx="325">
                  <c:v>213</c:v>
                </c:pt>
                <c:pt idx="326">
                  <c:v>139</c:v>
                </c:pt>
                <c:pt idx="327">
                  <c:v>88</c:v>
                </c:pt>
                <c:pt idx="328">
                  <c:v>255</c:v>
                </c:pt>
                <c:pt idx="329">
                  <c:v>197</c:v>
                </c:pt>
                <c:pt idx="330">
                  <c:v>66</c:v>
                </c:pt>
                <c:pt idx="331">
                  <c:v>98</c:v>
                </c:pt>
                <c:pt idx="332">
                  <c:v>203</c:v>
                </c:pt>
                <c:pt idx="333">
                  <c:v>176</c:v>
                </c:pt>
                <c:pt idx="334">
                  <c:v>64</c:v>
                </c:pt>
                <c:pt idx="335">
                  <c:v>66</c:v>
                </c:pt>
                <c:pt idx="336">
                  <c:v>65</c:v>
                </c:pt>
                <c:pt idx="337">
                  <c:v>61</c:v>
                </c:pt>
                <c:pt idx="338">
                  <c:v>58</c:v>
                </c:pt>
                <c:pt idx="339">
                  <c:v>59</c:v>
                </c:pt>
                <c:pt idx="340">
                  <c:v>48</c:v>
                </c:pt>
                <c:pt idx="341">
                  <c:v>58</c:v>
                </c:pt>
                <c:pt idx="342">
                  <c:v>67</c:v>
                </c:pt>
                <c:pt idx="343">
                  <c:v>71</c:v>
                </c:pt>
                <c:pt idx="344">
                  <c:v>71</c:v>
                </c:pt>
                <c:pt idx="345">
                  <c:v>73</c:v>
                </c:pt>
                <c:pt idx="346">
                  <c:v>54</c:v>
                </c:pt>
                <c:pt idx="347">
                  <c:v>76</c:v>
                </c:pt>
                <c:pt idx="348">
                  <c:v>65</c:v>
                </c:pt>
                <c:pt idx="349">
                  <c:v>61</c:v>
                </c:pt>
                <c:pt idx="350">
                  <c:v>77</c:v>
                </c:pt>
                <c:pt idx="351">
                  <c:v>88</c:v>
                </c:pt>
                <c:pt idx="352">
                  <c:v>73</c:v>
                </c:pt>
                <c:pt idx="353">
                  <c:v>315</c:v>
                </c:pt>
                <c:pt idx="354">
                  <c:v>524</c:v>
                </c:pt>
                <c:pt idx="355">
                  <c:v>331</c:v>
                </c:pt>
                <c:pt idx="356">
                  <c:v>212</c:v>
                </c:pt>
                <c:pt idx="357">
                  <c:v>171</c:v>
                </c:pt>
                <c:pt idx="358">
                  <c:v>190</c:v>
                </c:pt>
                <c:pt idx="359">
                  <c:v>299</c:v>
                </c:pt>
                <c:pt idx="360">
                  <c:v>135</c:v>
                </c:pt>
                <c:pt idx="361">
                  <c:v>64</c:v>
                </c:pt>
                <c:pt idx="362">
                  <c:v>77</c:v>
                </c:pt>
                <c:pt idx="363">
                  <c:v>194</c:v>
                </c:pt>
                <c:pt idx="364">
                  <c:v>293</c:v>
                </c:pt>
                <c:pt idx="365">
                  <c:v>144</c:v>
                </c:pt>
                <c:pt idx="366">
                  <c:v>104</c:v>
                </c:pt>
                <c:pt idx="367">
                  <c:v>67</c:v>
                </c:pt>
                <c:pt idx="368">
                  <c:v>90</c:v>
                </c:pt>
                <c:pt idx="369">
                  <c:v>87</c:v>
                </c:pt>
                <c:pt idx="370">
                  <c:v>80</c:v>
                </c:pt>
                <c:pt idx="371">
                  <c:v>76</c:v>
                </c:pt>
                <c:pt idx="372">
                  <c:v>62</c:v>
                </c:pt>
                <c:pt idx="373">
                  <c:v>228</c:v>
                </c:pt>
                <c:pt idx="374">
                  <c:v>283</c:v>
                </c:pt>
                <c:pt idx="375">
                  <c:v>88</c:v>
                </c:pt>
                <c:pt idx="376">
                  <c:v>103</c:v>
                </c:pt>
                <c:pt idx="377">
                  <c:v>96</c:v>
                </c:pt>
                <c:pt idx="378">
                  <c:v>63</c:v>
                </c:pt>
                <c:pt idx="379">
                  <c:v>71</c:v>
                </c:pt>
                <c:pt idx="380">
                  <c:v>76</c:v>
                </c:pt>
                <c:pt idx="381">
                  <c:v>176</c:v>
                </c:pt>
                <c:pt idx="382">
                  <c:v>212</c:v>
                </c:pt>
                <c:pt idx="383">
                  <c:v>132</c:v>
                </c:pt>
                <c:pt idx="384">
                  <c:v>216</c:v>
                </c:pt>
                <c:pt idx="385">
                  <c:v>155</c:v>
                </c:pt>
                <c:pt idx="386">
                  <c:v>76</c:v>
                </c:pt>
                <c:pt idx="387">
                  <c:v>67</c:v>
                </c:pt>
                <c:pt idx="388">
                  <c:v>59</c:v>
                </c:pt>
                <c:pt idx="389">
                  <c:v>168</c:v>
                </c:pt>
                <c:pt idx="390">
                  <c:v>196</c:v>
                </c:pt>
                <c:pt idx="391">
                  <c:v>193</c:v>
                </c:pt>
                <c:pt idx="392">
                  <c:v>256</c:v>
                </c:pt>
                <c:pt idx="393">
                  <c:v>74</c:v>
                </c:pt>
                <c:pt idx="394">
                  <c:v>145</c:v>
                </c:pt>
                <c:pt idx="395">
                  <c:v>241</c:v>
                </c:pt>
                <c:pt idx="396">
                  <c:v>131</c:v>
                </c:pt>
                <c:pt idx="397">
                  <c:v>61</c:v>
                </c:pt>
                <c:pt idx="398">
                  <c:v>57</c:v>
                </c:pt>
                <c:pt idx="399">
                  <c:v>87</c:v>
                </c:pt>
                <c:pt idx="400">
                  <c:v>144</c:v>
                </c:pt>
                <c:pt idx="401">
                  <c:v>350</c:v>
                </c:pt>
                <c:pt idx="402">
                  <c:v>314</c:v>
                </c:pt>
                <c:pt idx="403">
                  <c:v>73</c:v>
                </c:pt>
                <c:pt idx="404">
                  <c:v>64</c:v>
                </c:pt>
                <c:pt idx="405">
                  <c:v>82</c:v>
                </c:pt>
                <c:pt idx="406">
                  <c:v>70</c:v>
                </c:pt>
                <c:pt idx="407">
                  <c:v>61</c:v>
                </c:pt>
                <c:pt idx="408">
                  <c:v>51</c:v>
                </c:pt>
                <c:pt idx="409">
                  <c:v>197</c:v>
                </c:pt>
                <c:pt idx="410">
                  <c:v>201</c:v>
                </c:pt>
                <c:pt idx="411">
                  <c:v>229</c:v>
                </c:pt>
                <c:pt idx="412">
                  <c:v>177</c:v>
                </c:pt>
                <c:pt idx="413">
                  <c:v>70</c:v>
                </c:pt>
                <c:pt idx="414">
                  <c:v>50</c:v>
                </c:pt>
                <c:pt idx="415">
                  <c:v>82</c:v>
                </c:pt>
                <c:pt idx="416">
                  <c:v>112</c:v>
                </c:pt>
                <c:pt idx="417">
                  <c:v>1558</c:v>
                </c:pt>
                <c:pt idx="418">
                  <c:v>1902</c:v>
                </c:pt>
                <c:pt idx="419">
                  <c:v>1763</c:v>
                </c:pt>
                <c:pt idx="420">
                  <c:v>1591</c:v>
                </c:pt>
                <c:pt idx="421">
                  <c:v>1737</c:v>
                </c:pt>
                <c:pt idx="422">
                  <c:v>1782</c:v>
                </c:pt>
                <c:pt idx="423">
                  <c:v>1489</c:v>
                </c:pt>
              </c:numCache>
            </c:numRef>
          </c:val>
          <c:smooth val="0"/>
          <c:extLst>
            <c:ext xmlns:c16="http://schemas.microsoft.com/office/drawing/2014/chart" uri="{C3380CC4-5D6E-409C-BE32-E72D297353CC}">
              <c16:uniqueId val="{00000000-4967-461D-B131-4423B49102AD}"/>
            </c:ext>
          </c:extLst>
        </c:ser>
        <c:dLbls>
          <c:showLegendKey val="0"/>
          <c:showVal val="0"/>
          <c:showCatName val="0"/>
          <c:showSerName val="0"/>
          <c:showPercent val="0"/>
          <c:showBubbleSize val="0"/>
        </c:dLbls>
        <c:smooth val="0"/>
        <c:axId val="13226224"/>
        <c:axId val="13222616"/>
      </c:lineChart>
      <c:dateAx>
        <c:axId val="13226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222616"/>
        <c:crosses val="autoZero"/>
        <c:auto val="1"/>
        <c:lblOffset val="100"/>
        <c:baseTimeUnit val="days"/>
      </c:dateAx>
      <c:valAx>
        <c:axId val="13222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226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Sheet1!$A$2:$A$425</c:f>
              <c:numCache>
                <c:formatCode>m/d/yyyy</c:formatCode>
                <c:ptCount val="42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pt idx="244">
                  <c:v>43345</c:v>
                </c:pt>
                <c:pt idx="245">
                  <c:v>43346</c:v>
                </c:pt>
                <c:pt idx="246">
                  <c:v>43347</c:v>
                </c:pt>
                <c:pt idx="247">
                  <c:v>43348</c:v>
                </c:pt>
                <c:pt idx="248">
                  <c:v>43349</c:v>
                </c:pt>
                <c:pt idx="249">
                  <c:v>43350</c:v>
                </c:pt>
                <c:pt idx="250">
                  <c:v>43351</c:v>
                </c:pt>
                <c:pt idx="251">
                  <c:v>43352</c:v>
                </c:pt>
                <c:pt idx="252">
                  <c:v>43353</c:v>
                </c:pt>
                <c:pt idx="253">
                  <c:v>43354</c:v>
                </c:pt>
                <c:pt idx="254">
                  <c:v>43355</c:v>
                </c:pt>
                <c:pt idx="255">
                  <c:v>43356</c:v>
                </c:pt>
                <c:pt idx="256">
                  <c:v>43357</c:v>
                </c:pt>
                <c:pt idx="257">
                  <c:v>43358</c:v>
                </c:pt>
                <c:pt idx="258">
                  <c:v>43359</c:v>
                </c:pt>
                <c:pt idx="259">
                  <c:v>43360</c:v>
                </c:pt>
                <c:pt idx="260">
                  <c:v>43361</c:v>
                </c:pt>
                <c:pt idx="261">
                  <c:v>43362</c:v>
                </c:pt>
                <c:pt idx="262">
                  <c:v>43363</c:v>
                </c:pt>
                <c:pt idx="263">
                  <c:v>43364</c:v>
                </c:pt>
                <c:pt idx="264">
                  <c:v>43365</c:v>
                </c:pt>
                <c:pt idx="265">
                  <c:v>43366</c:v>
                </c:pt>
                <c:pt idx="266">
                  <c:v>43367</c:v>
                </c:pt>
                <c:pt idx="267">
                  <c:v>43368</c:v>
                </c:pt>
                <c:pt idx="268">
                  <c:v>43369</c:v>
                </c:pt>
                <c:pt idx="269">
                  <c:v>43370</c:v>
                </c:pt>
                <c:pt idx="270">
                  <c:v>43371</c:v>
                </c:pt>
                <c:pt idx="271">
                  <c:v>43372</c:v>
                </c:pt>
                <c:pt idx="272">
                  <c:v>43373</c:v>
                </c:pt>
                <c:pt idx="273">
                  <c:v>43374</c:v>
                </c:pt>
                <c:pt idx="274">
                  <c:v>43375</c:v>
                </c:pt>
                <c:pt idx="275">
                  <c:v>43376</c:v>
                </c:pt>
                <c:pt idx="276">
                  <c:v>43377</c:v>
                </c:pt>
                <c:pt idx="277">
                  <c:v>43378</c:v>
                </c:pt>
                <c:pt idx="278">
                  <c:v>43379</c:v>
                </c:pt>
                <c:pt idx="279">
                  <c:v>43380</c:v>
                </c:pt>
                <c:pt idx="280">
                  <c:v>43381</c:v>
                </c:pt>
                <c:pt idx="281">
                  <c:v>43382</c:v>
                </c:pt>
                <c:pt idx="282">
                  <c:v>43383</c:v>
                </c:pt>
                <c:pt idx="283">
                  <c:v>43384</c:v>
                </c:pt>
                <c:pt idx="284">
                  <c:v>43385</c:v>
                </c:pt>
                <c:pt idx="285">
                  <c:v>43386</c:v>
                </c:pt>
                <c:pt idx="286">
                  <c:v>43387</c:v>
                </c:pt>
                <c:pt idx="287">
                  <c:v>43388</c:v>
                </c:pt>
                <c:pt idx="288">
                  <c:v>43389</c:v>
                </c:pt>
                <c:pt idx="289">
                  <c:v>43390</c:v>
                </c:pt>
                <c:pt idx="290">
                  <c:v>43391</c:v>
                </c:pt>
                <c:pt idx="291">
                  <c:v>43392</c:v>
                </c:pt>
                <c:pt idx="292">
                  <c:v>43393</c:v>
                </c:pt>
                <c:pt idx="293">
                  <c:v>43394</c:v>
                </c:pt>
                <c:pt idx="294">
                  <c:v>43395</c:v>
                </c:pt>
                <c:pt idx="295">
                  <c:v>43396</c:v>
                </c:pt>
                <c:pt idx="296">
                  <c:v>43397</c:v>
                </c:pt>
                <c:pt idx="297">
                  <c:v>43398</c:v>
                </c:pt>
                <c:pt idx="298">
                  <c:v>43399</c:v>
                </c:pt>
                <c:pt idx="299">
                  <c:v>43400</c:v>
                </c:pt>
                <c:pt idx="300">
                  <c:v>43401</c:v>
                </c:pt>
                <c:pt idx="301">
                  <c:v>43402</c:v>
                </c:pt>
                <c:pt idx="302">
                  <c:v>43403</c:v>
                </c:pt>
                <c:pt idx="303">
                  <c:v>43404</c:v>
                </c:pt>
                <c:pt idx="304">
                  <c:v>43405</c:v>
                </c:pt>
                <c:pt idx="305">
                  <c:v>43406</c:v>
                </c:pt>
                <c:pt idx="306">
                  <c:v>43407</c:v>
                </c:pt>
                <c:pt idx="307">
                  <c:v>43408</c:v>
                </c:pt>
                <c:pt idx="308">
                  <c:v>43409</c:v>
                </c:pt>
                <c:pt idx="309">
                  <c:v>43410</c:v>
                </c:pt>
                <c:pt idx="310">
                  <c:v>43411</c:v>
                </c:pt>
                <c:pt idx="311">
                  <c:v>43412</c:v>
                </c:pt>
                <c:pt idx="312">
                  <c:v>43413</c:v>
                </c:pt>
                <c:pt idx="313">
                  <c:v>43414</c:v>
                </c:pt>
                <c:pt idx="314">
                  <c:v>43415</c:v>
                </c:pt>
                <c:pt idx="315">
                  <c:v>43416</c:v>
                </c:pt>
                <c:pt idx="316">
                  <c:v>43417</c:v>
                </c:pt>
                <c:pt idx="317">
                  <c:v>43418</c:v>
                </c:pt>
                <c:pt idx="318">
                  <c:v>43419</c:v>
                </c:pt>
                <c:pt idx="319">
                  <c:v>43420</c:v>
                </c:pt>
                <c:pt idx="320">
                  <c:v>43421</c:v>
                </c:pt>
                <c:pt idx="321">
                  <c:v>43422</c:v>
                </c:pt>
                <c:pt idx="322">
                  <c:v>43423</c:v>
                </c:pt>
                <c:pt idx="323">
                  <c:v>43424</c:v>
                </c:pt>
                <c:pt idx="324">
                  <c:v>43425</c:v>
                </c:pt>
                <c:pt idx="325">
                  <c:v>43426</c:v>
                </c:pt>
                <c:pt idx="326">
                  <c:v>43427</c:v>
                </c:pt>
                <c:pt idx="327">
                  <c:v>43428</c:v>
                </c:pt>
                <c:pt idx="328">
                  <c:v>43429</c:v>
                </c:pt>
                <c:pt idx="329">
                  <c:v>43430</c:v>
                </c:pt>
                <c:pt idx="330">
                  <c:v>43431</c:v>
                </c:pt>
                <c:pt idx="331">
                  <c:v>43432</c:v>
                </c:pt>
                <c:pt idx="332">
                  <c:v>43433</c:v>
                </c:pt>
                <c:pt idx="333">
                  <c:v>43434</c:v>
                </c:pt>
                <c:pt idx="334">
                  <c:v>43435</c:v>
                </c:pt>
                <c:pt idx="335">
                  <c:v>43436</c:v>
                </c:pt>
                <c:pt idx="336">
                  <c:v>43437</c:v>
                </c:pt>
                <c:pt idx="337">
                  <c:v>43438</c:v>
                </c:pt>
                <c:pt idx="338">
                  <c:v>43439</c:v>
                </c:pt>
                <c:pt idx="339">
                  <c:v>43440</c:v>
                </c:pt>
                <c:pt idx="340">
                  <c:v>43441</c:v>
                </c:pt>
                <c:pt idx="341">
                  <c:v>43442</c:v>
                </c:pt>
                <c:pt idx="342">
                  <c:v>43443</c:v>
                </c:pt>
                <c:pt idx="343">
                  <c:v>43444</c:v>
                </c:pt>
                <c:pt idx="344">
                  <c:v>43445</c:v>
                </c:pt>
                <c:pt idx="345">
                  <c:v>43446</c:v>
                </c:pt>
                <c:pt idx="346">
                  <c:v>43447</c:v>
                </c:pt>
                <c:pt idx="347">
                  <c:v>43448</c:v>
                </c:pt>
                <c:pt idx="348">
                  <c:v>43449</c:v>
                </c:pt>
                <c:pt idx="349">
                  <c:v>43450</c:v>
                </c:pt>
                <c:pt idx="350">
                  <c:v>43451</c:v>
                </c:pt>
                <c:pt idx="351">
                  <c:v>43452</c:v>
                </c:pt>
                <c:pt idx="352">
                  <c:v>43453</c:v>
                </c:pt>
                <c:pt idx="353">
                  <c:v>43454</c:v>
                </c:pt>
                <c:pt idx="354">
                  <c:v>43455</c:v>
                </c:pt>
                <c:pt idx="355">
                  <c:v>43456</c:v>
                </c:pt>
                <c:pt idx="356">
                  <c:v>43457</c:v>
                </c:pt>
                <c:pt idx="357">
                  <c:v>43458</c:v>
                </c:pt>
                <c:pt idx="358">
                  <c:v>43459</c:v>
                </c:pt>
                <c:pt idx="359">
                  <c:v>43460</c:v>
                </c:pt>
                <c:pt idx="360">
                  <c:v>43461</c:v>
                </c:pt>
                <c:pt idx="361">
                  <c:v>43462</c:v>
                </c:pt>
                <c:pt idx="362">
                  <c:v>43463</c:v>
                </c:pt>
                <c:pt idx="363">
                  <c:v>43464</c:v>
                </c:pt>
                <c:pt idx="364">
                  <c:v>43465</c:v>
                </c:pt>
                <c:pt idx="365">
                  <c:v>43466</c:v>
                </c:pt>
                <c:pt idx="366">
                  <c:v>43467</c:v>
                </c:pt>
                <c:pt idx="367">
                  <c:v>43468</c:v>
                </c:pt>
                <c:pt idx="368">
                  <c:v>43469</c:v>
                </c:pt>
                <c:pt idx="369">
                  <c:v>43470</c:v>
                </c:pt>
                <c:pt idx="370">
                  <c:v>43471</c:v>
                </c:pt>
                <c:pt idx="371">
                  <c:v>43472</c:v>
                </c:pt>
                <c:pt idx="372">
                  <c:v>43473</c:v>
                </c:pt>
                <c:pt idx="373">
                  <c:v>43474</c:v>
                </c:pt>
                <c:pt idx="374">
                  <c:v>43475</c:v>
                </c:pt>
                <c:pt idx="375">
                  <c:v>43476</c:v>
                </c:pt>
                <c:pt idx="376">
                  <c:v>43477</c:v>
                </c:pt>
                <c:pt idx="377">
                  <c:v>43478</c:v>
                </c:pt>
                <c:pt idx="378">
                  <c:v>43479</c:v>
                </c:pt>
                <c:pt idx="379">
                  <c:v>43480</c:v>
                </c:pt>
                <c:pt idx="380">
                  <c:v>43481</c:v>
                </c:pt>
                <c:pt idx="381">
                  <c:v>43482</c:v>
                </c:pt>
                <c:pt idx="382">
                  <c:v>43483</c:v>
                </c:pt>
                <c:pt idx="383">
                  <c:v>43484</c:v>
                </c:pt>
                <c:pt idx="384">
                  <c:v>43485</c:v>
                </c:pt>
                <c:pt idx="385">
                  <c:v>43486</c:v>
                </c:pt>
                <c:pt idx="386">
                  <c:v>43487</c:v>
                </c:pt>
                <c:pt idx="387">
                  <c:v>43488</c:v>
                </c:pt>
                <c:pt idx="388">
                  <c:v>43489</c:v>
                </c:pt>
                <c:pt idx="389">
                  <c:v>43490</c:v>
                </c:pt>
                <c:pt idx="390">
                  <c:v>43491</c:v>
                </c:pt>
                <c:pt idx="391">
                  <c:v>43492</c:v>
                </c:pt>
                <c:pt idx="392">
                  <c:v>43493</c:v>
                </c:pt>
                <c:pt idx="393">
                  <c:v>43494</c:v>
                </c:pt>
                <c:pt idx="394">
                  <c:v>43495</c:v>
                </c:pt>
                <c:pt idx="395">
                  <c:v>43496</c:v>
                </c:pt>
                <c:pt idx="396">
                  <c:v>43497</c:v>
                </c:pt>
                <c:pt idx="397">
                  <c:v>43498</c:v>
                </c:pt>
                <c:pt idx="398">
                  <c:v>43499</c:v>
                </c:pt>
                <c:pt idx="399">
                  <c:v>43500</c:v>
                </c:pt>
                <c:pt idx="400">
                  <c:v>43501</c:v>
                </c:pt>
                <c:pt idx="401">
                  <c:v>43502</c:v>
                </c:pt>
                <c:pt idx="402">
                  <c:v>43503</c:v>
                </c:pt>
                <c:pt idx="403">
                  <c:v>43504</c:v>
                </c:pt>
                <c:pt idx="404">
                  <c:v>43505</c:v>
                </c:pt>
                <c:pt idx="405">
                  <c:v>43506</c:v>
                </c:pt>
                <c:pt idx="406">
                  <c:v>43507</c:v>
                </c:pt>
                <c:pt idx="407">
                  <c:v>43508</c:v>
                </c:pt>
                <c:pt idx="408">
                  <c:v>43509</c:v>
                </c:pt>
                <c:pt idx="409">
                  <c:v>43510</c:v>
                </c:pt>
                <c:pt idx="410">
                  <c:v>43511</c:v>
                </c:pt>
                <c:pt idx="411">
                  <c:v>43512</c:v>
                </c:pt>
                <c:pt idx="412">
                  <c:v>43513</c:v>
                </c:pt>
                <c:pt idx="413">
                  <c:v>43514</c:v>
                </c:pt>
                <c:pt idx="414">
                  <c:v>43515</c:v>
                </c:pt>
                <c:pt idx="415">
                  <c:v>43516</c:v>
                </c:pt>
                <c:pt idx="416">
                  <c:v>43517</c:v>
                </c:pt>
                <c:pt idx="417">
                  <c:v>43518</c:v>
                </c:pt>
                <c:pt idx="418">
                  <c:v>43519</c:v>
                </c:pt>
                <c:pt idx="419">
                  <c:v>43520</c:v>
                </c:pt>
                <c:pt idx="420">
                  <c:v>43521</c:v>
                </c:pt>
                <c:pt idx="421">
                  <c:v>43522</c:v>
                </c:pt>
                <c:pt idx="422">
                  <c:v>43523</c:v>
                </c:pt>
                <c:pt idx="423">
                  <c:v>43524</c:v>
                </c:pt>
              </c:numCache>
            </c:numRef>
          </c:cat>
          <c:val>
            <c:numRef>
              <c:f>Sheet1!$B$2:$B$425</c:f>
              <c:numCache>
                <c:formatCode>General</c:formatCode>
                <c:ptCount val="424"/>
                <c:pt idx="0">
                  <c:v>1058</c:v>
                </c:pt>
                <c:pt idx="1">
                  <c:v>4057</c:v>
                </c:pt>
                <c:pt idx="2">
                  <c:v>0</c:v>
                </c:pt>
                <c:pt idx="3">
                  <c:v>0</c:v>
                </c:pt>
                <c:pt idx="4">
                  <c:v>445</c:v>
                </c:pt>
                <c:pt idx="5">
                  <c:v>2421</c:v>
                </c:pt>
                <c:pt idx="6">
                  <c:v>0</c:v>
                </c:pt>
                <c:pt idx="7">
                  <c:v>456</c:v>
                </c:pt>
                <c:pt idx="8">
                  <c:v>4979</c:v>
                </c:pt>
                <c:pt idx="9">
                  <c:v>334</c:v>
                </c:pt>
                <c:pt idx="10">
                  <c:v>347</c:v>
                </c:pt>
                <c:pt idx="11">
                  <c:v>0</c:v>
                </c:pt>
                <c:pt idx="12">
                  <c:v>5896</c:v>
                </c:pt>
                <c:pt idx="13">
                  <c:v>408</c:v>
                </c:pt>
                <c:pt idx="14">
                  <c:v>0</c:v>
                </c:pt>
                <c:pt idx="15">
                  <c:v>464</c:v>
                </c:pt>
                <c:pt idx="16">
                  <c:v>4094</c:v>
                </c:pt>
                <c:pt idx="17">
                  <c:v>0</c:v>
                </c:pt>
                <c:pt idx="18">
                  <c:v>330</c:v>
                </c:pt>
                <c:pt idx="19">
                  <c:v>5012</c:v>
                </c:pt>
                <c:pt idx="20">
                  <c:v>0</c:v>
                </c:pt>
                <c:pt idx="21">
                  <c:v>110</c:v>
                </c:pt>
                <c:pt idx="22">
                  <c:v>5272</c:v>
                </c:pt>
                <c:pt idx="23">
                  <c:v>0</c:v>
                </c:pt>
                <c:pt idx="24">
                  <c:v>0</c:v>
                </c:pt>
                <c:pt idx="25">
                  <c:v>256</c:v>
                </c:pt>
                <c:pt idx="26">
                  <c:v>4512</c:v>
                </c:pt>
                <c:pt idx="27">
                  <c:v>0</c:v>
                </c:pt>
                <c:pt idx="28">
                  <c:v>324</c:v>
                </c:pt>
                <c:pt idx="29">
                  <c:v>4816</c:v>
                </c:pt>
                <c:pt idx="30">
                  <c:v>473</c:v>
                </c:pt>
                <c:pt idx="31">
                  <c:v>0</c:v>
                </c:pt>
                <c:pt idx="32">
                  <c:v>553</c:v>
                </c:pt>
                <c:pt idx="33">
                  <c:v>24</c:v>
                </c:pt>
                <c:pt idx="34">
                  <c:v>0</c:v>
                </c:pt>
                <c:pt idx="35">
                  <c:v>333</c:v>
                </c:pt>
                <c:pt idx="36">
                  <c:v>0</c:v>
                </c:pt>
                <c:pt idx="37">
                  <c:v>326</c:v>
                </c:pt>
                <c:pt idx="38">
                  <c:v>0</c:v>
                </c:pt>
                <c:pt idx="39">
                  <c:v>340</c:v>
                </c:pt>
                <c:pt idx="40">
                  <c:v>498</c:v>
                </c:pt>
                <c:pt idx="41">
                  <c:v>0</c:v>
                </c:pt>
                <c:pt idx="42">
                  <c:v>438</c:v>
                </c:pt>
                <c:pt idx="43">
                  <c:v>324</c:v>
                </c:pt>
                <c:pt idx="44">
                  <c:v>360</c:v>
                </c:pt>
                <c:pt idx="45">
                  <c:v>258</c:v>
                </c:pt>
                <c:pt idx="46">
                  <c:v>412</c:v>
                </c:pt>
                <c:pt idx="47">
                  <c:v>0</c:v>
                </c:pt>
                <c:pt idx="48">
                  <c:v>0</c:v>
                </c:pt>
                <c:pt idx="49">
                  <c:v>455</c:v>
                </c:pt>
                <c:pt idx="50">
                  <c:v>408</c:v>
                </c:pt>
                <c:pt idx="51">
                  <c:v>387</c:v>
                </c:pt>
                <c:pt idx="52">
                  <c:v>0</c:v>
                </c:pt>
                <c:pt idx="53">
                  <c:v>467</c:v>
                </c:pt>
                <c:pt idx="54">
                  <c:v>460</c:v>
                </c:pt>
                <c:pt idx="55">
                  <c:v>0</c:v>
                </c:pt>
                <c:pt idx="56">
                  <c:v>345</c:v>
                </c:pt>
                <c:pt idx="57">
                  <c:v>0</c:v>
                </c:pt>
                <c:pt idx="58">
                  <c:v>426</c:v>
                </c:pt>
                <c:pt idx="59">
                  <c:v>600</c:v>
                </c:pt>
                <c:pt idx="60">
                  <c:v>0</c:v>
                </c:pt>
                <c:pt idx="61">
                  <c:v>0</c:v>
                </c:pt>
                <c:pt idx="62">
                  <c:v>0</c:v>
                </c:pt>
                <c:pt idx="63">
                  <c:v>343</c:v>
                </c:pt>
                <c:pt idx="64">
                  <c:v>0</c:v>
                </c:pt>
                <c:pt idx="65">
                  <c:v>132</c:v>
                </c:pt>
                <c:pt idx="66">
                  <c:v>523</c:v>
                </c:pt>
                <c:pt idx="67">
                  <c:v>0</c:v>
                </c:pt>
                <c:pt idx="68">
                  <c:v>301</c:v>
                </c:pt>
                <c:pt idx="69">
                  <c:v>0</c:v>
                </c:pt>
                <c:pt idx="70">
                  <c:v>274</c:v>
                </c:pt>
                <c:pt idx="71">
                  <c:v>0</c:v>
                </c:pt>
                <c:pt idx="72">
                  <c:v>297</c:v>
                </c:pt>
                <c:pt idx="73">
                  <c:v>259</c:v>
                </c:pt>
                <c:pt idx="74">
                  <c:v>1141</c:v>
                </c:pt>
                <c:pt idx="75">
                  <c:v>206</c:v>
                </c:pt>
                <c:pt idx="76">
                  <c:v>540</c:v>
                </c:pt>
                <c:pt idx="77">
                  <c:v>27</c:v>
                </c:pt>
                <c:pt idx="78">
                  <c:v>461</c:v>
                </c:pt>
                <c:pt idx="79">
                  <c:v>0</c:v>
                </c:pt>
                <c:pt idx="80">
                  <c:v>415</c:v>
                </c:pt>
                <c:pt idx="81">
                  <c:v>2274</c:v>
                </c:pt>
                <c:pt idx="82">
                  <c:v>659</c:v>
                </c:pt>
                <c:pt idx="83">
                  <c:v>428</c:v>
                </c:pt>
                <c:pt idx="84">
                  <c:v>0</c:v>
                </c:pt>
                <c:pt idx="85">
                  <c:v>376</c:v>
                </c:pt>
                <c:pt idx="86">
                  <c:v>417</c:v>
                </c:pt>
                <c:pt idx="87">
                  <c:v>0</c:v>
                </c:pt>
                <c:pt idx="88">
                  <c:v>413</c:v>
                </c:pt>
                <c:pt idx="89">
                  <c:v>0</c:v>
                </c:pt>
                <c:pt idx="90">
                  <c:v>2460</c:v>
                </c:pt>
                <c:pt idx="91">
                  <c:v>0</c:v>
                </c:pt>
                <c:pt idx="92">
                  <c:v>0</c:v>
                </c:pt>
                <c:pt idx="93">
                  <c:v>1795</c:v>
                </c:pt>
                <c:pt idx="94">
                  <c:v>0</c:v>
                </c:pt>
                <c:pt idx="95">
                  <c:v>0</c:v>
                </c:pt>
                <c:pt idx="96">
                  <c:v>0</c:v>
                </c:pt>
                <c:pt idx="97">
                  <c:v>414</c:v>
                </c:pt>
                <c:pt idx="98">
                  <c:v>298</c:v>
                </c:pt>
                <c:pt idx="99">
                  <c:v>302</c:v>
                </c:pt>
                <c:pt idx="100">
                  <c:v>0</c:v>
                </c:pt>
                <c:pt idx="101">
                  <c:v>114</c:v>
                </c:pt>
                <c:pt idx="102">
                  <c:v>1843</c:v>
                </c:pt>
                <c:pt idx="103">
                  <c:v>0</c:v>
                </c:pt>
                <c:pt idx="104">
                  <c:v>2020</c:v>
                </c:pt>
                <c:pt idx="105">
                  <c:v>0</c:v>
                </c:pt>
                <c:pt idx="106">
                  <c:v>1898</c:v>
                </c:pt>
                <c:pt idx="107">
                  <c:v>0</c:v>
                </c:pt>
                <c:pt idx="108">
                  <c:v>2490</c:v>
                </c:pt>
                <c:pt idx="109">
                  <c:v>9</c:v>
                </c:pt>
                <c:pt idx="110">
                  <c:v>2330</c:v>
                </c:pt>
                <c:pt idx="111">
                  <c:v>0</c:v>
                </c:pt>
                <c:pt idx="112">
                  <c:v>493</c:v>
                </c:pt>
                <c:pt idx="113">
                  <c:v>0</c:v>
                </c:pt>
                <c:pt idx="114">
                  <c:v>5</c:v>
                </c:pt>
                <c:pt idx="115">
                  <c:v>2100</c:v>
                </c:pt>
                <c:pt idx="116">
                  <c:v>0</c:v>
                </c:pt>
                <c:pt idx="117">
                  <c:v>2360</c:v>
                </c:pt>
                <c:pt idx="118">
                  <c:v>6</c:v>
                </c:pt>
                <c:pt idx="119">
                  <c:v>2169</c:v>
                </c:pt>
                <c:pt idx="120">
                  <c:v>9</c:v>
                </c:pt>
                <c:pt idx="121">
                  <c:v>2121</c:v>
                </c:pt>
                <c:pt idx="122">
                  <c:v>0</c:v>
                </c:pt>
                <c:pt idx="123">
                  <c:v>2296</c:v>
                </c:pt>
                <c:pt idx="124">
                  <c:v>0</c:v>
                </c:pt>
                <c:pt idx="125">
                  <c:v>7</c:v>
                </c:pt>
                <c:pt idx="126">
                  <c:v>0</c:v>
                </c:pt>
                <c:pt idx="127">
                  <c:v>0</c:v>
                </c:pt>
                <c:pt idx="128">
                  <c:v>445</c:v>
                </c:pt>
                <c:pt idx="129">
                  <c:v>0</c:v>
                </c:pt>
                <c:pt idx="130">
                  <c:v>309</c:v>
                </c:pt>
                <c:pt idx="131">
                  <c:v>0</c:v>
                </c:pt>
                <c:pt idx="132">
                  <c:v>20</c:v>
                </c:pt>
                <c:pt idx="133">
                  <c:v>0</c:v>
                </c:pt>
                <c:pt idx="134">
                  <c:v>0</c:v>
                </c:pt>
                <c:pt idx="135">
                  <c:v>137</c:v>
                </c:pt>
                <c:pt idx="136">
                  <c:v>0</c:v>
                </c:pt>
                <c:pt idx="137">
                  <c:v>233</c:v>
                </c:pt>
                <c:pt idx="138">
                  <c:v>0</c:v>
                </c:pt>
                <c:pt idx="139">
                  <c:v>0</c:v>
                </c:pt>
                <c:pt idx="140">
                  <c:v>375</c:v>
                </c:pt>
                <c:pt idx="141">
                  <c:v>0</c:v>
                </c:pt>
                <c:pt idx="142">
                  <c:v>296</c:v>
                </c:pt>
                <c:pt idx="143">
                  <c:v>123</c:v>
                </c:pt>
                <c:pt idx="144">
                  <c:v>0</c:v>
                </c:pt>
                <c:pt idx="145">
                  <c:v>148</c:v>
                </c:pt>
                <c:pt idx="146">
                  <c:v>0</c:v>
                </c:pt>
                <c:pt idx="147">
                  <c:v>0</c:v>
                </c:pt>
                <c:pt idx="148">
                  <c:v>9</c:v>
                </c:pt>
                <c:pt idx="149">
                  <c:v>0</c:v>
                </c:pt>
                <c:pt idx="150">
                  <c:v>364</c:v>
                </c:pt>
                <c:pt idx="151">
                  <c:v>0</c:v>
                </c:pt>
                <c:pt idx="152">
                  <c:v>0</c:v>
                </c:pt>
                <c:pt idx="153">
                  <c:v>0</c:v>
                </c:pt>
                <c:pt idx="154">
                  <c:v>0</c:v>
                </c:pt>
                <c:pt idx="155">
                  <c:v>0</c:v>
                </c:pt>
                <c:pt idx="156">
                  <c:v>0</c:v>
                </c:pt>
                <c:pt idx="157">
                  <c:v>0</c:v>
                </c:pt>
                <c:pt idx="158">
                  <c:v>92</c:v>
                </c:pt>
                <c:pt idx="159">
                  <c:v>0</c:v>
                </c:pt>
                <c:pt idx="160">
                  <c:v>0</c:v>
                </c:pt>
                <c:pt idx="161">
                  <c:v>0</c:v>
                </c:pt>
                <c:pt idx="162">
                  <c:v>6</c:v>
                </c:pt>
                <c:pt idx="163">
                  <c:v>227</c:v>
                </c:pt>
                <c:pt idx="164">
                  <c:v>0</c:v>
                </c:pt>
                <c:pt idx="165">
                  <c:v>343</c:v>
                </c:pt>
                <c:pt idx="166">
                  <c:v>0</c:v>
                </c:pt>
                <c:pt idx="167">
                  <c:v>346</c:v>
                </c:pt>
                <c:pt idx="168">
                  <c:v>14</c:v>
                </c:pt>
                <c:pt idx="169">
                  <c:v>0</c:v>
                </c:pt>
                <c:pt idx="170">
                  <c:v>169</c:v>
                </c:pt>
                <c:pt idx="171">
                  <c:v>0</c:v>
                </c:pt>
                <c:pt idx="172">
                  <c:v>110</c:v>
                </c:pt>
                <c:pt idx="173">
                  <c:v>0</c:v>
                </c:pt>
                <c:pt idx="174">
                  <c:v>0</c:v>
                </c:pt>
                <c:pt idx="175">
                  <c:v>14</c:v>
                </c:pt>
                <c:pt idx="176">
                  <c:v>107</c:v>
                </c:pt>
                <c:pt idx="177">
                  <c:v>0</c:v>
                </c:pt>
                <c:pt idx="178">
                  <c:v>236</c:v>
                </c:pt>
                <c:pt idx="179">
                  <c:v>28</c:v>
                </c:pt>
                <c:pt idx="180">
                  <c:v>14</c:v>
                </c:pt>
                <c:pt idx="181">
                  <c:v>0</c:v>
                </c:pt>
                <c:pt idx="182">
                  <c:v>0</c:v>
                </c:pt>
                <c:pt idx="183">
                  <c:v>0</c:v>
                </c:pt>
                <c:pt idx="184">
                  <c:v>0</c:v>
                </c:pt>
                <c:pt idx="185">
                  <c:v>0</c:v>
                </c:pt>
                <c:pt idx="186">
                  <c:v>0</c:v>
                </c:pt>
                <c:pt idx="187">
                  <c:v>0</c:v>
                </c:pt>
                <c:pt idx="188">
                  <c:v>0</c:v>
                </c:pt>
                <c:pt idx="189">
                  <c:v>0</c:v>
                </c:pt>
                <c:pt idx="190">
                  <c:v>0</c:v>
                </c:pt>
                <c:pt idx="191">
                  <c:v>0</c:v>
                </c:pt>
                <c:pt idx="192">
                  <c:v>0</c:v>
                </c:pt>
                <c:pt idx="193">
                  <c:v>200</c:v>
                </c:pt>
                <c:pt idx="194">
                  <c:v>154</c:v>
                </c:pt>
                <c:pt idx="195">
                  <c:v>168</c:v>
                </c:pt>
                <c:pt idx="196">
                  <c:v>133</c:v>
                </c:pt>
                <c:pt idx="197">
                  <c:v>0</c:v>
                </c:pt>
                <c:pt idx="198">
                  <c:v>264</c:v>
                </c:pt>
                <c:pt idx="199">
                  <c:v>176</c:v>
                </c:pt>
                <c:pt idx="200">
                  <c:v>0</c:v>
                </c:pt>
                <c:pt idx="201">
                  <c:v>150</c:v>
                </c:pt>
                <c:pt idx="202">
                  <c:v>0</c:v>
                </c:pt>
                <c:pt idx="203">
                  <c:v>234</c:v>
                </c:pt>
                <c:pt idx="204">
                  <c:v>213</c:v>
                </c:pt>
                <c:pt idx="205">
                  <c:v>0</c:v>
                </c:pt>
                <c:pt idx="206">
                  <c:v>211</c:v>
                </c:pt>
                <c:pt idx="207">
                  <c:v>240</c:v>
                </c:pt>
                <c:pt idx="208">
                  <c:v>276</c:v>
                </c:pt>
                <c:pt idx="209">
                  <c:v>0</c:v>
                </c:pt>
                <c:pt idx="210">
                  <c:v>0</c:v>
                </c:pt>
                <c:pt idx="211">
                  <c:v>0</c:v>
                </c:pt>
                <c:pt idx="212">
                  <c:v>0</c:v>
                </c:pt>
                <c:pt idx="213">
                  <c:v>238</c:v>
                </c:pt>
                <c:pt idx="214">
                  <c:v>0</c:v>
                </c:pt>
                <c:pt idx="215">
                  <c:v>95</c:v>
                </c:pt>
                <c:pt idx="216">
                  <c:v>0</c:v>
                </c:pt>
                <c:pt idx="217">
                  <c:v>87</c:v>
                </c:pt>
                <c:pt idx="218">
                  <c:v>103</c:v>
                </c:pt>
                <c:pt idx="219">
                  <c:v>0</c:v>
                </c:pt>
                <c:pt idx="220">
                  <c:v>109</c:v>
                </c:pt>
                <c:pt idx="221">
                  <c:v>0</c:v>
                </c:pt>
                <c:pt idx="222">
                  <c:v>113</c:v>
                </c:pt>
                <c:pt idx="223">
                  <c:v>0</c:v>
                </c:pt>
                <c:pt idx="224">
                  <c:v>0</c:v>
                </c:pt>
                <c:pt idx="225">
                  <c:v>98</c:v>
                </c:pt>
                <c:pt idx="226">
                  <c:v>77</c:v>
                </c:pt>
                <c:pt idx="227">
                  <c:v>0</c:v>
                </c:pt>
                <c:pt idx="228">
                  <c:v>66</c:v>
                </c:pt>
                <c:pt idx="229">
                  <c:v>101</c:v>
                </c:pt>
                <c:pt idx="230">
                  <c:v>0</c:v>
                </c:pt>
                <c:pt idx="231">
                  <c:v>116</c:v>
                </c:pt>
                <c:pt idx="232">
                  <c:v>0</c:v>
                </c:pt>
                <c:pt idx="233">
                  <c:v>326</c:v>
                </c:pt>
                <c:pt idx="234">
                  <c:v>0</c:v>
                </c:pt>
                <c:pt idx="235">
                  <c:v>94</c:v>
                </c:pt>
                <c:pt idx="236">
                  <c:v>118</c:v>
                </c:pt>
                <c:pt idx="237">
                  <c:v>0</c:v>
                </c:pt>
                <c:pt idx="238">
                  <c:v>92</c:v>
                </c:pt>
                <c:pt idx="239">
                  <c:v>79</c:v>
                </c:pt>
                <c:pt idx="240">
                  <c:v>102</c:v>
                </c:pt>
                <c:pt idx="241">
                  <c:v>0</c:v>
                </c:pt>
                <c:pt idx="242">
                  <c:v>107</c:v>
                </c:pt>
                <c:pt idx="243">
                  <c:v>0</c:v>
                </c:pt>
                <c:pt idx="244">
                  <c:v>0</c:v>
                </c:pt>
                <c:pt idx="245">
                  <c:v>0</c:v>
                </c:pt>
                <c:pt idx="246">
                  <c:v>186</c:v>
                </c:pt>
                <c:pt idx="247">
                  <c:v>0</c:v>
                </c:pt>
                <c:pt idx="248">
                  <c:v>220</c:v>
                </c:pt>
                <c:pt idx="249">
                  <c:v>203</c:v>
                </c:pt>
                <c:pt idx="250">
                  <c:v>232</c:v>
                </c:pt>
                <c:pt idx="251">
                  <c:v>219</c:v>
                </c:pt>
                <c:pt idx="252">
                  <c:v>17</c:v>
                </c:pt>
                <c:pt idx="253">
                  <c:v>12</c:v>
                </c:pt>
                <c:pt idx="254">
                  <c:v>0</c:v>
                </c:pt>
                <c:pt idx="255">
                  <c:v>0</c:v>
                </c:pt>
                <c:pt idx="256">
                  <c:v>9</c:v>
                </c:pt>
                <c:pt idx="257">
                  <c:v>240</c:v>
                </c:pt>
                <c:pt idx="258">
                  <c:v>334</c:v>
                </c:pt>
                <c:pt idx="259">
                  <c:v>47</c:v>
                </c:pt>
                <c:pt idx="260">
                  <c:v>11</c:v>
                </c:pt>
                <c:pt idx="261">
                  <c:v>10</c:v>
                </c:pt>
                <c:pt idx="262">
                  <c:v>264</c:v>
                </c:pt>
                <c:pt idx="263">
                  <c:v>0</c:v>
                </c:pt>
                <c:pt idx="264">
                  <c:v>257</c:v>
                </c:pt>
                <c:pt idx="265">
                  <c:v>230</c:v>
                </c:pt>
                <c:pt idx="266">
                  <c:v>44</c:v>
                </c:pt>
                <c:pt idx="267">
                  <c:v>228</c:v>
                </c:pt>
                <c:pt idx="268">
                  <c:v>0</c:v>
                </c:pt>
                <c:pt idx="269">
                  <c:v>214</c:v>
                </c:pt>
                <c:pt idx="270">
                  <c:v>0</c:v>
                </c:pt>
                <c:pt idx="271">
                  <c:v>195</c:v>
                </c:pt>
                <c:pt idx="272">
                  <c:v>0</c:v>
                </c:pt>
                <c:pt idx="273">
                  <c:v>218</c:v>
                </c:pt>
                <c:pt idx="274">
                  <c:v>0</c:v>
                </c:pt>
                <c:pt idx="275">
                  <c:v>0</c:v>
                </c:pt>
                <c:pt idx="276">
                  <c:v>4</c:v>
                </c:pt>
                <c:pt idx="277">
                  <c:v>111</c:v>
                </c:pt>
                <c:pt idx="278">
                  <c:v>158</c:v>
                </c:pt>
                <c:pt idx="279">
                  <c:v>0</c:v>
                </c:pt>
                <c:pt idx="280">
                  <c:v>88</c:v>
                </c:pt>
                <c:pt idx="281">
                  <c:v>0</c:v>
                </c:pt>
                <c:pt idx="282">
                  <c:v>92</c:v>
                </c:pt>
                <c:pt idx="283">
                  <c:v>0</c:v>
                </c:pt>
                <c:pt idx="284">
                  <c:v>118</c:v>
                </c:pt>
                <c:pt idx="285">
                  <c:v>0</c:v>
                </c:pt>
                <c:pt idx="286">
                  <c:v>121</c:v>
                </c:pt>
                <c:pt idx="287">
                  <c:v>0</c:v>
                </c:pt>
                <c:pt idx="288">
                  <c:v>115</c:v>
                </c:pt>
                <c:pt idx="289">
                  <c:v>0</c:v>
                </c:pt>
                <c:pt idx="290">
                  <c:v>105</c:v>
                </c:pt>
                <c:pt idx="291">
                  <c:v>114</c:v>
                </c:pt>
                <c:pt idx="292">
                  <c:v>0</c:v>
                </c:pt>
                <c:pt idx="293">
                  <c:v>101</c:v>
                </c:pt>
                <c:pt idx="294">
                  <c:v>0</c:v>
                </c:pt>
                <c:pt idx="295">
                  <c:v>109</c:v>
                </c:pt>
                <c:pt idx="296">
                  <c:v>0</c:v>
                </c:pt>
                <c:pt idx="297">
                  <c:v>78</c:v>
                </c:pt>
                <c:pt idx="298">
                  <c:v>0</c:v>
                </c:pt>
                <c:pt idx="299">
                  <c:v>122</c:v>
                </c:pt>
                <c:pt idx="300">
                  <c:v>0</c:v>
                </c:pt>
                <c:pt idx="301">
                  <c:v>0</c:v>
                </c:pt>
                <c:pt idx="302">
                  <c:v>7</c:v>
                </c:pt>
                <c:pt idx="303">
                  <c:v>0</c:v>
                </c:pt>
                <c:pt idx="304">
                  <c:v>0</c:v>
                </c:pt>
                <c:pt idx="305">
                  <c:v>258</c:v>
                </c:pt>
                <c:pt idx="306">
                  <c:v>0</c:v>
                </c:pt>
                <c:pt idx="307">
                  <c:v>0</c:v>
                </c:pt>
                <c:pt idx="308">
                  <c:v>239</c:v>
                </c:pt>
                <c:pt idx="309">
                  <c:v>11</c:v>
                </c:pt>
                <c:pt idx="310">
                  <c:v>0</c:v>
                </c:pt>
                <c:pt idx="311">
                  <c:v>0</c:v>
                </c:pt>
                <c:pt idx="312">
                  <c:v>6</c:v>
                </c:pt>
                <c:pt idx="313">
                  <c:v>290</c:v>
                </c:pt>
                <c:pt idx="314">
                  <c:v>0</c:v>
                </c:pt>
                <c:pt idx="315">
                  <c:v>16</c:v>
                </c:pt>
                <c:pt idx="316">
                  <c:v>311</c:v>
                </c:pt>
                <c:pt idx="317">
                  <c:v>0</c:v>
                </c:pt>
                <c:pt idx="318">
                  <c:v>5</c:v>
                </c:pt>
                <c:pt idx="319">
                  <c:v>0</c:v>
                </c:pt>
                <c:pt idx="320">
                  <c:v>410</c:v>
                </c:pt>
                <c:pt idx="321">
                  <c:v>0</c:v>
                </c:pt>
                <c:pt idx="322">
                  <c:v>7</c:v>
                </c:pt>
                <c:pt idx="323">
                  <c:v>0</c:v>
                </c:pt>
                <c:pt idx="324">
                  <c:v>179</c:v>
                </c:pt>
                <c:pt idx="325">
                  <c:v>0</c:v>
                </c:pt>
                <c:pt idx="326">
                  <c:v>9</c:v>
                </c:pt>
                <c:pt idx="327">
                  <c:v>349</c:v>
                </c:pt>
                <c:pt idx="328">
                  <c:v>0</c:v>
                </c:pt>
                <c:pt idx="329">
                  <c:v>12</c:v>
                </c:pt>
                <c:pt idx="330">
                  <c:v>0</c:v>
                </c:pt>
                <c:pt idx="331">
                  <c:v>285</c:v>
                </c:pt>
                <c:pt idx="332">
                  <c:v>0</c:v>
                </c:pt>
                <c:pt idx="333">
                  <c:v>11</c:v>
                </c:pt>
                <c:pt idx="334">
                  <c:v>0</c:v>
                </c:pt>
                <c:pt idx="335">
                  <c:v>0</c:v>
                </c:pt>
                <c:pt idx="336">
                  <c:v>0</c:v>
                </c:pt>
                <c:pt idx="337">
                  <c:v>0</c:v>
                </c:pt>
                <c:pt idx="338">
                  <c:v>0</c:v>
                </c:pt>
                <c:pt idx="339">
                  <c:v>16</c:v>
                </c:pt>
                <c:pt idx="340">
                  <c:v>0</c:v>
                </c:pt>
                <c:pt idx="341">
                  <c:v>0</c:v>
                </c:pt>
                <c:pt idx="342">
                  <c:v>0</c:v>
                </c:pt>
                <c:pt idx="343">
                  <c:v>1</c:v>
                </c:pt>
                <c:pt idx="344">
                  <c:v>0</c:v>
                </c:pt>
                <c:pt idx="345">
                  <c:v>12</c:v>
                </c:pt>
                <c:pt idx="346">
                  <c:v>0</c:v>
                </c:pt>
                <c:pt idx="347">
                  <c:v>10</c:v>
                </c:pt>
                <c:pt idx="348">
                  <c:v>249</c:v>
                </c:pt>
                <c:pt idx="349">
                  <c:v>240</c:v>
                </c:pt>
                <c:pt idx="350">
                  <c:v>267</c:v>
                </c:pt>
                <c:pt idx="351">
                  <c:v>7</c:v>
                </c:pt>
                <c:pt idx="352">
                  <c:v>190</c:v>
                </c:pt>
                <c:pt idx="353">
                  <c:v>17</c:v>
                </c:pt>
                <c:pt idx="354">
                  <c:v>0</c:v>
                </c:pt>
                <c:pt idx="355">
                  <c:v>288</c:v>
                </c:pt>
                <c:pt idx="356">
                  <c:v>0</c:v>
                </c:pt>
                <c:pt idx="357">
                  <c:v>22</c:v>
                </c:pt>
                <c:pt idx="358">
                  <c:v>370</c:v>
                </c:pt>
                <c:pt idx="359">
                  <c:v>0</c:v>
                </c:pt>
                <c:pt idx="360">
                  <c:v>0</c:v>
                </c:pt>
                <c:pt idx="361">
                  <c:v>0</c:v>
                </c:pt>
                <c:pt idx="362">
                  <c:v>13</c:v>
                </c:pt>
                <c:pt idx="363">
                  <c:v>0</c:v>
                </c:pt>
                <c:pt idx="364">
                  <c:v>373</c:v>
                </c:pt>
                <c:pt idx="365">
                  <c:v>0</c:v>
                </c:pt>
                <c:pt idx="366">
                  <c:v>9</c:v>
                </c:pt>
                <c:pt idx="367">
                  <c:v>0</c:v>
                </c:pt>
                <c:pt idx="368">
                  <c:v>178</c:v>
                </c:pt>
                <c:pt idx="369">
                  <c:v>0</c:v>
                </c:pt>
                <c:pt idx="370">
                  <c:v>9</c:v>
                </c:pt>
                <c:pt idx="371">
                  <c:v>238</c:v>
                </c:pt>
                <c:pt idx="372">
                  <c:v>0</c:v>
                </c:pt>
                <c:pt idx="373">
                  <c:v>9</c:v>
                </c:pt>
                <c:pt idx="374">
                  <c:v>0</c:v>
                </c:pt>
                <c:pt idx="375">
                  <c:v>24</c:v>
                </c:pt>
                <c:pt idx="376">
                  <c:v>5</c:v>
                </c:pt>
                <c:pt idx="377">
                  <c:v>0</c:v>
                </c:pt>
                <c:pt idx="378">
                  <c:v>6</c:v>
                </c:pt>
                <c:pt idx="379">
                  <c:v>6</c:v>
                </c:pt>
                <c:pt idx="380">
                  <c:v>279</c:v>
                </c:pt>
                <c:pt idx="381">
                  <c:v>0</c:v>
                </c:pt>
                <c:pt idx="382">
                  <c:v>9</c:v>
                </c:pt>
                <c:pt idx="383">
                  <c:v>272</c:v>
                </c:pt>
                <c:pt idx="384">
                  <c:v>0</c:v>
                </c:pt>
                <c:pt idx="385">
                  <c:v>16</c:v>
                </c:pt>
                <c:pt idx="386">
                  <c:v>0</c:v>
                </c:pt>
                <c:pt idx="387">
                  <c:v>0</c:v>
                </c:pt>
                <c:pt idx="388">
                  <c:v>249</c:v>
                </c:pt>
                <c:pt idx="389">
                  <c:v>0</c:v>
                </c:pt>
                <c:pt idx="390">
                  <c:v>334</c:v>
                </c:pt>
                <c:pt idx="391">
                  <c:v>0</c:v>
                </c:pt>
                <c:pt idx="392">
                  <c:v>0</c:v>
                </c:pt>
                <c:pt idx="393">
                  <c:v>0</c:v>
                </c:pt>
                <c:pt idx="394">
                  <c:v>334</c:v>
                </c:pt>
                <c:pt idx="395">
                  <c:v>0</c:v>
                </c:pt>
                <c:pt idx="396">
                  <c:v>0</c:v>
                </c:pt>
                <c:pt idx="397">
                  <c:v>0</c:v>
                </c:pt>
                <c:pt idx="398">
                  <c:v>0</c:v>
                </c:pt>
                <c:pt idx="399">
                  <c:v>274</c:v>
                </c:pt>
                <c:pt idx="400">
                  <c:v>305</c:v>
                </c:pt>
                <c:pt idx="401">
                  <c:v>0</c:v>
                </c:pt>
                <c:pt idx="402">
                  <c:v>20</c:v>
                </c:pt>
                <c:pt idx="403">
                  <c:v>0</c:v>
                </c:pt>
                <c:pt idx="404">
                  <c:v>0</c:v>
                </c:pt>
                <c:pt idx="405">
                  <c:v>15</c:v>
                </c:pt>
                <c:pt idx="406">
                  <c:v>0</c:v>
                </c:pt>
                <c:pt idx="407">
                  <c:v>13</c:v>
                </c:pt>
                <c:pt idx="408">
                  <c:v>0</c:v>
                </c:pt>
                <c:pt idx="409">
                  <c:v>276</c:v>
                </c:pt>
                <c:pt idx="410">
                  <c:v>11</c:v>
                </c:pt>
                <c:pt idx="411">
                  <c:v>274</c:v>
                </c:pt>
                <c:pt idx="412">
                  <c:v>0</c:v>
                </c:pt>
                <c:pt idx="413">
                  <c:v>13</c:v>
                </c:pt>
                <c:pt idx="414">
                  <c:v>6</c:v>
                </c:pt>
                <c:pt idx="415">
                  <c:v>0</c:v>
                </c:pt>
                <c:pt idx="416">
                  <c:v>535</c:v>
                </c:pt>
                <c:pt idx="417">
                  <c:v>4</c:v>
                </c:pt>
                <c:pt idx="418">
                  <c:v>0</c:v>
                </c:pt>
                <c:pt idx="419">
                  <c:v>511</c:v>
                </c:pt>
                <c:pt idx="420">
                  <c:v>556</c:v>
                </c:pt>
                <c:pt idx="421">
                  <c:v>0</c:v>
                </c:pt>
                <c:pt idx="422">
                  <c:v>16</c:v>
                </c:pt>
                <c:pt idx="423">
                  <c:v>0</c:v>
                </c:pt>
              </c:numCache>
            </c:numRef>
          </c:val>
          <c:smooth val="0"/>
          <c:extLst>
            <c:ext xmlns:c16="http://schemas.microsoft.com/office/drawing/2014/chart" uri="{C3380CC4-5D6E-409C-BE32-E72D297353CC}">
              <c16:uniqueId val="{00000000-B4B1-4968-8DCE-BE1132630C5B}"/>
            </c:ext>
          </c:extLst>
        </c:ser>
        <c:dLbls>
          <c:showLegendKey val="0"/>
          <c:showVal val="0"/>
          <c:showCatName val="0"/>
          <c:showSerName val="0"/>
          <c:showPercent val="0"/>
          <c:showBubbleSize val="0"/>
        </c:dLbls>
        <c:smooth val="0"/>
        <c:axId val="13223272"/>
        <c:axId val="353965664"/>
      </c:lineChart>
      <c:dateAx>
        <c:axId val="13223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965664"/>
        <c:crosses val="autoZero"/>
        <c:auto val="1"/>
        <c:lblOffset val="100"/>
        <c:baseTimeUnit val="days"/>
      </c:dateAx>
      <c:valAx>
        <c:axId val="353965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223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c:v>
                </c:pt>
              </c:strCache>
            </c:strRef>
          </c:cat>
          <c:val>
            <c:numRef>
              <c:f>Sheet1!$B$2</c:f>
              <c:numCache>
                <c:formatCode>General</c:formatCode>
                <c:ptCount val="1"/>
                <c:pt idx="0">
                  <c:v>118866</c:v>
                </c:pt>
              </c:numCache>
            </c:numRef>
          </c:val>
          <c:extLst>
            <c:ext xmlns:c16="http://schemas.microsoft.com/office/drawing/2014/chart" uri="{C3380CC4-5D6E-409C-BE32-E72D297353CC}">
              <c16:uniqueId val="{00000000-3168-4458-A119-D01C48E27FE3}"/>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c:v>
                </c:pt>
              </c:strCache>
            </c:strRef>
          </c:cat>
          <c:val>
            <c:numRef>
              <c:f>Sheet1!$C$2</c:f>
              <c:numCache>
                <c:formatCode>General</c:formatCode>
                <c:ptCount val="1"/>
                <c:pt idx="0">
                  <c:v>791</c:v>
                </c:pt>
              </c:numCache>
            </c:numRef>
          </c:val>
          <c:extLst>
            <c:ext xmlns:c16="http://schemas.microsoft.com/office/drawing/2014/chart" uri="{C3380CC4-5D6E-409C-BE32-E72D297353CC}">
              <c16:uniqueId val="{00000001-3168-4458-A119-D01C48E27FE3}"/>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c:v>
                </c:pt>
              </c:strCache>
            </c:strRef>
          </c:cat>
          <c:val>
            <c:numRef>
              <c:f>Sheet1!$D$2</c:f>
              <c:numCache>
                <c:formatCode>General</c:formatCode>
                <c:ptCount val="1"/>
                <c:pt idx="0">
                  <c:v>598</c:v>
                </c:pt>
              </c:numCache>
            </c:numRef>
          </c:val>
          <c:extLst>
            <c:ext xmlns:c16="http://schemas.microsoft.com/office/drawing/2014/chart" uri="{C3380CC4-5D6E-409C-BE32-E72D297353CC}">
              <c16:uniqueId val="{00000002-3168-4458-A119-D01C48E27FE3}"/>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c:v>
                </c:pt>
              </c:strCache>
            </c:strRef>
          </c:cat>
          <c:val>
            <c:numRef>
              <c:f>Sheet1!$E$2</c:f>
              <c:numCache>
                <c:formatCode>General</c:formatCode>
                <c:ptCount val="1"/>
                <c:pt idx="0">
                  <c:v>173</c:v>
                </c:pt>
              </c:numCache>
            </c:numRef>
          </c:val>
          <c:extLst>
            <c:ext xmlns:c16="http://schemas.microsoft.com/office/drawing/2014/chart" uri="{C3380CC4-5D6E-409C-BE32-E72D297353CC}">
              <c16:uniqueId val="{00000003-3168-4458-A119-D01C48E27FE3}"/>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c:v>
                </c:pt>
              </c:strCache>
            </c:strRef>
          </c:cat>
          <c:val>
            <c:numRef>
              <c:f>Sheet1!$F$2</c:f>
              <c:numCache>
                <c:formatCode>General</c:formatCode>
                <c:ptCount val="1"/>
                <c:pt idx="0">
                  <c:v>47</c:v>
                </c:pt>
              </c:numCache>
            </c:numRef>
          </c:val>
          <c:extLst>
            <c:ext xmlns:c16="http://schemas.microsoft.com/office/drawing/2014/chart" uri="{C3380CC4-5D6E-409C-BE32-E72D297353CC}">
              <c16:uniqueId val="{00000004-3168-4458-A119-D01C48E27FE3}"/>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c:v>
                </c:pt>
              </c:strCache>
            </c:strRef>
          </c:cat>
          <c:val>
            <c:numRef>
              <c:f>Sheet1!$G$2</c:f>
              <c:numCache>
                <c:formatCode>General</c:formatCode>
                <c:ptCount val="1"/>
                <c:pt idx="0">
                  <c:v>7</c:v>
                </c:pt>
              </c:numCache>
            </c:numRef>
          </c:val>
          <c:extLst>
            <c:ext xmlns:c16="http://schemas.microsoft.com/office/drawing/2014/chart" uri="{C3380CC4-5D6E-409C-BE32-E72D297353CC}">
              <c16:uniqueId val="{00000005-3168-4458-A119-D01C48E27FE3}"/>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c:v>
                </c:pt>
              </c:strCache>
            </c:strRef>
          </c:cat>
          <c:val>
            <c:numRef>
              <c:f>Sheet1!$H$2</c:f>
              <c:numCache>
                <c:formatCode>General</c:formatCode>
                <c:ptCount val="1"/>
                <c:pt idx="0">
                  <c:v>274</c:v>
                </c:pt>
              </c:numCache>
            </c:numRef>
          </c:val>
          <c:extLst>
            <c:ext xmlns:c16="http://schemas.microsoft.com/office/drawing/2014/chart" uri="{C3380CC4-5D6E-409C-BE32-E72D297353CC}">
              <c16:uniqueId val="{00000006-3168-4458-A119-D01C48E27FE3}"/>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c:v>
                </c:pt>
              </c:strCache>
            </c:strRef>
          </c:cat>
          <c:val>
            <c:numRef>
              <c:f>Sheet1!$I$2</c:f>
              <c:numCache>
                <c:formatCode>General</c:formatCode>
                <c:ptCount val="1"/>
                <c:pt idx="0">
                  <c:v>595</c:v>
                </c:pt>
              </c:numCache>
            </c:numRef>
          </c:val>
          <c:extLst>
            <c:ext xmlns:c16="http://schemas.microsoft.com/office/drawing/2014/chart" uri="{C3380CC4-5D6E-409C-BE32-E72D297353CC}">
              <c16:uniqueId val="{00000007-3168-4458-A119-D01C48E27FE3}"/>
            </c:ext>
          </c:extLst>
        </c:ser>
        <c:dLbls>
          <c:showLegendKey val="0"/>
          <c:showVal val="0"/>
          <c:showCatName val="0"/>
          <c:showSerName val="0"/>
          <c:showPercent val="0"/>
          <c:showBubbleSize val="0"/>
        </c:dLbls>
        <c:gapWidth val="150"/>
        <c:overlap val="100"/>
        <c:axId val="353965336"/>
        <c:axId val="353959104"/>
      </c:barChart>
      <c:catAx>
        <c:axId val="353965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959104"/>
        <c:crosses val="autoZero"/>
        <c:auto val="1"/>
        <c:lblAlgn val="ctr"/>
        <c:lblOffset val="100"/>
        <c:noMultiLvlLbl val="0"/>
      </c:catAx>
      <c:valAx>
        <c:axId val="3539591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965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0.27879395832346499</c:v>
                </c:pt>
                <c:pt idx="1">
                  <c:v>0.813956184218524</c:v>
                </c:pt>
                <c:pt idx="2">
                  <c:v>0.44443497578983399</c:v>
                </c:pt>
                <c:pt idx="3">
                  <c:v>0.38713777957682199</c:v>
                </c:pt>
                <c:pt idx="4">
                  <c:v>0.37546712477739203</c:v>
                </c:pt>
                <c:pt idx="5">
                  <c:v>0.868077377845479</c:v>
                </c:pt>
                <c:pt idx="6">
                  <c:v>0.45860414108227698</c:v>
                </c:pt>
              </c:numCache>
            </c:numRef>
          </c:val>
          <c:extLst>
            <c:ext xmlns:c16="http://schemas.microsoft.com/office/drawing/2014/chart" uri="{C3380CC4-5D6E-409C-BE32-E72D297353CC}">
              <c16:uniqueId val="{00000000-C36A-4046-A4C0-16A37E26DD58}"/>
            </c:ext>
          </c:extLst>
        </c:ser>
        <c:dLbls>
          <c:showLegendKey val="0"/>
          <c:showVal val="0"/>
          <c:showCatName val="0"/>
          <c:showSerName val="0"/>
          <c:showPercent val="0"/>
          <c:showBubbleSize val="0"/>
        </c:dLbls>
        <c:gapWidth val="219"/>
        <c:overlap val="-27"/>
        <c:axId val="355882296"/>
        <c:axId val="355886888"/>
      </c:barChart>
      <c:catAx>
        <c:axId val="355882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886888"/>
        <c:crosses val="autoZero"/>
        <c:auto val="1"/>
        <c:lblAlgn val="ctr"/>
        <c:lblOffset val="100"/>
        <c:noMultiLvlLbl val="0"/>
      </c:catAx>
      <c:valAx>
        <c:axId val="355886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882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24935</c:v>
                </c:pt>
                <c:pt idx="1">
                  <c:v>20435</c:v>
                </c:pt>
                <c:pt idx="2">
                  <c:v>5203</c:v>
                </c:pt>
                <c:pt idx="3">
                  <c:v>6775</c:v>
                </c:pt>
                <c:pt idx="4">
                  <c:v>2734</c:v>
                </c:pt>
                <c:pt idx="5">
                  <c:v>746</c:v>
                </c:pt>
                <c:pt idx="6">
                  <c:v>111</c:v>
                </c:pt>
              </c:numCache>
            </c:numRef>
          </c:val>
          <c:extLst>
            <c:ext xmlns:c16="http://schemas.microsoft.com/office/drawing/2014/chart" uri="{C3380CC4-5D6E-409C-BE32-E72D297353CC}">
              <c16:uniqueId val="{00000000-3771-4F75-B2A7-8115958760EC}"/>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13537</c:v>
                </c:pt>
                <c:pt idx="1">
                  <c:v>13278</c:v>
                </c:pt>
                <c:pt idx="2">
                  <c:v>6677</c:v>
                </c:pt>
                <c:pt idx="3">
                  <c:v>5742</c:v>
                </c:pt>
                <c:pt idx="4">
                  <c:v>2407</c:v>
                </c:pt>
                <c:pt idx="5">
                  <c:v>959</c:v>
                </c:pt>
                <c:pt idx="6">
                  <c:v>108</c:v>
                </c:pt>
              </c:numCache>
            </c:numRef>
          </c:val>
          <c:extLst>
            <c:ext xmlns:c16="http://schemas.microsoft.com/office/drawing/2014/chart" uri="{C3380CC4-5D6E-409C-BE32-E72D297353CC}">
              <c16:uniqueId val="{00000001-3771-4F75-B2A7-8115958760EC}"/>
            </c:ext>
          </c:extLst>
        </c:ser>
        <c:dLbls>
          <c:showLegendKey val="0"/>
          <c:showVal val="0"/>
          <c:showCatName val="0"/>
          <c:showSerName val="0"/>
          <c:showPercent val="0"/>
          <c:showBubbleSize val="0"/>
        </c:dLbls>
        <c:gapWidth val="219"/>
        <c:overlap val="-27"/>
        <c:axId val="360323224"/>
        <c:axId val="360319288"/>
      </c:barChart>
      <c:catAx>
        <c:axId val="360323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319288"/>
        <c:crosses val="autoZero"/>
        <c:auto val="1"/>
        <c:lblAlgn val="ctr"/>
        <c:lblOffset val="100"/>
        <c:noMultiLvlLbl val="0"/>
      </c:catAx>
      <c:valAx>
        <c:axId val="360319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323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Sheet1!$A$2:$A$425</c:f>
              <c:numCache>
                <c:formatCode>m/d/yyyy</c:formatCode>
                <c:ptCount val="42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pt idx="244">
                  <c:v>43345</c:v>
                </c:pt>
                <c:pt idx="245">
                  <c:v>43346</c:v>
                </c:pt>
                <c:pt idx="246">
                  <c:v>43347</c:v>
                </c:pt>
                <c:pt idx="247">
                  <c:v>43348</c:v>
                </c:pt>
                <c:pt idx="248">
                  <c:v>43349</c:v>
                </c:pt>
                <c:pt idx="249">
                  <c:v>43350</c:v>
                </c:pt>
                <c:pt idx="250">
                  <c:v>43351</c:v>
                </c:pt>
                <c:pt idx="251">
                  <c:v>43352</c:v>
                </c:pt>
                <c:pt idx="252">
                  <c:v>43353</c:v>
                </c:pt>
                <c:pt idx="253">
                  <c:v>43354</c:v>
                </c:pt>
                <c:pt idx="254">
                  <c:v>43355</c:v>
                </c:pt>
                <c:pt idx="255">
                  <c:v>43356</c:v>
                </c:pt>
                <c:pt idx="256">
                  <c:v>43357</c:v>
                </c:pt>
                <c:pt idx="257">
                  <c:v>43358</c:v>
                </c:pt>
                <c:pt idx="258">
                  <c:v>43359</c:v>
                </c:pt>
                <c:pt idx="259">
                  <c:v>43360</c:v>
                </c:pt>
                <c:pt idx="260">
                  <c:v>43361</c:v>
                </c:pt>
                <c:pt idx="261">
                  <c:v>43362</c:v>
                </c:pt>
                <c:pt idx="262">
                  <c:v>43363</c:v>
                </c:pt>
                <c:pt idx="263">
                  <c:v>43364</c:v>
                </c:pt>
                <c:pt idx="264">
                  <c:v>43365</c:v>
                </c:pt>
                <c:pt idx="265">
                  <c:v>43366</c:v>
                </c:pt>
                <c:pt idx="266">
                  <c:v>43367</c:v>
                </c:pt>
                <c:pt idx="267">
                  <c:v>43368</c:v>
                </c:pt>
                <c:pt idx="268">
                  <c:v>43369</c:v>
                </c:pt>
                <c:pt idx="269">
                  <c:v>43370</c:v>
                </c:pt>
                <c:pt idx="270">
                  <c:v>43371</c:v>
                </c:pt>
                <c:pt idx="271">
                  <c:v>43372</c:v>
                </c:pt>
                <c:pt idx="272">
                  <c:v>43373</c:v>
                </c:pt>
                <c:pt idx="273">
                  <c:v>43374</c:v>
                </c:pt>
                <c:pt idx="274">
                  <c:v>43375</c:v>
                </c:pt>
                <c:pt idx="275">
                  <c:v>43376</c:v>
                </c:pt>
                <c:pt idx="276">
                  <c:v>43377</c:v>
                </c:pt>
                <c:pt idx="277">
                  <c:v>43378</c:v>
                </c:pt>
                <c:pt idx="278">
                  <c:v>43379</c:v>
                </c:pt>
                <c:pt idx="279">
                  <c:v>43380</c:v>
                </c:pt>
                <c:pt idx="280">
                  <c:v>43381</c:v>
                </c:pt>
                <c:pt idx="281">
                  <c:v>43382</c:v>
                </c:pt>
                <c:pt idx="282">
                  <c:v>43383</c:v>
                </c:pt>
                <c:pt idx="283">
                  <c:v>43384</c:v>
                </c:pt>
                <c:pt idx="284">
                  <c:v>43385</c:v>
                </c:pt>
                <c:pt idx="285">
                  <c:v>43386</c:v>
                </c:pt>
                <c:pt idx="286">
                  <c:v>43387</c:v>
                </c:pt>
                <c:pt idx="287">
                  <c:v>43388</c:v>
                </c:pt>
                <c:pt idx="288">
                  <c:v>43389</c:v>
                </c:pt>
                <c:pt idx="289">
                  <c:v>43390</c:v>
                </c:pt>
                <c:pt idx="290">
                  <c:v>43391</c:v>
                </c:pt>
                <c:pt idx="291">
                  <c:v>43392</c:v>
                </c:pt>
                <c:pt idx="292">
                  <c:v>43393</c:v>
                </c:pt>
                <c:pt idx="293">
                  <c:v>43394</c:v>
                </c:pt>
                <c:pt idx="294">
                  <c:v>43395</c:v>
                </c:pt>
                <c:pt idx="295">
                  <c:v>43396</c:v>
                </c:pt>
                <c:pt idx="296">
                  <c:v>43397</c:v>
                </c:pt>
                <c:pt idx="297">
                  <c:v>43398</c:v>
                </c:pt>
                <c:pt idx="298">
                  <c:v>43399</c:v>
                </c:pt>
                <c:pt idx="299">
                  <c:v>43400</c:v>
                </c:pt>
                <c:pt idx="300">
                  <c:v>43401</c:v>
                </c:pt>
                <c:pt idx="301">
                  <c:v>43402</c:v>
                </c:pt>
                <c:pt idx="302">
                  <c:v>43403</c:v>
                </c:pt>
                <c:pt idx="303">
                  <c:v>43404</c:v>
                </c:pt>
                <c:pt idx="304">
                  <c:v>43405</c:v>
                </c:pt>
                <c:pt idx="305">
                  <c:v>43406</c:v>
                </c:pt>
                <c:pt idx="306">
                  <c:v>43407</c:v>
                </c:pt>
                <c:pt idx="307">
                  <c:v>43408</c:v>
                </c:pt>
                <c:pt idx="308">
                  <c:v>43409</c:v>
                </c:pt>
                <c:pt idx="309">
                  <c:v>43410</c:v>
                </c:pt>
                <c:pt idx="310">
                  <c:v>43411</c:v>
                </c:pt>
                <c:pt idx="311">
                  <c:v>43412</c:v>
                </c:pt>
                <c:pt idx="312">
                  <c:v>43413</c:v>
                </c:pt>
                <c:pt idx="313">
                  <c:v>43414</c:v>
                </c:pt>
                <c:pt idx="314">
                  <c:v>43415</c:v>
                </c:pt>
                <c:pt idx="315">
                  <c:v>43416</c:v>
                </c:pt>
                <c:pt idx="316">
                  <c:v>43417</c:v>
                </c:pt>
                <c:pt idx="317">
                  <c:v>43418</c:v>
                </c:pt>
                <c:pt idx="318">
                  <c:v>43419</c:v>
                </c:pt>
                <c:pt idx="319">
                  <c:v>43420</c:v>
                </c:pt>
                <c:pt idx="320">
                  <c:v>43421</c:v>
                </c:pt>
                <c:pt idx="321">
                  <c:v>43422</c:v>
                </c:pt>
                <c:pt idx="322">
                  <c:v>43423</c:v>
                </c:pt>
                <c:pt idx="323">
                  <c:v>43424</c:v>
                </c:pt>
                <c:pt idx="324">
                  <c:v>43425</c:v>
                </c:pt>
                <c:pt idx="325">
                  <c:v>43426</c:v>
                </c:pt>
                <c:pt idx="326">
                  <c:v>43427</c:v>
                </c:pt>
                <c:pt idx="327">
                  <c:v>43428</c:v>
                </c:pt>
                <c:pt idx="328">
                  <c:v>43429</c:v>
                </c:pt>
                <c:pt idx="329">
                  <c:v>43430</c:v>
                </c:pt>
                <c:pt idx="330">
                  <c:v>43431</c:v>
                </c:pt>
                <c:pt idx="331">
                  <c:v>43432</c:v>
                </c:pt>
                <c:pt idx="332">
                  <c:v>43433</c:v>
                </c:pt>
                <c:pt idx="333">
                  <c:v>43434</c:v>
                </c:pt>
                <c:pt idx="334">
                  <c:v>43435</c:v>
                </c:pt>
                <c:pt idx="335">
                  <c:v>43436</c:v>
                </c:pt>
                <c:pt idx="336">
                  <c:v>43437</c:v>
                </c:pt>
                <c:pt idx="337">
                  <c:v>43438</c:v>
                </c:pt>
                <c:pt idx="338">
                  <c:v>43439</c:v>
                </c:pt>
                <c:pt idx="339">
                  <c:v>43440</c:v>
                </c:pt>
                <c:pt idx="340">
                  <c:v>43441</c:v>
                </c:pt>
                <c:pt idx="341">
                  <c:v>43442</c:v>
                </c:pt>
                <c:pt idx="342">
                  <c:v>43443</c:v>
                </c:pt>
                <c:pt idx="343">
                  <c:v>43444</c:v>
                </c:pt>
                <c:pt idx="344">
                  <c:v>43445</c:v>
                </c:pt>
                <c:pt idx="345">
                  <c:v>43446</c:v>
                </c:pt>
                <c:pt idx="346">
                  <c:v>43447</c:v>
                </c:pt>
                <c:pt idx="347">
                  <c:v>43448</c:v>
                </c:pt>
                <c:pt idx="348">
                  <c:v>43449</c:v>
                </c:pt>
                <c:pt idx="349">
                  <c:v>43450</c:v>
                </c:pt>
                <c:pt idx="350">
                  <c:v>43451</c:v>
                </c:pt>
                <c:pt idx="351">
                  <c:v>43452</c:v>
                </c:pt>
                <c:pt idx="352">
                  <c:v>43453</c:v>
                </c:pt>
                <c:pt idx="353">
                  <c:v>43454</c:v>
                </c:pt>
                <c:pt idx="354">
                  <c:v>43455</c:v>
                </c:pt>
                <c:pt idx="355">
                  <c:v>43456</c:v>
                </c:pt>
                <c:pt idx="356">
                  <c:v>43457</c:v>
                </c:pt>
                <c:pt idx="357">
                  <c:v>43458</c:v>
                </c:pt>
                <c:pt idx="358">
                  <c:v>43459</c:v>
                </c:pt>
                <c:pt idx="359">
                  <c:v>43460</c:v>
                </c:pt>
                <c:pt idx="360">
                  <c:v>43461</c:v>
                </c:pt>
                <c:pt idx="361">
                  <c:v>43462</c:v>
                </c:pt>
                <c:pt idx="362">
                  <c:v>43463</c:v>
                </c:pt>
                <c:pt idx="363">
                  <c:v>43464</c:v>
                </c:pt>
                <c:pt idx="364">
                  <c:v>43465</c:v>
                </c:pt>
                <c:pt idx="365">
                  <c:v>43466</c:v>
                </c:pt>
                <c:pt idx="366">
                  <c:v>43467</c:v>
                </c:pt>
                <c:pt idx="367">
                  <c:v>43468</c:v>
                </c:pt>
                <c:pt idx="368">
                  <c:v>43469</c:v>
                </c:pt>
                <c:pt idx="369">
                  <c:v>43470</c:v>
                </c:pt>
                <c:pt idx="370">
                  <c:v>43471</c:v>
                </c:pt>
                <c:pt idx="371">
                  <c:v>43472</c:v>
                </c:pt>
                <c:pt idx="372">
                  <c:v>43473</c:v>
                </c:pt>
                <c:pt idx="373">
                  <c:v>43474</c:v>
                </c:pt>
                <c:pt idx="374">
                  <c:v>43475</c:v>
                </c:pt>
                <c:pt idx="375">
                  <c:v>43476</c:v>
                </c:pt>
                <c:pt idx="376">
                  <c:v>43477</c:v>
                </c:pt>
                <c:pt idx="377">
                  <c:v>43478</c:v>
                </c:pt>
                <c:pt idx="378">
                  <c:v>43479</c:v>
                </c:pt>
                <c:pt idx="379">
                  <c:v>43480</c:v>
                </c:pt>
                <c:pt idx="380">
                  <c:v>43481</c:v>
                </c:pt>
                <c:pt idx="381">
                  <c:v>43482</c:v>
                </c:pt>
                <c:pt idx="382">
                  <c:v>43483</c:v>
                </c:pt>
                <c:pt idx="383">
                  <c:v>43484</c:v>
                </c:pt>
                <c:pt idx="384">
                  <c:v>43485</c:v>
                </c:pt>
                <c:pt idx="385">
                  <c:v>43486</c:v>
                </c:pt>
                <c:pt idx="386">
                  <c:v>43487</c:v>
                </c:pt>
                <c:pt idx="387">
                  <c:v>43488</c:v>
                </c:pt>
                <c:pt idx="388">
                  <c:v>43489</c:v>
                </c:pt>
                <c:pt idx="389">
                  <c:v>43490</c:v>
                </c:pt>
                <c:pt idx="390">
                  <c:v>43491</c:v>
                </c:pt>
                <c:pt idx="391">
                  <c:v>43492</c:v>
                </c:pt>
                <c:pt idx="392">
                  <c:v>43493</c:v>
                </c:pt>
                <c:pt idx="393">
                  <c:v>43494</c:v>
                </c:pt>
                <c:pt idx="394">
                  <c:v>43495</c:v>
                </c:pt>
                <c:pt idx="395">
                  <c:v>43496</c:v>
                </c:pt>
                <c:pt idx="396">
                  <c:v>43497</c:v>
                </c:pt>
                <c:pt idx="397">
                  <c:v>43498</c:v>
                </c:pt>
                <c:pt idx="398">
                  <c:v>43499</c:v>
                </c:pt>
                <c:pt idx="399">
                  <c:v>43500</c:v>
                </c:pt>
                <c:pt idx="400">
                  <c:v>43501</c:v>
                </c:pt>
                <c:pt idx="401">
                  <c:v>43502</c:v>
                </c:pt>
                <c:pt idx="402">
                  <c:v>43503</c:v>
                </c:pt>
                <c:pt idx="403">
                  <c:v>43504</c:v>
                </c:pt>
                <c:pt idx="404">
                  <c:v>43505</c:v>
                </c:pt>
                <c:pt idx="405">
                  <c:v>43506</c:v>
                </c:pt>
                <c:pt idx="406">
                  <c:v>43507</c:v>
                </c:pt>
                <c:pt idx="407">
                  <c:v>43508</c:v>
                </c:pt>
                <c:pt idx="408">
                  <c:v>43509</c:v>
                </c:pt>
                <c:pt idx="409">
                  <c:v>43510</c:v>
                </c:pt>
                <c:pt idx="410">
                  <c:v>43511</c:v>
                </c:pt>
                <c:pt idx="411">
                  <c:v>43512</c:v>
                </c:pt>
                <c:pt idx="412">
                  <c:v>43513</c:v>
                </c:pt>
                <c:pt idx="413">
                  <c:v>43514</c:v>
                </c:pt>
                <c:pt idx="414">
                  <c:v>43515</c:v>
                </c:pt>
                <c:pt idx="415">
                  <c:v>43516</c:v>
                </c:pt>
                <c:pt idx="416">
                  <c:v>43517</c:v>
                </c:pt>
                <c:pt idx="417">
                  <c:v>43518</c:v>
                </c:pt>
                <c:pt idx="418">
                  <c:v>43519</c:v>
                </c:pt>
                <c:pt idx="419">
                  <c:v>43520</c:v>
                </c:pt>
                <c:pt idx="420">
                  <c:v>43521</c:v>
                </c:pt>
                <c:pt idx="421">
                  <c:v>43522</c:v>
                </c:pt>
                <c:pt idx="422">
                  <c:v>43523</c:v>
                </c:pt>
                <c:pt idx="423">
                  <c:v>43524</c:v>
                </c:pt>
              </c:numCache>
            </c:numRef>
          </c:cat>
          <c:val>
            <c:numRef>
              <c:f>Sheet1!$B$2:$B$425</c:f>
              <c:numCache>
                <c:formatCode>General</c:formatCode>
                <c:ptCount val="424"/>
                <c:pt idx="0">
                  <c:v>1.2648579119125301</c:v>
                </c:pt>
                <c:pt idx="1">
                  <c:v>5.1012030128868702</c:v>
                </c:pt>
                <c:pt idx="2">
                  <c:v>0</c:v>
                </c:pt>
                <c:pt idx="3">
                  <c:v>0</c:v>
                </c:pt>
                <c:pt idx="4">
                  <c:v>0.53105737316263601</c:v>
                </c:pt>
                <c:pt idx="5">
                  <c:v>2.8845015041334099</c:v>
                </c:pt>
                <c:pt idx="6">
                  <c:v>0</c:v>
                </c:pt>
                <c:pt idx="7">
                  <c:v>0.54352963418092404</c:v>
                </c:pt>
                <c:pt idx="8">
                  <c:v>5.8908249515984297</c:v>
                </c:pt>
                <c:pt idx="9">
                  <c:v>0.39398407549395498</c:v>
                </c:pt>
                <c:pt idx="10">
                  <c:v>0.41016453726839802</c:v>
                </c:pt>
                <c:pt idx="11">
                  <c:v>0</c:v>
                </c:pt>
                <c:pt idx="12">
                  <c:v>6.9626805967339598</c:v>
                </c:pt>
                <c:pt idx="13">
                  <c:v>0.48192771084337399</c:v>
                </c:pt>
                <c:pt idx="14">
                  <c:v>0</c:v>
                </c:pt>
                <c:pt idx="15">
                  <c:v>0.55150725760082597</c:v>
                </c:pt>
                <c:pt idx="16">
                  <c:v>4.8011536838155999</c:v>
                </c:pt>
                <c:pt idx="17">
                  <c:v>0</c:v>
                </c:pt>
                <c:pt idx="18">
                  <c:v>0.38627212285794499</c:v>
                </c:pt>
                <c:pt idx="19">
                  <c:v>5.87877511872178</c:v>
                </c:pt>
                <c:pt idx="20">
                  <c:v>0</c:v>
                </c:pt>
                <c:pt idx="21">
                  <c:v>0.12846715328467201</c:v>
                </c:pt>
                <c:pt idx="22">
                  <c:v>6.1685318520766002</c:v>
                </c:pt>
                <c:pt idx="23">
                  <c:v>0</c:v>
                </c:pt>
                <c:pt idx="24">
                  <c:v>0</c:v>
                </c:pt>
                <c:pt idx="25">
                  <c:v>0.30044717719396302</c:v>
                </c:pt>
                <c:pt idx="26">
                  <c:v>5.2573396790672202</c:v>
                </c:pt>
                <c:pt idx="27">
                  <c:v>0</c:v>
                </c:pt>
                <c:pt idx="28">
                  <c:v>0.37766105791577598</c:v>
                </c:pt>
                <c:pt idx="29">
                  <c:v>5.6000092907661401</c:v>
                </c:pt>
                <c:pt idx="30">
                  <c:v>0.55249901339461904</c:v>
                </c:pt>
                <c:pt idx="31">
                  <c:v>0</c:v>
                </c:pt>
                <c:pt idx="32">
                  <c:v>0.64111482099796002</c:v>
                </c:pt>
                <c:pt idx="33">
                  <c:v>2.7803199684897102E-2</c:v>
                </c:pt>
                <c:pt idx="34">
                  <c:v>0</c:v>
                </c:pt>
                <c:pt idx="35">
                  <c:v>0.39352762795435098</c:v>
                </c:pt>
                <c:pt idx="36">
                  <c:v>0</c:v>
                </c:pt>
                <c:pt idx="37">
                  <c:v>0.37697013147700598</c:v>
                </c:pt>
                <c:pt idx="38">
                  <c:v>0</c:v>
                </c:pt>
                <c:pt idx="39">
                  <c:v>0.39388268995310399</c:v>
                </c:pt>
                <c:pt idx="40">
                  <c:v>0.58293220671584101</c:v>
                </c:pt>
                <c:pt idx="41">
                  <c:v>0</c:v>
                </c:pt>
                <c:pt idx="42">
                  <c:v>0.51883964396070703</c:v>
                </c:pt>
                <c:pt idx="43">
                  <c:v>0.37335791657063799</c:v>
                </c:pt>
                <c:pt idx="44">
                  <c:v>0.414536410114688</c:v>
                </c:pt>
                <c:pt idx="45">
                  <c:v>0.29914972443708099</c:v>
                </c:pt>
                <c:pt idx="46">
                  <c:v>0.47487093398949098</c:v>
                </c:pt>
                <c:pt idx="47">
                  <c:v>0</c:v>
                </c:pt>
                <c:pt idx="48">
                  <c:v>0</c:v>
                </c:pt>
                <c:pt idx="49">
                  <c:v>0.524389264363332</c:v>
                </c:pt>
                <c:pt idx="50">
                  <c:v>0.46788990825688098</c:v>
                </c:pt>
                <c:pt idx="51">
                  <c:v>0.44923732795471</c:v>
                </c:pt>
                <c:pt idx="52">
                  <c:v>0</c:v>
                </c:pt>
                <c:pt idx="53">
                  <c:v>0.53458795517245306</c:v>
                </c:pt>
                <c:pt idx="54">
                  <c:v>0.52737547761228198</c:v>
                </c:pt>
                <c:pt idx="55">
                  <c:v>0</c:v>
                </c:pt>
                <c:pt idx="56">
                  <c:v>0.396258950085076</c:v>
                </c:pt>
                <c:pt idx="57">
                  <c:v>0</c:v>
                </c:pt>
                <c:pt idx="58">
                  <c:v>0.485636114911081</c:v>
                </c:pt>
                <c:pt idx="59">
                  <c:v>0.68685856181157501</c:v>
                </c:pt>
                <c:pt idx="60">
                  <c:v>0</c:v>
                </c:pt>
                <c:pt idx="61">
                  <c:v>0</c:v>
                </c:pt>
                <c:pt idx="62">
                  <c:v>0</c:v>
                </c:pt>
                <c:pt idx="63">
                  <c:v>0.39169826744476499</c:v>
                </c:pt>
                <c:pt idx="64">
                  <c:v>0</c:v>
                </c:pt>
                <c:pt idx="65">
                  <c:v>0.151946387871503</c:v>
                </c:pt>
                <c:pt idx="66">
                  <c:v>0.59719420710287197</c:v>
                </c:pt>
                <c:pt idx="67">
                  <c:v>0</c:v>
                </c:pt>
                <c:pt idx="68">
                  <c:v>0.34748947344591802</c:v>
                </c:pt>
                <c:pt idx="69">
                  <c:v>0</c:v>
                </c:pt>
                <c:pt idx="70">
                  <c:v>0.31206892652812002</c:v>
                </c:pt>
                <c:pt idx="71">
                  <c:v>0</c:v>
                </c:pt>
                <c:pt idx="72">
                  <c:v>0.34223753317896899</c:v>
                </c:pt>
                <c:pt idx="73">
                  <c:v>0.29352660931608299</c:v>
                </c:pt>
                <c:pt idx="74">
                  <c:v>1.2999763025153199</c:v>
                </c:pt>
                <c:pt idx="75">
                  <c:v>0.23234829686442601</c:v>
                </c:pt>
                <c:pt idx="76">
                  <c:v>0.61436832790359497</c:v>
                </c:pt>
                <c:pt idx="77">
                  <c:v>3.26712706871106E-2</c:v>
                </c:pt>
                <c:pt idx="78">
                  <c:v>0.52346001440922196</c:v>
                </c:pt>
                <c:pt idx="79">
                  <c:v>0</c:v>
                </c:pt>
                <c:pt idx="80">
                  <c:v>0.46650179856115098</c:v>
                </c:pt>
                <c:pt idx="81">
                  <c:v>2.55661394680086</c:v>
                </c:pt>
                <c:pt idx="82">
                  <c:v>0.747617390523444</c:v>
                </c:pt>
                <c:pt idx="83">
                  <c:v>0.48128162267072</c:v>
                </c:pt>
                <c:pt idx="84">
                  <c:v>0</c:v>
                </c:pt>
                <c:pt idx="85">
                  <c:v>0.42801120448179297</c:v>
                </c:pt>
                <c:pt idx="86">
                  <c:v>0.46807986472715901</c:v>
                </c:pt>
                <c:pt idx="87">
                  <c:v>0</c:v>
                </c:pt>
                <c:pt idx="88">
                  <c:v>0.46309760844761599</c:v>
                </c:pt>
                <c:pt idx="89">
                  <c:v>0</c:v>
                </c:pt>
                <c:pt idx="90">
                  <c:v>2.75385148194077</c:v>
                </c:pt>
                <c:pt idx="91">
                  <c:v>0</c:v>
                </c:pt>
                <c:pt idx="92">
                  <c:v>0</c:v>
                </c:pt>
                <c:pt idx="93">
                  <c:v>2.0116865159016899</c:v>
                </c:pt>
                <c:pt idx="94">
                  <c:v>0</c:v>
                </c:pt>
                <c:pt idx="95">
                  <c:v>0</c:v>
                </c:pt>
                <c:pt idx="96">
                  <c:v>0</c:v>
                </c:pt>
                <c:pt idx="97">
                  <c:v>0.46185007122507099</c:v>
                </c:pt>
                <c:pt idx="98">
                  <c:v>0.33258067027796601</c:v>
                </c:pt>
                <c:pt idx="99">
                  <c:v>0.33684257334385698</c:v>
                </c:pt>
                <c:pt idx="100">
                  <c:v>0</c:v>
                </c:pt>
                <c:pt idx="101">
                  <c:v>0.139878771731166</c:v>
                </c:pt>
                <c:pt idx="102">
                  <c:v>2.0469750257952102</c:v>
                </c:pt>
                <c:pt idx="103">
                  <c:v>0</c:v>
                </c:pt>
                <c:pt idx="104">
                  <c:v>2.24295751235621</c:v>
                </c:pt>
                <c:pt idx="105">
                  <c:v>0</c:v>
                </c:pt>
                <c:pt idx="106">
                  <c:v>2.1030028667249598</c:v>
                </c:pt>
                <c:pt idx="107">
                  <c:v>0</c:v>
                </c:pt>
                <c:pt idx="108">
                  <c:v>2.7569891997656399</c:v>
                </c:pt>
                <c:pt idx="109">
                  <c:v>9.9438723648738198E-3</c:v>
                </c:pt>
                <c:pt idx="110">
                  <c:v>2.5862164161798602</c:v>
                </c:pt>
                <c:pt idx="111">
                  <c:v>0</c:v>
                </c:pt>
                <c:pt idx="112">
                  <c:v>0.54824440448744105</c:v>
                </c:pt>
                <c:pt idx="113">
                  <c:v>0</c:v>
                </c:pt>
                <c:pt idx="114">
                  <c:v>8.8155241380070293E-3</c:v>
                </c:pt>
                <c:pt idx="115">
                  <c:v>2.3144119234624698</c:v>
                </c:pt>
                <c:pt idx="116">
                  <c:v>0</c:v>
                </c:pt>
                <c:pt idx="117">
                  <c:v>2.5988464247974599</c:v>
                </c:pt>
                <c:pt idx="118">
                  <c:v>7.7010242362234201E-3</c:v>
                </c:pt>
                <c:pt idx="119">
                  <c:v>2.3915290392100799</c:v>
                </c:pt>
                <c:pt idx="120">
                  <c:v>9.8898925298345104E-3</c:v>
                </c:pt>
                <c:pt idx="121">
                  <c:v>2.3315066386988401</c:v>
                </c:pt>
                <c:pt idx="122">
                  <c:v>0</c:v>
                </c:pt>
                <c:pt idx="123">
                  <c:v>2.52035374925936</c:v>
                </c:pt>
                <c:pt idx="124">
                  <c:v>0</c:v>
                </c:pt>
                <c:pt idx="125">
                  <c:v>7.6740922645149997E-3</c:v>
                </c:pt>
                <c:pt idx="126">
                  <c:v>0</c:v>
                </c:pt>
                <c:pt idx="127">
                  <c:v>0</c:v>
                </c:pt>
                <c:pt idx="128">
                  <c:v>0.49156995839719703</c:v>
                </c:pt>
                <c:pt idx="129">
                  <c:v>0</c:v>
                </c:pt>
                <c:pt idx="130">
                  <c:v>0.352178145268016</c:v>
                </c:pt>
                <c:pt idx="131">
                  <c:v>0</c:v>
                </c:pt>
                <c:pt idx="132">
                  <c:v>2.40363604580019E-2</c:v>
                </c:pt>
                <c:pt idx="133">
                  <c:v>0</c:v>
                </c:pt>
                <c:pt idx="134">
                  <c:v>0</c:v>
                </c:pt>
                <c:pt idx="135">
                  <c:v>0.15165566526648799</c:v>
                </c:pt>
                <c:pt idx="136">
                  <c:v>0</c:v>
                </c:pt>
                <c:pt idx="137">
                  <c:v>0.25617825646168801</c:v>
                </c:pt>
                <c:pt idx="138">
                  <c:v>0</c:v>
                </c:pt>
                <c:pt idx="139">
                  <c:v>0</c:v>
                </c:pt>
                <c:pt idx="140">
                  <c:v>0.41459911203969702</c:v>
                </c:pt>
                <c:pt idx="141">
                  <c:v>0</c:v>
                </c:pt>
                <c:pt idx="142">
                  <c:v>0.33915255342739697</c:v>
                </c:pt>
                <c:pt idx="143">
                  <c:v>0.135822322670376</c:v>
                </c:pt>
                <c:pt idx="144">
                  <c:v>0</c:v>
                </c:pt>
                <c:pt idx="145">
                  <c:v>0.16285230381725799</c:v>
                </c:pt>
                <c:pt idx="146">
                  <c:v>0</c:v>
                </c:pt>
                <c:pt idx="147">
                  <c:v>0</c:v>
                </c:pt>
                <c:pt idx="148">
                  <c:v>1.08384635394087E-2</c:v>
                </c:pt>
                <c:pt idx="149">
                  <c:v>0</c:v>
                </c:pt>
                <c:pt idx="150">
                  <c:v>0.39758200805997301</c:v>
                </c:pt>
                <c:pt idx="151">
                  <c:v>0</c:v>
                </c:pt>
                <c:pt idx="152">
                  <c:v>0</c:v>
                </c:pt>
                <c:pt idx="153">
                  <c:v>0</c:v>
                </c:pt>
                <c:pt idx="154">
                  <c:v>0</c:v>
                </c:pt>
                <c:pt idx="155">
                  <c:v>0</c:v>
                </c:pt>
                <c:pt idx="156">
                  <c:v>0</c:v>
                </c:pt>
                <c:pt idx="157">
                  <c:v>0</c:v>
                </c:pt>
                <c:pt idx="158">
                  <c:v>0.100241441752177</c:v>
                </c:pt>
                <c:pt idx="159">
                  <c:v>0</c:v>
                </c:pt>
                <c:pt idx="160">
                  <c:v>0</c:v>
                </c:pt>
                <c:pt idx="161">
                  <c:v>0</c:v>
                </c:pt>
                <c:pt idx="162">
                  <c:v>8.6056668316086098E-3</c:v>
                </c:pt>
                <c:pt idx="163">
                  <c:v>0.244044035434764</c:v>
                </c:pt>
                <c:pt idx="164">
                  <c:v>0</c:v>
                </c:pt>
                <c:pt idx="165">
                  <c:v>0.37046184243023</c:v>
                </c:pt>
                <c:pt idx="166">
                  <c:v>0</c:v>
                </c:pt>
                <c:pt idx="167">
                  <c:v>0.37218581403580298</c:v>
                </c:pt>
                <c:pt idx="168">
                  <c:v>1.6614856897845399E-2</c:v>
                </c:pt>
                <c:pt idx="169">
                  <c:v>0</c:v>
                </c:pt>
                <c:pt idx="170">
                  <c:v>0.185230788997505</c:v>
                </c:pt>
                <c:pt idx="171">
                  <c:v>0</c:v>
                </c:pt>
                <c:pt idx="172">
                  <c:v>0.12084398293212401</c:v>
                </c:pt>
                <c:pt idx="173">
                  <c:v>0</c:v>
                </c:pt>
                <c:pt idx="174">
                  <c:v>0</c:v>
                </c:pt>
                <c:pt idx="175">
                  <c:v>1.60189664562842E-2</c:v>
                </c:pt>
                <c:pt idx="176">
                  <c:v>0.114219835822329</c:v>
                </c:pt>
                <c:pt idx="177">
                  <c:v>0</c:v>
                </c:pt>
                <c:pt idx="178">
                  <c:v>0.25172796313678603</c:v>
                </c:pt>
                <c:pt idx="179">
                  <c:v>3.1985670419652001E-2</c:v>
                </c:pt>
                <c:pt idx="180">
                  <c:v>1.59855064741301E-2</c:v>
                </c:pt>
                <c:pt idx="181">
                  <c:v>0</c:v>
                </c:pt>
                <c:pt idx="182">
                  <c:v>0</c:v>
                </c:pt>
                <c:pt idx="183">
                  <c:v>0</c:v>
                </c:pt>
                <c:pt idx="184">
                  <c:v>0</c:v>
                </c:pt>
                <c:pt idx="185">
                  <c:v>0</c:v>
                </c:pt>
                <c:pt idx="186">
                  <c:v>0</c:v>
                </c:pt>
                <c:pt idx="187">
                  <c:v>0</c:v>
                </c:pt>
                <c:pt idx="188">
                  <c:v>0</c:v>
                </c:pt>
                <c:pt idx="189">
                  <c:v>0</c:v>
                </c:pt>
                <c:pt idx="190">
                  <c:v>0</c:v>
                </c:pt>
                <c:pt idx="191">
                  <c:v>0</c:v>
                </c:pt>
                <c:pt idx="192">
                  <c:v>0</c:v>
                </c:pt>
                <c:pt idx="193">
                  <c:v>0.21483898996535</c:v>
                </c:pt>
                <c:pt idx="194">
                  <c:v>0.163126953021556</c:v>
                </c:pt>
                <c:pt idx="195">
                  <c:v>0.177885073536419</c:v>
                </c:pt>
                <c:pt idx="196">
                  <c:v>0.140763084087421</c:v>
                </c:pt>
                <c:pt idx="197">
                  <c:v>0</c:v>
                </c:pt>
                <c:pt idx="198">
                  <c:v>0.28020978725204099</c:v>
                </c:pt>
                <c:pt idx="199">
                  <c:v>0.191291481716339</c:v>
                </c:pt>
                <c:pt idx="200">
                  <c:v>0</c:v>
                </c:pt>
                <c:pt idx="201">
                  <c:v>0.15944079572572001</c:v>
                </c:pt>
                <c:pt idx="202">
                  <c:v>0</c:v>
                </c:pt>
                <c:pt idx="203">
                  <c:v>0.24897403707181201</c:v>
                </c:pt>
                <c:pt idx="204">
                  <c:v>0.22565984414708001</c:v>
                </c:pt>
                <c:pt idx="205">
                  <c:v>0</c:v>
                </c:pt>
                <c:pt idx="206">
                  <c:v>0.22338833744283601</c:v>
                </c:pt>
                <c:pt idx="207">
                  <c:v>0.25490051506757</c:v>
                </c:pt>
                <c:pt idx="208">
                  <c:v>0.29163727482338597</c:v>
                </c:pt>
                <c:pt idx="209">
                  <c:v>0</c:v>
                </c:pt>
                <c:pt idx="210">
                  <c:v>0</c:v>
                </c:pt>
                <c:pt idx="211">
                  <c:v>0</c:v>
                </c:pt>
                <c:pt idx="212">
                  <c:v>0</c:v>
                </c:pt>
                <c:pt idx="213">
                  <c:v>0.25642642453286302</c:v>
                </c:pt>
                <c:pt idx="214">
                  <c:v>0</c:v>
                </c:pt>
                <c:pt idx="215">
                  <c:v>0.101860797244508</c:v>
                </c:pt>
                <c:pt idx="216">
                  <c:v>0</c:v>
                </c:pt>
                <c:pt idx="217">
                  <c:v>9.1291619009643304E-2</c:v>
                </c:pt>
                <c:pt idx="218">
                  <c:v>0.10909014622275399</c:v>
                </c:pt>
                <c:pt idx="219">
                  <c:v>0</c:v>
                </c:pt>
                <c:pt idx="220">
                  <c:v>0.116338786932324</c:v>
                </c:pt>
                <c:pt idx="221">
                  <c:v>0</c:v>
                </c:pt>
                <c:pt idx="222">
                  <c:v>0.119372977727515</c:v>
                </c:pt>
                <c:pt idx="223">
                  <c:v>0</c:v>
                </c:pt>
                <c:pt idx="224">
                  <c:v>0</c:v>
                </c:pt>
                <c:pt idx="225">
                  <c:v>0.10251903925014599</c:v>
                </c:pt>
                <c:pt idx="226">
                  <c:v>8.0522033756509695E-2</c:v>
                </c:pt>
                <c:pt idx="227">
                  <c:v>0</c:v>
                </c:pt>
                <c:pt idx="228">
                  <c:v>7.0017033994837594E-2</c:v>
                </c:pt>
                <c:pt idx="229">
                  <c:v>0.108634340986483</c:v>
                </c:pt>
                <c:pt idx="230">
                  <c:v>0</c:v>
                </c:pt>
                <c:pt idx="231">
                  <c:v>0.122111591207965</c:v>
                </c:pt>
                <c:pt idx="232">
                  <c:v>0</c:v>
                </c:pt>
                <c:pt idx="233">
                  <c:v>0.34098374331327802</c:v>
                </c:pt>
                <c:pt idx="234">
                  <c:v>0</c:v>
                </c:pt>
                <c:pt idx="235">
                  <c:v>9.7927887570450803E-2</c:v>
                </c:pt>
                <c:pt idx="236">
                  <c:v>0.12808363965802699</c:v>
                </c:pt>
                <c:pt idx="237">
                  <c:v>0</c:v>
                </c:pt>
                <c:pt idx="238">
                  <c:v>9.6767144953021106E-2</c:v>
                </c:pt>
                <c:pt idx="239">
                  <c:v>8.3205058867579104E-2</c:v>
                </c:pt>
                <c:pt idx="240">
                  <c:v>0.11124858340004801</c:v>
                </c:pt>
                <c:pt idx="241">
                  <c:v>0</c:v>
                </c:pt>
                <c:pt idx="242">
                  <c:v>0.113252636500597</c:v>
                </c:pt>
                <c:pt idx="243">
                  <c:v>0</c:v>
                </c:pt>
                <c:pt idx="244">
                  <c:v>0</c:v>
                </c:pt>
                <c:pt idx="245">
                  <c:v>0</c:v>
                </c:pt>
                <c:pt idx="246">
                  <c:v>0.19389691320261701</c:v>
                </c:pt>
                <c:pt idx="247">
                  <c:v>0</c:v>
                </c:pt>
                <c:pt idx="248">
                  <c:v>0.22894199790740799</c:v>
                </c:pt>
                <c:pt idx="249">
                  <c:v>0.21125229115536401</c:v>
                </c:pt>
                <c:pt idx="250">
                  <c:v>0.27324101099174097</c:v>
                </c:pt>
                <c:pt idx="251">
                  <c:v>0.22650876557894201</c:v>
                </c:pt>
                <c:pt idx="252">
                  <c:v>1.9639460845117002E-2</c:v>
                </c:pt>
                <c:pt idx="253">
                  <c:v>1.2397206496136201E-2</c:v>
                </c:pt>
                <c:pt idx="254">
                  <c:v>0</c:v>
                </c:pt>
                <c:pt idx="255">
                  <c:v>0</c:v>
                </c:pt>
                <c:pt idx="256">
                  <c:v>1.1350152195222601E-2</c:v>
                </c:pt>
                <c:pt idx="257">
                  <c:v>0.248515096518726</c:v>
                </c:pt>
                <c:pt idx="258">
                  <c:v>0.34521490916210701</c:v>
                </c:pt>
                <c:pt idx="259">
                  <c:v>5.4585152838427901E-2</c:v>
                </c:pt>
                <c:pt idx="260">
                  <c:v>1.3381369016984E-2</c:v>
                </c:pt>
                <c:pt idx="261">
                  <c:v>1.13168724279835E-2</c:v>
                </c:pt>
                <c:pt idx="262">
                  <c:v>0.28175676370479302</c:v>
                </c:pt>
                <c:pt idx="263">
                  <c:v>0</c:v>
                </c:pt>
                <c:pt idx="264">
                  <c:v>0.26391456151160397</c:v>
                </c:pt>
                <c:pt idx="265">
                  <c:v>0.23907734613885001</c:v>
                </c:pt>
                <c:pt idx="266">
                  <c:v>4.92166352227053E-2</c:v>
                </c:pt>
                <c:pt idx="267">
                  <c:v>0.23568954563154501</c:v>
                </c:pt>
                <c:pt idx="268">
                  <c:v>0</c:v>
                </c:pt>
                <c:pt idx="269">
                  <c:v>0.22523906054835499</c:v>
                </c:pt>
                <c:pt idx="270">
                  <c:v>0</c:v>
                </c:pt>
                <c:pt idx="271">
                  <c:v>0.19946604474176799</c:v>
                </c:pt>
                <c:pt idx="272">
                  <c:v>0</c:v>
                </c:pt>
                <c:pt idx="273">
                  <c:v>0.22381653176355201</c:v>
                </c:pt>
                <c:pt idx="274">
                  <c:v>0</c:v>
                </c:pt>
                <c:pt idx="275">
                  <c:v>0</c:v>
                </c:pt>
                <c:pt idx="276">
                  <c:v>4.0816326530612197E-3</c:v>
                </c:pt>
                <c:pt idx="277">
                  <c:v>0.11320639259161</c:v>
                </c:pt>
                <c:pt idx="278">
                  <c:v>0.161068352107651</c:v>
                </c:pt>
                <c:pt idx="279">
                  <c:v>0</c:v>
                </c:pt>
                <c:pt idx="280">
                  <c:v>8.9611209547667006E-2</c:v>
                </c:pt>
                <c:pt idx="281">
                  <c:v>0</c:v>
                </c:pt>
                <c:pt idx="282">
                  <c:v>9.4611229233852498E-2</c:v>
                </c:pt>
                <c:pt idx="283">
                  <c:v>0</c:v>
                </c:pt>
                <c:pt idx="284">
                  <c:v>0.121978491126065</c:v>
                </c:pt>
                <c:pt idx="285">
                  <c:v>0</c:v>
                </c:pt>
                <c:pt idx="286">
                  <c:v>0.122890048952896</c:v>
                </c:pt>
                <c:pt idx="287">
                  <c:v>0</c:v>
                </c:pt>
                <c:pt idx="288">
                  <c:v>0.117709136664367</c:v>
                </c:pt>
                <c:pt idx="289">
                  <c:v>0</c:v>
                </c:pt>
                <c:pt idx="290">
                  <c:v>0.108467566170284</c:v>
                </c:pt>
                <c:pt idx="291">
                  <c:v>0.115513223224238</c:v>
                </c:pt>
                <c:pt idx="292">
                  <c:v>0</c:v>
                </c:pt>
                <c:pt idx="293">
                  <c:v>0.102257770578111</c:v>
                </c:pt>
                <c:pt idx="294">
                  <c:v>0</c:v>
                </c:pt>
                <c:pt idx="295">
                  <c:v>0.11027142958309299</c:v>
                </c:pt>
                <c:pt idx="296">
                  <c:v>0</c:v>
                </c:pt>
                <c:pt idx="297">
                  <c:v>7.9854442535125802E-2</c:v>
                </c:pt>
                <c:pt idx="298">
                  <c:v>0</c:v>
                </c:pt>
                <c:pt idx="299">
                  <c:v>0.123222365869425</c:v>
                </c:pt>
                <c:pt idx="300">
                  <c:v>0</c:v>
                </c:pt>
                <c:pt idx="301">
                  <c:v>0</c:v>
                </c:pt>
                <c:pt idx="302">
                  <c:v>8.0698038028950408E-3</c:v>
                </c:pt>
                <c:pt idx="303">
                  <c:v>0</c:v>
                </c:pt>
                <c:pt idx="304">
                  <c:v>0</c:v>
                </c:pt>
                <c:pt idx="305">
                  <c:v>0.260894091101396</c:v>
                </c:pt>
                <c:pt idx="306">
                  <c:v>0</c:v>
                </c:pt>
                <c:pt idx="307">
                  <c:v>0</c:v>
                </c:pt>
                <c:pt idx="308">
                  <c:v>0.240926283598906</c:v>
                </c:pt>
                <c:pt idx="309">
                  <c:v>1.20661223504806E-2</c:v>
                </c:pt>
                <c:pt idx="310">
                  <c:v>0</c:v>
                </c:pt>
                <c:pt idx="311">
                  <c:v>0</c:v>
                </c:pt>
                <c:pt idx="312">
                  <c:v>7.0298769771529003E-3</c:v>
                </c:pt>
                <c:pt idx="313">
                  <c:v>0.29417079978313698</c:v>
                </c:pt>
                <c:pt idx="314">
                  <c:v>0</c:v>
                </c:pt>
                <c:pt idx="315">
                  <c:v>1.7055772375668399E-2</c:v>
                </c:pt>
                <c:pt idx="316">
                  <c:v>0.31288860363432103</c:v>
                </c:pt>
                <c:pt idx="317">
                  <c:v>0</c:v>
                </c:pt>
                <c:pt idx="318">
                  <c:v>6.0114819304872297E-3</c:v>
                </c:pt>
                <c:pt idx="319">
                  <c:v>0</c:v>
                </c:pt>
                <c:pt idx="320">
                  <c:v>0.41038987037685798</c:v>
                </c:pt>
                <c:pt idx="321">
                  <c:v>0</c:v>
                </c:pt>
                <c:pt idx="322">
                  <c:v>7.9996000199989998E-3</c:v>
                </c:pt>
                <c:pt idx="323">
                  <c:v>0</c:v>
                </c:pt>
                <c:pt idx="324">
                  <c:v>0.17882117882117901</c:v>
                </c:pt>
                <c:pt idx="325">
                  <c:v>0</c:v>
                </c:pt>
                <c:pt idx="326">
                  <c:v>8.9841878294202194E-3</c:v>
                </c:pt>
                <c:pt idx="327">
                  <c:v>0.35128688761813498</c:v>
                </c:pt>
                <c:pt idx="328">
                  <c:v>0</c:v>
                </c:pt>
                <c:pt idx="329">
                  <c:v>1.1967448539971301E-2</c:v>
                </c:pt>
                <c:pt idx="330">
                  <c:v>0</c:v>
                </c:pt>
                <c:pt idx="331">
                  <c:v>0.28700981613433701</c:v>
                </c:pt>
                <c:pt idx="332">
                  <c:v>0</c:v>
                </c:pt>
                <c:pt idx="333">
                  <c:v>1.0954975052534101E-2</c:v>
                </c:pt>
                <c:pt idx="334">
                  <c:v>0</c:v>
                </c:pt>
                <c:pt idx="335">
                  <c:v>0</c:v>
                </c:pt>
                <c:pt idx="336">
                  <c:v>0</c:v>
                </c:pt>
                <c:pt idx="337">
                  <c:v>0</c:v>
                </c:pt>
                <c:pt idx="338">
                  <c:v>0</c:v>
                </c:pt>
                <c:pt idx="339">
                  <c:v>1.5897935255658701E-2</c:v>
                </c:pt>
                <c:pt idx="340">
                  <c:v>0</c:v>
                </c:pt>
                <c:pt idx="341">
                  <c:v>0</c:v>
                </c:pt>
                <c:pt idx="342">
                  <c:v>0</c:v>
                </c:pt>
                <c:pt idx="343">
                  <c:v>9.921816089216971E-4</c:v>
                </c:pt>
                <c:pt idx="344">
                  <c:v>0</c:v>
                </c:pt>
                <c:pt idx="345">
                  <c:v>1.1896500446118801E-2</c:v>
                </c:pt>
                <c:pt idx="346">
                  <c:v>0</c:v>
                </c:pt>
                <c:pt idx="347">
                  <c:v>9.9069735186597795E-3</c:v>
                </c:pt>
                <c:pt idx="348">
                  <c:v>0.247583584218032</c:v>
                </c:pt>
                <c:pt idx="349">
                  <c:v>0.237583773028302</c:v>
                </c:pt>
                <c:pt idx="350">
                  <c:v>0.26716537536735202</c:v>
                </c:pt>
                <c:pt idx="351">
                  <c:v>6.9234953760941602E-3</c:v>
                </c:pt>
                <c:pt idx="352">
                  <c:v>0.18982836352131599</c:v>
                </c:pt>
                <c:pt idx="353">
                  <c:v>1.68014073649463E-2</c:v>
                </c:pt>
                <c:pt idx="354">
                  <c:v>0</c:v>
                </c:pt>
                <c:pt idx="355">
                  <c:v>0.28444725380003799</c:v>
                </c:pt>
                <c:pt idx="356">
                  <c:v>0</c:v>
                </c:pt>
                <c:pt idx="357">
                  <c:v>2.1712311867752299E-2</c:v>
                </c:pt>
                <c:pt idx="358">
                  <c:v>0.36899276813638898</c:v>
                </c:pt>
                <c:pt idx="359">
                  <c:v>0</c:v>
                </c:pt>
                <c:pt idx="360">
                  <c:v>0</c:v>
                </c:pt>
                <c:pt idx="361">
                  <c:v>0</c:v>
                </c:pt>
                <c:pt idx="362">
                  <c:v>1.28048540246641E-2</c:v>
                </c:pt>
                <c:pt idx="363">
                  <c:v>0</c:v>
                </c:pt>
                <c:pt idx="364">
                  <c:v>0.36907995748198902</c:v>
                </c:pt>
                <c:pt idx="365">
                  <c:v>0</c:v>
                </c:pt>
                <c:pt idx="366">
                  <c:v>9.3408322189884405E-3</c:v>
                </c:pt>
                <c:pt idx="367">
                  <c:v>0</c:v>
                </c:pt>
                <c:pt idx="368">
                  <c:v>0.17483376059561301</c:v>
                </c:pt>
                <c:pt idx="369">
                  <c:v>0</c:v>
                </c:pt>
                <c:pt idx="370">
                  <c:v>8.8320150733057299E-3</c:v>
                </c:pt>
                <c:pt idx="371">
                  <c:v>0.235418751103525</c:v>
                </c:pt>
                <c:pt idx="372">
                  <c:v>0</c:v>
                </c:pt>
                <c:pt idx="373">
                  <c:v>8.8204163236504807E-3</c:v>
                </c:pt>
                <c:pt idx="374">
                  <c:v>0</c:v>
                </c:pt>
                <c:pt idx="375">
                  <c:v>2.35079780200406E-2</c:v>
                </c:pt>
                <c:pt idx="376">
                  <c:v>4.8953376803931902E-3</c:v>
                </c:pt>
                <c:pt idx="377">
                  <c:v>0</c:v>
                </c:pt>
                <c:pt idx="378">
                  <c:v>5.8700373725712697E-3</c:v>
                </c:pt>
                <c:pt idx="379">
                  <c:v>5.8676837318468499E-3</c:v>
                </c:pt>
                <c:pt idx="380">
                  <c:v>0.27273260474300598</c:v>
                </c:pt>
                <c:pt idx="381">
                  <c:v>0</c:v>
                </c:pt>
                <c:pt idx="382">
                  <c:v>9.7686777117849295E-3</c:v>
                </c:pt>
                <c:pt idx="383">
                  <c:v>0.26659375213616798</c:v>
                </c:pt>
                <c:pt idx="384">
                  <c:v>0</c:v>
                </c:pt>
                <c:pt idx="385">
                  <c:v>1.56150880788562E-2</c:v>
                </c:pt>
                <c:pt idx="386">
                  <c:v>0</c:v>
                </c:pt>
                <c:pt idx="387">
                  <c:v>0</c:v>
                </c:pt>
                <c:pt idx="388">
                  <c:v>0.24765024765024801</c:v>
                </c:pt>
                <c:pt idx="389">
                  <c:v>0</c:v>
                </c:pt>
                <c:pt idx="390">
                  <c:v>0.33325213154689398</c:v>
                </c:pt>
                <c:pt idx="391">
                  <c:v>0</c:v>
                </c:pt>
                <c:pt idx="392">
                  <c:v>0</c:v>
                </c:pt>
                <c:pt idx="393">
                  <c:v>0</c:v>
                </c:pt>
                <c:pt idx="394">
                  <c:v>0.32607849244665899</c:v>
                </c:pt>
                <c:pt idx="395">
                  <c:v>0</c:v>
                </c:pt>
                <c:pt idx="396">
                  <c:v>0</c:v>
                </c:pt>
                <c:pt idx="397">
                  <c:v>0</c:v>
                </c:pt>
                <c:pt idx="398">
                  <c:v>0</c:v>
                </c:pt>
                <c:pt idx="399">
                  <c:v>0.26724196573472098</c:v>
                </c:pt>
                <c:pt idx="400">
                  <c:v>0.29627470979649301</c:v>
                </c:pt>
                <c:pt idx="401">
                  <c:v>0</c:v>
                </c:pt>
                <c:pt idx="402">
                  <c:v>2.0383402086872102E-2</c:v>
                </c:pt>
                <c:pt idx="403">
                  <c:v>0</c:v>
                </c:pt>
                <c:pt idx="404">
                  <c:v>0</c:v>
                </c:pt>
                <c:pt idx="405">
                  <c:v>1.6481492253698601E-2</c:v>
                </c:pt>
                <c:pt idx="406">
                  <c:v>0</c:v>
                </c:pt>
                <c:pt idx="407">
                  <c:v>1.5499520483584999E-2</c:v>
                </c:pt>
                <c:pt idx="408">
                  <c:v>0</c:v>
                </c:pt>
                <c:pt idx="409">
                  <c:v>0.27011588842955198</c:v>
                </c:pt>
                <c:pt idx="410">
                  <c:v>1.06459168069992E-2</c:v>
                </c:pt>
                <c:pt idx="411">
                  <c:v>0.26508518522101698</c:v>
                </c:pt>
                <c:pt idx="412">
                  <c:v>0</c:v>
                </c:pt>
                <c:pt idx="413">
                  <c:v>1.4503683935719699E-2</c:v>
                </c:pt>
                <c:pt idx="414">
                  <c:v>5.7997351454283598E-3</c:v>
                </c:pt>
                <c:pt idx="415">
                  <c:v>0</c:v>
                </c:pt>
                <c:pt idx="416">
                  <c:v>0.51683830206542103</c:v>
                </c:pt>
                <c:pt idx="417">
                  <c:v>3.86324125941665E-3</c:v>
                </c:pt>
                <c:pt idx="418">
                  <c:v>0</c:v>
                </c:pt>
                <c:pt idx="419">
                  <c:v>0.49417510399876502</c:v>
                </c:pt>
                <c:pt idx="420">
                  <c:v>0.53645170005017195</c:v>
                </c:pt>
                <c:pt idx="421">
                  <c:v>0</c:v>
                </c:pt>
                <c:pt idx="422">
                  <c:v>1.54286761231594E-2</c:v>
                </c:pt>
                <c:pt idx="423">
                  <c:v>0</c:v>
                </c:pt>
              </c:numCache>
            </c:numRef>
          </c:val>
          <c:smooth val="0"/>
          <c:extLst>
            <c:ext xmlns:c16="http://schemas.microsoft.com/office/drawing/2014/chart" uri="{C3380CC4-5D6E-409C-BE32-E72D297353CC}">
              <c16:uniqueId val="{00000000-34C8-4DC5-B3AE-F98D882EEECF}"/>
            </c:ext>
          </c:extLst>
        </c:ser>
        <c:dLbls>
          <c:showLegendKey val="0"/>
          <c:showVal val="0"/>
          <c:showCatName val="0"/>
          <c:showSerName val="0"/>
          <c:showPercent val="0"/>
          <c:showBubbleSize val="0"/>
        </c:dLbls>
        <c:smooth val="0"/>
        <c:axId val="364627024"/>
        <c:axId val="364633256"/>
      </c:lineChart>
      <c:dateAx>
        <c:axId val="364627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633256"/>
        <c:crosses val="autoZero"/>
        <c:auto val="1"/>
        <c:lblOffset val="100"/>
        <c:baseTimeUnit val="days"/>
      </c:dateAx>
      <c:valAx>
        <c:axId val="364633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627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Sheet1!$A$2:$A$425</c:f>
              <c:numCache>
                <c:formatCode>m/d/yyyy</c:formatCode>
                <c:ptCount val="42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pt idx="244">
                  <c:v>43345</c:v>
                </c:pt>
                <c:pt idx="245">
                  <c:v>43346</c:v>
                </c:pt>
                <c:pt idx="246">
                  <c:v>43347</c:v>
                </c:pt>
                <c:pt idx="247">
                  <c:v>43348</c:v>
                </c:pt>
                <c:pt idx="248">
                  <c:v>43349</c:v>
                </c:pt>
                <c:pt idx="249">
                  <c:v>43350</c:v>
                </c:pt>
                <c:pt idx="250">
                  <c:v>43351</c:v>
                </c:pt>
                <c:pt idx="251">
                  <c:v>43352</c:v>
                </c:pt>
                <c:pt idx="252">
                  <c:v>43353</c:v>
                </c:pt>
                <c:pt idx="253">
                  <c:v>43354</c:v>
                </c:pt>
                <c:pt idx="254">
                  <c:v>43355</c:v>
                </c:pt>
                <c:pt idx="255">
                  <c:v>43356</c:v>
                </c:pt>
                <c:pt idx="256">
                  <c:v>43357</c:v>
                </c:pt>
                <c:pt idx="257">
                  <c:v>43358</c:v>
                </c:pt>
                <c:pt idx="258">
                  <c:v>43359</c:v>
                </c:pt>
                <c:pt idx="259">
                  <c:v>43360</c:v>
                </c:pt>
                <c:pt idx="260">
                  <c:v>43361</c:v>
                </c:pt>
                <c:pt idx="261">
                  <c:v>43362</c:v>
                </c:pt>
                <c:pt idx="262">
                  <c:v>43363</c:v>
                </c:pt>
                <c:pt idx="263">
                  <c:v>43364</c:v>
                </c:pt>
                <c:pt idx="264">
                  <c:v>43365</c:v>
                </c:pt>
                <c:pt idx="265">
                  <c:v>43366</c:v>
                </c:pt>
                <c:pt idx="266">
                  <c:v>43367</c:v>
                </c:pt>
                <c:pt idx="267">
                  <c:v>43368</c:v>
                </c:pt>
                <c:pt idx="268">
                  <c:v>43369</c:v>
                </c:pt>
                <c:pt idx="269">
                  <c:v>43370</c:v>
                </c:pt>
                <c:pt idx="270">
                  <c:v>43371</c:v>
                </c:pt>
                <c:pt idx="271">
                  <c:v>43372</c:v>
                </c:pt>
                <c:pt idx="272">
                  <c:v>43373</c:v>
                </c:pt>
                <c:pt idx="273">
                  <c:v>43374</c:v>
                </c:pt>
                <c:pt idx="274">
                  <c:v>43375</c:v>
                </c:pt>
                <c:pt idx="275">
                  <c:v>43376</c:v>
                </c:pt>
                <c:pt idx="276">
                  <c:v>43377</c:v>
                </c:pt>
                <c:pt idx="277">
                  <c:v>43378</c:v>
                </c:pt>
                <c:pt idx="278">
                  <c:v>43379</c:v>
                </c:pt>
                <c:pt idx="279">
                  <c:v>43380</c:v>
                </c:pt>
                <c:pt idx="280">
                  <c:v>43381</c:v>
                </c:pt>
                <c:pt idx="281">
                  <c:v>43382</c:v>
                </c:pt>
                <c:pt idx="282">
                  <c:v>43383</c:v>
                </c:pt>
                <c:pt idx="283">
                  <c:v>43384</c:v>
                </c:pt>
                <c:pt idx="284">
                  <c:v>43385</c:v>
                </c:pt>
                <c:pt idx="285">
                  <c:v>43386</c:v>
                </c:pt>
                <c:pt idx="286">
                  <c:v>43387</c:v>
                </c:pt>
                <c:pt idx="287">
                  <c:v>43388</c:v>
                </c:pt>
                <c:pt idx="288">
                  <c:v>43389</c:v>
                </c:pt>
                <c:pt idx="289">
                  <c:v>43390</c:v>
                </c:pt>
                <c:pt idx="290">
                  <c:v>43391</c:v>
                </c:pt>
                <c:pt idx="291">
                  <c:v>43392</c:v>
                </c:pt>
                <c:pt idx="292">
                  <c:v>43393</c:v>
                </c:pt>
                <c:pt idx="293">
                  <c:v>43394</c:v>
                </c:pt>
                <c:pt idx="294">
                  <c:v>43395</c:v>
                </c:pt>
                <c:pt idx="295">
                  <c:v>43396</c:v>
                </c:pt>
                <c:pt idx="296">
                  <c:v>43397</c:v>
                </c:pt>
                <c:pt idx="297">
                  <c:v>43398</c:v>
                </c:pt>
                <c:pt idx="298">
                  <c:v>43399</c:v>
                </c:pt>
                <c:pt idx="299">
                  <c:v>43400</c:v>
                </c:pt>
                <c:pt idx="300">
                  <c:v>43401</c:v>
                </c:pt>
                <c:pt idx="301">
                  <c:v>43402</c:v>
                </c:pt>
                <c:pt idx="302">
                  <c:v>43403</c:v>
                </c:pt>
                <c:pt idx="303">
                  <c:v>43404</c:v>
                </c:pt>
                <c:pt idx="304">
                  <c:v>43405</c:v>
                </c:pt>
                <c:pt idx="305">
                  <c:v>43406</c:v>
                </c:pt>
                <c:pt idx="306">
                  <c:v>43407</c:v>
                </c:pt>
                <c:pt idx="307">
                  <c:v>43408</c:v>
                </c:pt>
                <c:pt idx="308">
                  <c:v>43409</c:v>
                </c:pt>
                <c:pt idx="309">
                  <c:v>43410</c:v>
                </c:pt>
                <c:pt idx="310">
                  <c:v>43411</c:v>
                </c:pt>
                <c:pt idx="311">
                  <c:v>43412</c:v>
                </c:pt>
                <c:pt idx="312">
                  <c:v>43413</c:v>
                </c:pt>
                <c:pt idx="313">
                  <c:v>43414</c:v>
                </c:pt>
                <c:pt idx="314">
                  <c:v>43415</c:v>
                </c:pt>
                <c:pt idx="315">
                  <c:v>43416</c:v>
                </c:pt>
                <c:pt idx="316">
                  <c:v>43417</c:v>
                </c:pt>
                <c:pt idx="317">
                  <c:v>43418</c:v>
                </c:pt>
                <c:pt idx="318">
                  <c:v>43419</c:v>
                </c:pt>
                <c:pt idx="319">
                  <c:v>43420</c:v>
                </c:pt>
                <c:pt idx="320">
                  <c:v>43421</c:v>
                </c:pt>
                <c:pt idx="321">
                  <c:v>43422</c:v>
                </c:pt>
                <c:pt idx="322">
                  <c:v>43423</c:v>
                </c:pt>
                <c:pt idx="323">
                  <c:v>43424</c:v>
                </c:pt>
                <c:pt idx="324">
                  <c:v>43425</c:v>
                </c:pt>
                <c:pt idx="325">
                  <c:v>43426</c:v>
                </c:pt>
                <c:pt idx="326">
                  <c:v>43427</c:v>
                </c:pt>
                <c:pt idx="327">
                  <c:v>43428</c:v>
                </c:pt>
                <c:pt idx="328">
                  <c:v>43429</c:v>
                </c:pt>
                <c:pt idx="329">
                  <c:v>43430</c:v>
                </c:pt>
                <c:pt idx="330">
                  <c:v>43431</c:v>
                </c:pt>
                <c:pt idx="331">
                  <c:v>43432</c:v>
                </c:pt>
                <c:pt idx="332">
                  <c:v>43433</c:v>
                </c:pt>
                <c:pt idx="333">
                  <c:v>43434</c:v>
                </c:pt>
                <c:pt idx="334">
                  <c:v>43435</c:v>
                </c:pt>
                <c:pt idx="335">
                  <c:v>43436</c:v>
                </c:pt>
                <c:pt idx="336">
                  <c:v>43437</c:v>
                </c:pt>
                <c:pt idx="337">
                  <c:v>43438</c:v>
                </c:pt>
                <c:pt idx="338">
                  <c:v>43439</c:v>
                </c:pt>
                <c:pt idx="339">
                  <c:v>43440</c:v>
                </c:pt>
                <c:pt idx="340">
                  <c:v>43441</c:v>
                </c:pt>
                <c:pt idx="341">
                  <c:v>43442</c:v>
                </c:pt>
                <c:pt idx="342">
                  <c:v>43443</c:v>
                </c:pt>
                <c:pt idx="343">
                  <c:v>43444</c:v>
                </c:pt>
                <c:pt idx="344">
                  <c:v>43445</c:v>
                </c:pt>
                <c:pt idx="345">
                  <c:v>43446</c:v>
                </c:pt>
                <c:pt idx="346">
                  <c:v>43447</c:v>
                </c:pt>
                <c:pt idx="347">
                  <c:v>43448</c:v>
                </c:pt>
                <c:pt idx="348">
                  <c:v>43449</c:v>
                </c:pt>
                <c:pt idx="349">
                  <c:v>43450</c:v>
                </c:pt>
                <c:pt idx="350">
                  <c:v>43451</c:v>
                </c:pt>
                <c:pt idx="351">
                  <c:v>43452</c:v>
                </c:pt>
                <c:pt idx="352">
                  <c:v>43453</c:v>
                </c:pt>
                <c:pt idx="353">
                  <c:v>43454</c:v>
                </c:pt>
                <c:pt idx="354">
                  <c:v>43455</c:v>
                </c:pt>
                <c:pt idx="355">
                  <c:v>43456</c:v>
                </c:pt>
                <c:pt idx="356">
                  <c:v>43457</c:v>
                </c:pt>
                <c:pt idx="357">
                  <c:v>43458</c:v>
                </c:pt>
                <c:pt idx="358">
                  <c:v>43459</c:v>
                </c:pt>
                <c:pt idx="359">
                  <c:v>43460</c:v>
                </c:pt>
                <c:pt idx="360">
                  <c:v>43461</c:v>
                </c:pt>
                <c:pt idx="361">
                  <c:v>43462</c:v>
                </c:pt>
                <c:pt idx="362">
                  <c:v>43463</c:v>
                </c:pt>
                <c:pt idx="363">
                  <c:v>43464</c:v>
                </c:pt>
                <c:pt idx="364">
                  <c:v>43465</c:v>
                </c:pt>
                <c:pt idx="365">
                  <c:v>43466</c:v>
                </c:pt>
                <c:pt idx="366">
                  <c:v>43467</c:v>
                </c:pt>
                <c:pt idx="367">
                  <c:v>43468</c:v>
                </c:pt>
                <c:pt idx="368">
                  <c:v>43469</c:v>
                </c:pt>
                <c:pt idx="369">
                  <c:v>43470</c:v>
                </c:pt>
                <c:pt idx="370">
                  <c:v>43471</c:v>
                </c:pt>
                <c:pt idx="371">
                  <c:v>43472</c:v>
                </c:pt>
                <c:pt idx="372">
                  <c:v>43473</c:v>
                </c:pt>
                <c:pt idx="373">
                  <c:v>43474</c:v>
                </c:pt>
                <c:pt idx="374">
                  <c:v>43475</c:v>
                </c:pt>
                <c:pt idx="375">
                  <c:v>43476</c:v>
                </c:pt>
                <c:pt idx="376">
                  <c:v>43477</c:v>
                </c:pt>
                <c:pt idx="377">
                  <c:v>43478</c:v>
                </c:pt>
                <c:pt idx="378">
                  <c:v>43479</c:v>
                </c:pt>
                <c:pt idx="379">
                  <c:v>43480</c:v>
                </c:pt>
                <c:pt idx="380">
                  <c:v>43481</c:v>
                </c:pt>
                <c:pt idx="381">
                  <c:v>43482</c:v>
                </c:pt>
                <c:pt idx="382">
                  <c:v>43483</c:v>
                </c:pt>
                <c:pt idx="383">
                  <c:v>43484</c:v>
                </c:pt>
                <c:pt idx="384">
                  <c:v>43485</c:v>
                </c:pt>
                <c:pt idx="385">
                  <c:v>43486</c:v>
                </c:pt>
                <c:pt idx="386">
                  <c:v>43487</c:v>
                </c:pt>
                <c:pt idx="387">
                  <c:v>43488</c:v>
                </c:pt>
                <c:pt idx="388">
                  <c:v>43489</c:v>
                </c:pt>
                <c:pt idx="389">
                  <c:v>43490</c:v>
                </c:pt>
                <c:pt idx="390">
                  <c:v>43491</c:v>
                </c:pt>
                <c:pt idx="391">
                  <c:v>43492</c:v>
                </c:pt>
                <c:pt idx="392">
                  <c:v>43493</c:v>
                </c:pt>
                <c:pt idx="393">
                  <c:v>43494</c:v>
                </c:pt>
                <c:pt idx="394">
                  <c:v>43495</c:v>
                </c:pt>
                <c:pt idx="395">
                  <c:v>43496</c:v>
                </c:pt>
                <c:pt idx="396">
                  <c:v>43497</c:v>
                </c:pt>
                <c:pt idx="397">
                  <c:v>43498</c:v>
                </c:pt>
                <c:pt idx="398">
                  <c:v>43499</c:v>
                </c:pt>
                <c:pt idx="399">
                  <c:v>43500</c:v>
                </c:pt>
                <c:pt idx="400">
                  <c:v>43501</c:v>
                </c:pt>
                <c:pt idx="401">
                  <c:v>43502</c:v>
                </c:pt>
                <c:pt idx="402">
                  <c:v>43503</c:v>
                </c:pt>
                <c:pt idx="403">
                  <c:v>43504</c:v>
                </c:pt>
                <c:pt idx="404">
                  <c:v>43505</c:v>
                </c:pt>
                <c:pt idx="405">
                  <c:v>43506</c:v>
                </c:pt>
                <c:pt idx="406">
                  <c:v>43507</c:v>
                </c:pt>
                <c:pt idx="407">
                  <c:v>43508</c:v>
                </c:pt>
                <c:pt idx="408">
                  <c:v>43509</c:v>
                </c:pt>
                <c:pt idx="409">
                  <c:v>43510</c:v>
                </c:pt>
                <c:pt idx="410">
                  <c:v>43511</c:v>
                </c:pt>
                <c:pt idx="411">
                  <c:v>43512</c:v>
                </c:pt>
                <c:pt idx="412">
                  <c:v>43513</c:v>
                </c:pt>
                <c:pt idx="413">
                  <c:v>43514</c:v>
                </c:pt>
                <c:pt idx="414">
                  <c:v>43515</c:v>
                </c:pt>
                <c:pt idx="415">
                  <c:v>43516</c:v>
                </c:pt>
                <c:pt idx="416">
                  <c:v>43517</c:v>
                </c:pt>
                <c:pt idx="417">
                  <c:v>43518</c:v>
                </c:pt>
                <c:pt idx="418">
                  <c:v>43519</c:v>
                </c:pt>
                <c:pt idx="419">
                  <c:v>43520</c:v>
                </c:pt>
                <c:pt idx="420">
                  <c:v>43521</c:v>
                </c:pt>
                <c:pt idx="421">
                  <c:v>43522</c:v>
                </c:pt>
                <c:pt idx="422">
                  <c:v>43523</c:v>
                </c:pt>
                <c:pt idx="423">
                  <c:v>43524</c:v>
                </c:pt>
              </c:numCache>
            </c:numRef>
          </c:cat>
          <c:val>
            <c:numRef>
              <c:f>Sheet1!$B$2:$B$425</c:f>
              <c:numCache>
                <c:formatCode>General</c:formatCode>
                <c:ptCount val="424"/>
                <c:pt idx="0">
                  <c:v>84007</c:v>
                </c:pt>
                <c:pt idx="1">
                  <c:v>84072</c:v>
                </c:pt>
                <c:pt idx="2">
                  <c:v>84194</c:v>
                </c:pt>
                <c:pt idx="3">
                  <c:v>84331</c:v>
                </c:pt>
                <c:pt idx="4">
                  <c:v>84390</c:v>
                </c:pt>
                <c:pt idx="5">
                  <c:v>84479</c:v>
                </c:pt>
                <c:pt idx="6">
                  <c:v>84589</c:v>
                </c:pt>
                <c:pt idx="7">
                  <c:v>84675</c:v>
                </c:pt>
                <c:pt idx="8">
                  <c:v>84741</c:v>
                </c:pt>
                <c:pt idx="9">
                  <c:v>84810</c:v>
                </c:pt>
                <c:pt idx="10">
                  <c:v>84878</c:v>
                </c:pt>
                <c:pt idx="11">
                  <c:v>84959</c:v>
                </c:pt>
                <c:pt idx="12">
                  <c:v>85033</c:v>
                </c:pt>
                <c:pt idx="13">
                  <c:v>85118</c:v>
                </c:pt>
                <c:pt idx="14">
                  <c:v>85182</c:v>
                </c:pt>
                <c:pt idx="15">
                  <c:v>85261</c:v>
                </c:pt>
                <c:pt idx="16">
                  <c:v>85323</c:v>
                </c:pt>
                <c:pt idx="17">
                  <c:v>85399</c:v>
                </c:pt>
                <c:pt idx="18">
                  <c:v>85466</c:v>
                </c:pt>
                <c:pt idx="19">
                  <c:v>85523</c:v>
                </c:pt>
                <c:pt idx="20">
                  <c:v>85588</c:v>
                </c:pt>
                <c:pt idx="21">
                  <c:v>85663</c:v>
                </c:pt>
                <c:pt idx="22">
                  <c:v>85724</c:v>
                </c:pt>
                <c:pt idx="23">
                  <c:v>85778</c:v>
                </c:pt>
                <c:pt idx="24">
                  <c:v>85842</c:v>
                </c:pt>
                <c:pt idx="25">
                  <c:v>85902</c:v>
                </c:pt>
                <c:pt idx="26">
                  <c:v>85972</c:v>
                </c:pt>
                <c:pt idx="27">
                  <c:v>86032</c:v>
                </c:pt>
                <c:pt idx="28">
                  <c:v>86081</c:v>
                </c:pt>
                <c:pt idx="29">
                  <c:v>86133</c:v>
                </c:pt>
                <c:pt idx="30">
                  <c:v>86176</c:v>
                </c:pt>
                <c:pt idx="31">
                  <c:v>86219</c:v>
                </c:pt>
                <c:pt idx="32">
                  <c:v>86293</c:v>
                </c:pt>
                <c:pt idx="33">
                  <c:v>86349</c:v>
                </c:pt>
                <c:pt idx="34">
                  <c:v>86379</c:v>
                </c:pt>
                <c:pt idx="35">
                  <c:v>86417</c:v>
                </c:pt>
                <c:pt idx="36">
                  <c:v>86458</c:v>
                </c:pt>
                <c:pt idx="37">
                  <c:v>86500</c:v>
                </c:pt>
                <c:pt idx="38">
                  <c:v>86551</c:v>
                </c:pt>
                <c:pt idx="39">
                  <c:v>86598</c:v>
                </c:pt>
                <c:pt idx="40">
                  <c:v>86664</c:v>
                </c:pt>
                <c:pt idx="41">
                  <c:v>86711</c:v>
                </c:pt>
                <c:pt idx="42">
                  <c:v>86754</c:v>
                </c:pt>
                <c:pt idx="43">
                  <c:v>86806</c:v>
                </c:pt>
                <c:pt idx="44">
                  <c:v>86883</c:v>
                </c:pt>
                <c:pt idx="45">
                  <c:v>86943</c:v>
                </c:pt>
                <c:pt idx="46">
                  <c:v>87000</c:v>
                </c:pt>
                <c:pt idx="47">
                  <c:v>87073</c:v>
                </c:pt>
                <c:pt idx="48">
                  <c:v>87126</c:v>
                </c:pt>
                <c:pt idx="49">
                  <c:v>87172</c:v>
                </c:pt>
                <c:pt idx="50">
                  <c:v>87228</c:v>
                </c:pt>
                <c:pt idx="51">
                  <c:v>87290</c:v>
                </c:pt>
                <c:pt idx="52">
                  <c:v>87330</c:v>
                </c:pt>
                <c:pt idx="53">
                  <c:v>87385</c:v>
                </c:pt>
                <c:pt idx="54">
                  <c:v>87443</c:v>
                </c:pt>
                <c:pt idx="55">
                  <c:v>87525</c:v>
                </c:pt>
                <c:pt idx="56">
                  <c:v>87613</c:v>
                </c:pt>
                <c:pt idx="57">
                  <c:v>87684</c:v>
                </c:pt>
                <c:pt idx="58">
                  <c:v>87757</c:v>
                </c:pt>
                <c:pt idx="59">
                  <c:v>87826</c:v>
                </c:pt>
                <c:pt idx="60">
                  <c:v>87907</c:v>
                </c:pt>
                <c:pt idx="61">
                  <c:v>87986</c:v>
                </c:pt>
                <c:pt idx="62">
                  <c:v>88048</c:v>
                </c:pt>
                <c:pt idx="63">
                  <c:v>88108</c:v>
                </c:pt>
                <c:pt idx="64">
                  <c:v>88164</c:v>
                </c:pt>
                <c:pt idx="65">
                  <c:v>88214</c:v>
                </c:pt>
                <c:pt idx="66">
                  <c:v>88279</c:v>
                </c:pt>
                <c:pt idx="67">
                  <c:v>88328</c:v>
                </c:pt>
                <c:pt idx="68">
                  <c:v>88368</c:v>
                </c:pt>
                <c:pt idx="69">
                  <c:v>88420</c:v>
                </c:pt>
                <c:pt idx="70">
                  <c:v>88464</c:v>
                </c:pt>
                <c:pt idx="71">
                  <c:v>88512</c:v>
                </c:pt>
                <c:pt idx="72">
                  <c:v>88559</c:v>
                </c:pt>
                <c:pt idx="73">
                  <c:v>88598</c:v>
                </c:pt>
                <c:pt idx="74">
                  <c:v>88637</c:v>
                </c:pt>
                <c:pt idx="75">
                  <c:v>88684</c:v>
                </c:pt>
                <c:pt idx="76">
                  <c:v>88734</c:v>
                </c:pt>
                <c:pt idx="77">
                  <c:v>88792</c:v>
                </c:pt>
                <c:pt idx="78">
                  <c:v>88872</c:v>
                </c:pt>
                <c:pt idx="79">
                  <c:v>88930</c:v>
                </c:pt>
                <c:pt idx="80">
                  <c:v>88991</c:v>
                </c:pt>
                <c:pt idx="81">
                  <c:v>89057</c:v>
                </c:pt>
                <c:pt idx="82">
                  <c:v>89109</c:v>
                </c:pt>
                <c:pt idx="83">
                  <c:v>89165</c:v>
                </c:pt>
                <c:pt idx="84">
                  <c:v>89224</c:v>
                </c:pt>
                <c:pt idx="85">
                  <c:v>89277</c:v>
                </c:pt>
                <c:pt idx="86">
                  <c:v>89326</c:v>
                </c:pt>
                <c:pt idx="87">
                  <c:v>89373</c:v>
                </c:pt>
                <c:pt idx="88">
                  <c:v>89423</c:v>
                </c:pt>
                <c:pt idx="89">
                  <c:v>89482</c:v>
                </c:pt>
                <c:pt idx="90">
                  <c:v>89541</c:v>
                </c:pt>
                <c:pt idx="91">
                  <c:v>89597</c:v>
                </c:pt>
                <c:pt idx="92">
                  <c:v>89653</c:v>
                </c:pt>
                <c:pt idx="93">
                  <c:v>89699</c:v>
                </c:pt>
                <c:pt idx="94">
                  <c:v>89742</c:v>
                </c:pt>
                <c:pt idx="95">
                  <c:v>89777</c:v>
                </c:pt>
                <c:pt idx="96">
                  <c:v>89835</c:v>
                </c:pt>
                <c:pt idx="97">
                  <c:v>89878</c:v>
                </c:pt>
                <c:pt idx="98">
                  <c:v>89928</c:v>
                </c:pt>
                <c:pt idx="99">
                  <c:v>89979</c:v>
                </c:pt>
                <c:pt idx="100">
                  <c:v>90053</c:v>
                </c:pt>
                <c:pt idx="101">
                  <c:v>90103</c:v>
                </c:pt>
                <c:pt idx="102">
                  <c:v>90163</c:v>
                </c:pt>
                <c:pt idx="103">
                  <c:v>90210</c:v>
                </c:pt>
                <c:pt idx="104">
                  <c:v>90266</c:v>
                </c:pt>
                <c:pt idx="105">
                  <c:v>90320</c:v>
                </c:pt>
                <c:pt idx="106">
                  <c:v>90375</c:v>
                </c:pt>
                <c:pt idx="107">
                  <c:v>90440</c:v>
                </c:pt>
                <c:pt idx="108">
                  <c:v>90483</c:v>
                </c:pt>
                <c:pt idx="109">
                  <c:v>90534</c:v>
                </c:pt>
                <c:pt idx="110">
                  <c:v>90581</c:v>
                </c:pt>
                <c:pt idx="111">
                  <c:v>90631</c:v>
                </c:pt>
                <c:pt idx="112">
                  <c:v>90675</c:v>
                </c:pt>
                <c:pt idx="113">
                  <c:v>90732</c:v>
                </c:pt>
                <c:pt idx="114">
                  <c:v>90766</c:v>
                </c:pt>
                <c:pt idx="115">
                  <c:v>90792</c:v>
                </c:pt>
                <c:pt idx="116">
                  <c:v>90825</c:v>
                </c:pt>
                <c:pt idx="117">
                  <c:v>90871</c:v>
                </c:pt>
                <c:pt idx="118">
                  <c:v>90923</c:v>
                </c:pt>
                <c:pt idx="119">
                  <c:v>90970</c:v>
                </c:pt>
                <c:pt idx="120">
                  <c:v>91035</c:v>
                </c:pt>
                <c:pt idx="121">
                  <c:v>91079</c:v>
                </c:pt>
                <c:pt idx="122">
                  <c:v>91115</c:v>
                </c:pt>
                <c:pt idx="123">
                  <c:v>91161</c:v>
                </c:pt>
                <c:pt idx="124">
                  <c:v>91197</c:v>
                </c:pt>
                <c:pt idx="125">
                  <c:v>91236</c:v>
                </c:pt>
                <c:pt idx="126">
                  <c:v>91279</c:v>
                </c:pt>
                <c:pt idx="127">
                  <c:v>91319</c:v>
                </c:pt>
                <c:pt idx="128">
                  <c:v>91362</c:v>
                </c:pt>
                <c:pt idx="129">
                  <c:v>91407</c:v>
                </c:pt>
                <c:pt idx="130">
                  <c:v>91456</c:v>
                </c:pt>
                <c:pt idx="131">
                  <c:v>91505</c:v>
                </c:pt>
                <c:pt idx="132">
                  <c:v>91552</c:v>
                </c:pt>
                <c:pt idx="133">
                  <c:v>91593</c:v>
                </c:pt>
                <c:pt idx="134">
                  <c:v>91638</c:v>
                </c:pt>
                <c:pt idx="135">
                  <c:v>91673</c:v>
                </c:pt>
                <c:pt idx="136">
                  <c:v>91712</c:v>
                </c:pt>
                <c:pt idx="137">
                  <c:v>91754</c:v>
                </c:pt>
                <c:pt idx="138">
                  <c:v>91810</c:v>
                </c:pt>
                <c:pt idx="139">
                  <c:v>91864</c:v>
                </c:pt>
                <c:pt idx="140">
                  <c:v>91928</c:v>
                </c:pt>
                <c:pt idx="141">
                  <c:v>91976</c:v>
                </c:pt>
                <c:pt idx="142">
                  <c:v>92013</c:v>
                </c:pt>
                <c:pt idx="143">
                  <c:v>92051</c:v>
                </c:pt>
                <c:pt idx="144">
                  <c:v>92084</c:v>
                </c:pt>
                <c:pt idx="145">
                  <c:v>92132</c:v>
                </c:pt>
                <c:pt idx="146">
                  <c:v>92182</c:v>
                </c:pt>
                <c:pt idx="147">
                  <c:v>92239</c:v>
                </c:pt>
                <c:pt idx="148">
                  <c:v>92289</c:v>
                </c:pt>
                <c:pt idx="149">
                  <c:v>92282</c:v>
                </c:pt>
                <c:pt idx="150">
                  <c:v>92335</c:v>
                </c:pt>
                <c:pt idx="151">
                  <c:v>92394</c:v>
                </c:pt>
                <c:pt idx="153">
                  <c:v>92548</c:v>
                </c:pt>
                <c:pt idx="154">
                  <c:v>92612</c:v>
                </c:pt>
                <c:pt idx="155">
                  <c:v>92666</c:v>
                </c:pt>
                <c:pt idx="156">
                  <c:v>92716</c:v>
                </c:pt>
                <c:pt idx="157">
                  <c:v>92752</c:v>
                </c:pt>
                <c:pt idx="158">
                  <c:v>92801</c:v>
                </c:pt>
                <c:pt idx="159">
                  <c:v>92847</c:v>
                </c:pt>
                <c:pt idx="160">
                  <c:v>92887</c:v>
                </c:pt>
                <c:pt idx="161">
                  <c:v>92938</c:v>
                </c:pt>
                <c:pt idx="162">
                  <c:v>92987</c:v>
                </c:pt>
                <c:pt idx="163">
                  <c:v>93045</c:v>
                </c:pt>
                <c:pt idx="164">
                  <c:v>93098</c:v>
                </c:pt>
                <c:pt idx="165">
                  <c:v>93157</c:v>
                </c:pt>
                <c:pt idx="166">
                  <c:v>93206</c:v>
                </c:pt>
                <c:pt idx="167">
                  <c:v>93261</c:v>
                </c:pt>
                <c:pt idx="168">
                  <c:v>93319</c:v>
                </c:pt>
                <c:pt idx="169">
                  <c:v>93374</c:v>
                </c:pt>
                <c:pt idx="170">
                  <c:v>93420</c:v>
                </c:pt>
                <c:pt idx="171">
                  <c:v>93476</c:v>
                </c:pt>
                <c:pt idx="172">
                  <c:v>93543</c:v>
                </c:pt>
                <c:pt idx="173">
                  <c:v>93580</c:v>
                </c:pt>
                <c:pt idx="174">
                  <c:v>93617</c:v>
                </c:pt>
                <c:pt idx="175">
                  <c:v>93662</c:v>
                </c:pt>
                <c:pt idx="176">
                  <c:v>93696</c:v>
                </c:pt>
                <c:pt idx="177">
                  <c:v>93731</c:v>
                </c:pt>
                <c:pt idx="178">
                  <c:v>93774</c:v>
                </c:pt>
                <c:pt idx="179">
                  <c:v>93811</c:v>
                </c:pt>
                <c:pt idx="180">
                  <c:v>93860</c:v>
                </c:pt>
                <c:pt idx="181">
                  <c:v>93904</c:v>
                </c:pt>
                <c:pt idx="182">
                  <c:v>93963</c:v>
                </c:pt>
                <c:pt idx="183">
                  <c:v>93999</c:v>
                </c:pt>
                <c:pt idx="184">
                  <c:v>94050</c:v>
                </c:pt>
                <c:pt idx="185">
                  <c:v>94084</c:v>
                </c:pt>
                <c:pt idx="186">
                  <c:v>94127</c:v>
                </c:pt>
                <c:pt idx="187">
                  <c:v>94153</c:v>
                </c:pt>
                <c:pt idx="188">
                  <c:v>94184</c:v>
                </c:pt>
                <c:pt idx="189">
                  <c:v>94234</c:v>
                </c:pt>
                <c:pt idx="190">
                  <c:v>94274</c:v>
                </c:pt>
                <c:pt idx="191">
                  <c:v>94304</c:v>
                </c:pt>
                <c:pt idx="192">
                  <c:v>94357</c:v>
                </c:pt>
                <c:pt idx="193">
                  <c:v>94390</c:v>
                </c:pt>
                <c:pt idx="194">
                  <c:v>94421</c:v>
                </c:pt>
                <c:pt idx="195">
                  <c:v>94465</c:v>
                </c:pt>
                <c:pt idx="196">
                  <c:v>94506</c:v>
                </c:pt>
                <c:pt idx="197">
                  <c:v>94549</c:v>
                </c:pt>
                <c:pt idx="198">
                  <c:v>94596</c:v>
                </c:pt>
                <c:pt idx="199">
                  <c:v>94644</c:v>
                </c:pt>
                <c:pt idx="200">
                  <c:v>94684</c:v>
                </c:pt>
                <c:pt idx="201">
                  <c:v>94729</c:v>
                </c:pt>
                <c:pt idx="202">
                  <c:v>94771</c:v>
                </c:pt>
                <c:pt idx="203">
                  <c:v>94808</c:v>
                </c:pt>
                <c:pt idx="204">
                  <c:v>94858</c:v>
                </c:pt>
                <c:pt idx="205">
                  <c:v>94888</c:v>
                </c:pt>
                <c:pt idx="206">
                  <c:v>94917</c:v>
                </c:pt>
                <c:pt idx="207">
                  <c:v>94962</c:v>
                </c:pt>
                <c:pt idx="208">
                  <c:v>95000</c:v>
                </c:pt>
                <c:pt idx="209">
                  <c:v>95032</c:v>
                </c:pt>
                <c:pt idx="210">
                  <c:v>95067</c:v>
                </c:pt>
                <c:pt idx="211">
                  <c:v>95098</c:v>
                </c:pt>
                <c:pt idx="212">
                  <c:v>95138</c:v>
                </c:pt>
                <c:pt idx="213">
                  <c:v>95171</c:v>
                </c:pt>
                <c:pt idx="214">
                  <c:v>95212</c:v>
                </c:pt>
                <c:pt idx="215">
                  <c:v>95244</c:v>
                </c:pt>
                <c:pt idx="216">
                  <c:v>95284</c:v>
                </c:pt>
                <c:pt idx="217">
                  <c:v>95315</c:v>
                </c:pt>
                <c:pt idx="218">
                  <c:v>95354</c:v>
                </c:pt>
                <c:pt idx="219">
                  <c:v>95392</c:v>
                </c:pt>
                <c:pt idx="220">
                  <c:v>95431</c:v>
                </c:pt>
                <c:pt idx="221">
                  <c:v>95473</c:v>
                </c:pt>
                <c:pt idx="222">
                  <c:v>95525</c:v>
                </c:pt>
                <c:pt idx="223">
                  <c:v>95547</c:v>
                </c:pt>
                <c:pt idx="224">
                  <c:v>95572</c:v>
                </c:pt>
                <c:pt idx="225">
                  <c:v>95613</c:v>
                </c:pt>
                <c:pt idx="226">
                  <c:v>95640</c:v>
                </c:pt>
                <c:pt idx="227">
                  <c:v>95673</c:v>
                </c:pt>
                <c:pt idx="228">
                  <c:v>95710</c:v>
                </c:pt>
                <c:pt idx="229">
                  <c:v>95758</c:v>
                </c:pt>
                <c:pt idx="230">
                  <c:v>95794</c:v>
                </c:pt>
                <c:pt idx="231">
                  <c:v>95835</c:v>
                </c:pt>
                <c:pt idx="232">
                  <c:v>95879</c:v>
                </c:pt>
                <c:pt idx="233">
                  <c:v>95919</c:v>
                </c:pt>
                <c:pt idx="234">
                  <c:v>95967</c:v>
                </c:pt>
                <c:pt idx="235">
                  <c:v>96011</c:v>
                </c:pt>
                <c:pt idx="236">
                  <c:v>96051</c:v>
                </c:pt>
                <c:pt idx="237">
                  <c:v>96087</c:v>
                </c:pt>
                <c:pt idx="238">
                  <c:v>96128</c:v>
                </c:pt>
                <c:pt idx="239">
                  <c:v>96169</c:v>
                </c:pt>
                <c:pt idx="240">
                  <c:v>96193</c:v>
                </c:pt>
                <c:pt idx="241">
                  <c:v>96224</c:v>
                </c:pt>
                <c:pt idx="242">
                  <c:v>96266</c:v>
                </c:pt>
                <c:pt idx="243">
                  <c:v>96324</c:v>
                </c:pt>
                <c:pt idx="244">
                  <c:v>96376</c:v>
                </c:pt>
                <c:pt idx="245">
                  <c:v>96422</c:v>
                </c:pt>
                <c:pt idx="246">
                  <c:v>96465</c:v>
                </c:pt>
                <c:pt idx="247">
                  <c:v>96513</c:v>
                </c:pt>
                <c:pt idx="248">
                  <c:v>96549</c:v>
                </c:pt>
                <c:pt idx="249">
                  <c:v>96585</c:v>
                </c:pt>
                <c:pt idx="250">
                  <c:v>96651</c:v>
                </c:pt>
                <c:pt idx="251">
                  <c:v>96719</c:v>
                </c:pt>
                <c:pt idx="252">
                  <c:v>96770</c:v>
                </c:pt>
                <c:pt idx="253">
                  <c:v>96823</c:v>
                </c:pt>
                <c:pt idx="254">
                  <c:v>96873</c:v>
                </c:pt>
                <c:pt idx="255">
                  <c:v>96894</c:v>
                </c:pt>
                <c:pt idx="256">
                  <c:v>96936</c:v>
                </c:pt>
                <c:pt idx="257">
                  <c:v>97016</c:v>
                </c:pt>
                <c:pt idx="258">
                  <c:v>97066</c:v>
                </c:pt>
                <c:pt idx="259">
                  <c:v>97126</c:v>
                </c:pt>
                <c:pt idx="260">
                  <c:v>97175</c:v>
                </c:pt>
                <c:pt idx="261">
                  <c:v>97226</c:v>
                </c:pt>
                <c:pt idx="262">
                  <c:v>97268</c:v>
                </c:pt>
                <c:pt idx="263">
                  <c:v>97341</c:v>
                </c:pt>
                <c:pt idx="264">
                  <c:v>97420</c:v>
                </c:pt>
                <c:pt idx="265">
                  <c:v>97497</c:v>
                </c:pt>
                <c:pt idx="266">
                  <c:v>97560</c:v>
                </c:pt>
                <c:pt idx="267">
                  <c:v>97612</c:v>
                </c:pt>
                <c:pt idx="268">
                  <c:v>97653</c:v>
                </c:pt>
                <c:pt idx="269">
                  <c:v>97695</c:v>
                </c:pt>
                <c:pt idx="270">
                  <c:v>97742</c:v>
                </c:pt>
                <c:pt idx="271">
                  <c:v>97780</c:v>
                </c:pt>
                <c:pt idx="272">
                  <c:v>97823</c:v>
                </c:pt>
                <c:pt idx="273">
                  <c:v>97873</c:v>
                </c:pt>
                <c:pt idx="274">
                  <c:v>97933</c:v>
                </c:pt>
                <c:pt idx="275">
                  <c:v>97972</c:v>
                </c:pt>
                <c:pt idx="276">
                  <c:v>98028</c:v>
                </c:pt>
                <c:pt idx="277">
                  <c:v>98075</c:v>
                </c:pt>
                <c:pt idx="278">
                  <c:v>98116</c:v>
                </c:pt>
                <c:pt idx="279">
                  <c:v>98179</c:v>
                </c:pt>
                <c:pt idx="280">
                  <c:v>98225</c:v>
                </c:pt>
                <c:pt idx="281">
                  <c:v>98280</c:v>
                </c:pt>
                <c:pt idx="282">
                  <c:v>98314</c:v>
                </c:pt>
                <c:pt idx="283">
                  <c:v>98358</c:v>
                </c:pt>
                <c:pt idx="284">
                  <c:v>98398</c:v>
                </c:pt>
                <c:pt idx="285">
                  <c:v>98450</c:v>
                </c:pt>
                <c:pt idx="286">
                  <c:v>98474</c:v>
                </c:pt>
                <c:pt idx="287">
                  <c:v>98526</c:v>
                </c:pt>
                <c:pt idx="288">
                  <c:v>98571</c:v>
                </c:pt>
                <c:pt idx="289">
                  <c:v>98625</c:v>
                </c:pt>
                <c:pt idx="290">
                  <c:v>98670</c:v>
                </c:pt>
                <c:pt idx="291">
                  <c:v>98710</c:v>
                </c:pt>
                <c:pt idx="292">
                  <c:v>98749</c:v>
                </c:pt>
                <c:pt idx="293">
                  <c:v>98792</c:v>
                </c:pt>
                <c:pt idx="294">
                  <c:v>98826</c:v>
                </c:pt>
                <c:pt idx="295">
                  <c:v>98868</c:v>
                </c:pt>
                <c:pt idx="296">
                  <c:v>98914</c:v>
                </c:pt>
                <c:pt idx="297">
                  <c:v>98946</c:v>
                </c:pt>
                <c:pt idx="298">
                  <c:v>98988</c:v>
                </c:pt>
                <c:pt idx="299">
                  <c:v>99029</c:v>
                </c:pt>
                <c:pt idx="300">
                  <c:v>99066</c:v>
                </c:pt>
                <c:pt idx="301">
                  <c:v>99116</c:v>
                </c:pt>
                <c:pt idx="302">
                  <c:v>99155</c:v>
                </c:pt>
                <c:pt idx="303">
                  <c:v>99213</c:v>
                </c:pt>
                <c:pt idx="304">
                  <c:v>99256</c:v>
                </c:pt>
                <c:pt idx="305">
                  <c:v>99293</c:v>
                </c:pt>
                <c:pt idx="306">
                  <c:v>99343</c:v>
                </c:pt>
                <c:pt idx="307">
                  <c:v>99392</c:v>
                </c:pt>
                <c:pt idx="308">
                  <c:v>99425</c:v>
                </c:pt>
                <c:pt idx="309">
                  <c:v>99479</c:v>
                </c:pt>
                <c:pt idx="310">
                  <c:v>99519</c:v>
                </c:pt>
                <c:pt idx="311">
                  <c:v>99558</c:v>
                </c:pt>
                <c:pt idx="312">
                  <c:v>99593</c:v>
                </c:pt>
                <c:pt idx="313">
                  <c:v>99612</c:v>
                </c:pt>
                <c:pt idx="314">
                  <c:v>99653</c:v>
                </c:pt>
                <c:pt idx="315">
                  <c:v>99694</c:v>
                </c:pt>
                <c:pt idx="316">
                  <c:v>99739</c:v>
                </c:pt>
                <c:pt idx="317">
                  <c:v>99782</c:v>
                </c:pt>
                <c:pt idx="318">
                  <c:v>99836</c:v>
                </c:pt>
                <c:pt idx="319">
                  <c:v>99883</c:v>
                </c:pt>
                <c:pt idx="320">
                  <c:v>99928</c:v>
                </c:pt>
                <c:pt idx="321">
                  <c:v>99981</c:v>
                </c:pt>
                <c:pt idx="322">
                  <c:v>100029</c:v>
                </c:pt>
                <c:pt idx="323">
                  <c:v>100075</c:v>
                </c:pt>
                <c:pt idx="324">
                  <c:v>100125</c:v>
                </c:pt>
                <c:pt idx="325">
                  <c:v>100164</c:v>
                </c:pt>
                <c:pt idx="326">
                  <c:v>100188</c:v>
                </c:pt>
                <c:pt idx="327">
                  <c:v>100219</c:v>
                </c:pt>
                <c:pt idx="328">
                  <c:v>100255</c:v>
                </c:pt>
                <c:pt idx="329">
                  <c:v>100290</c:v>
                </c:pt>
                <c:pt idx="330">
                  <c:v>100333</c:v>
                </c:pt>
                <c:pt idx="331">
                  <c:v>100357</c:v>
                </c:pt>
                <c:pt idx="332">
                  <c:v>100390</c:v>
                </c:pt>
                <c:pt idx="333">
                  <c:v>100432</c:v>
                </c:pt>
                <c:pt idx="334">
                  <c:v>100476</c:v>
                </c:pt>
                <c:pt idx="335">
                  <c:v>100507</c:v>
                </c:pt>
                <c:pt idx="336">
                  <c:v>100553</c:v>
                </c:pt>
                <c:pt idx="337">
                  <c:v>100598</c:v>
                </c:pt>
                <c:pt idx="338">
                  <c:v>100627</c:v>
                </c:pt>
                <c:pt idx="339">
                  <c:v>100657</c:v>
                </c:pt>
                <c:pt idx="340">
                  <c:v>100690</c:v>
                </c:pt>
                <c:pt idx="341">
                  <c:v>100720</c:v>
                </c:pt>
                <c:pt idx="342">
                  <c:v>100771</c:v>
                </c:pt>
                <c:pt idx="343">
                  <c:v>100806</c:v>
                </c:pt>
                <c:pt idx="344">
                  <c:v>100850</c:v>
                </c:pt>
                <c:pt idx="345">
                  <c:v>100890</c:v>
                </c:pt>
                <c:pt idx="346">
                  <c:v>100921</c:v>
                </c:pt>
                <c:pt idx="347">
                  <c:v>100957</c:v>
                </c:pt>
                <c:pt idx="348">
                  <c:v>100995</c:v>
                </c:pt>
                <c:pt idx="349">
                  <c:v>101039</c:v>
                </c:pt>
                <c:pt idx="350">
                  <c:v>101084</c:v>
                </c:pt>
                <c:pt idx="351">
                  <c:v>101126</c:v>
                </c:pt>
                <c:pt idx="352">
                  <c:v>101163</c:v>
                </c:pt>
                <c:pt idx="353">
                  <c:v>101202</c:v>
                </c:pt>
                <c:pt idx="354">
                  <c:v>101232</c:v>
                </c:pt>
                <c:pt idx="355">
                  <c:v>101266</c:v>
                </c:pt>
                <c:pt idx="356">
                  <c:v>101310</c:v>
                </c:pt>
                <c:pt idx="357">
                  <c:v>101340</c:v>
                </c:pt>
                <c:pt idx="358">
                  <c:v>101375</c:v>
                </c:pt>
                <c:pt idx="359">
                  <c:v>101419</c:v>
                </c:pt>
                <c:pt idx="360">
                  <c:v>101467</c:v>
                </c:pt>
                <c:pt idx="361">
                  <c:v>101509</c:v>
                </c:pt>
                <c:pt idx="362">
                  <c:v>101540</c:v>
                </c:pt>
                <c:pt idx="363">
                  <c:v>101576</c:v>
                </c:pt>
                <c:pt idx="364">
                  <c:v>101633</c:v>
                </c:pt>
                <c:pt idx="365">
                  <c:v>101678</c:v>
                </c:pt>
                <c:pt idx="366">
                  <c:v>101731</c:v>
                </c:pt>
                <c:pt idx="367">
                  <c:v>101783</c:v>
                </c:pt>
                <c:pt idx="368">
                  <c:v>101839</c:v>
                </c:pt>
                <c:pt idx="369">
                  <c:v>101883</c:v>
                </c:pt>
                <c:pt idx="370">
                  <c:v>101921</c:v>
                </c:pt>
                <c:pt idx="371">
                  <c:v>101972</c:v>
                </c:pt>
                <c:pt idx="372">
                  <c:v>102018</c:v>
                </c:pt>
                <c:pt idx="373">
                  <c:v>102054</c:v>
                </c:pt>
                <c:pt idx="374">
                  <c:v>102069</c:v>
                </c:pt>
                <c:pt idx="375">
                  <c:v>102117</c:v>
                </c:pt>
                <c:pt idx="376">
                  <c:v>102159</c:v>
                </c:pt>
                <c:pt idx="377">
                  <c:v>102195</c:v>
                </c:pt>
                <c:pt idx="378">
                  <c:v>102233</c:v>
                </c:pt>
                <c:pt idx="379">
                  <c:v>102278</c:v>
                </c:pt>
                <c:pt idx="380">
                  <c:v>102318</c:v>
                </c:pt>
                <c:pt idx="381">
                  <c:v>102351</c:v>
                </c:pt>
                <c:pt idx="382">
                  <c:v>102385</c:v>
                </c:pt>
                <c:pt idx="383">
                  <c:v>102421</c:v>
                </c:pt>
                <c:pt idx="384">
                  <c:v>102450</c:v>
                </c:pt>
                <c:pt idx="385">
                  <c:v>102480</c:v>
                </c:pt>
                <c:pt idx="386">
                  <c:v>102520</c:v>
                </c:pt>
                <c:pt idx="387">
                  <c:v>102550</c:v>
                </c:pt>
                <c:pt idx="388">
                  <c:v>102578</c:v>
                </c:pt>
                <c:pt idx="389">
                  <c:v>102612</c:v>
                </c:pt>
                <c:pt idx="390">
                  <c:v>102638</c:v>
                </c:pt>
                <c:pt idx="391">
                  <c:v>102666</c:v>
                </c:pt>
                <c:pt idx="392">
                  <c:v>102692</c:v>
                </c:pt>
                <c:pt idx="393">
                  <c:v>102727</c:v>
                </c:pt>
                <c:pt idx="394">
                  <c:v>102746</c:v>
                </c:pt>
                <c:pt idx="395">
                  <c:v>102762</c:v>
                </c:pt>
                <c:pt idx="396">
                  <c:v>102799</c:v>
                </c:pt>
                <c:pt idx="397">
                  <c:v>102839</c:v>
                </c:pt>
                <c:pt idx="398">
                  <c:v>102878</c:v>
                </c:pt>
                <c:pt idx="399">
                  <c:v>102928</c:v>
                </c:pt>
                <c:pt idx="400">
                  <c:v>102963</c:v>
                </c:pt>
                <c:pt idx="401">
                  <c:v>103010</c:v>
                </c:pt>
                <c:pt idx="402">
                  <c:v>103040</c:v>
                </c:pt>
                <c:pt idx="403">
                  <c:v>103073</c:v>
                </c:pt>
                <c:pt idx="404">
                  <c:v>103120</c:v>
                </c:pt>
                <c:pt idx="405">
                  <c:v>103173</c:v>
                </c:pt>
                <c:pt idx="406">
                  <c:v>103214</c:v>
                </c:pt>
                <c:pt idx="407">
                  <c:v>103244</c:v>
                </c:pt>
                <c:pt idx="408">
                  <c:v>103274</c:v>
                </c:pt>
                <c:pt idx="409">
                  <c:v>103304</c:v>
                </c:pt>
                <c:pt idx="410">
                  <c:v>103348</c:v>
                </c:pt>
                <c:pt idx="411">
                  <c:v>103378</c:v>
                </c:pt>
                <c:pt idx="412">
                  <c:v>103405</c:v>
                </c:pt>
                <c:pt idx="413">
                  <c:v>103440</c:v>
                </c:pt>
                <c:pt idx="414">
                  <c:v>103466</c:v>
                </c:pt>
                <c:pt idx="415">
                  <c:v>103504</c:v>
                </c:pt>
                <c:pt idx="416">
                  <c:v>103525</c:v>
                </c:pt>
                <c:pt idx="417">
                  <c:v>103555</c:v>
                </c:pt>
                <c:pt idx="418">
                  <c:v>103596</c:v>
                </c:pt>
                <c:pt idx="419">
                  <c:v>103619</c:v>
                </c:pt>
                <c:pt idx="420">
                  <c:v>103669</c:v>
                </c:pt>
                <c:pt idx="421">
                  <c:v>103691</c:v>
                </c:pt>
                <c:pt idx="422">
                  <c:v>103716</c:v>
                </c:pt>
                <c:pt idx="423">
                  <c:v>103748</c:v>
                </c:pt>
              </c:numCache>
            </c:numRef>
          </c:val>
          <c:smooth val="0"/>
          <c:extLst>
            <c:ext xmlns:c16="http://schemas.microsoft.com/office/drawing/2014/chart" uri="{C3380CC4-5D6E-409C-BE32-E72D297353CC}">
              <c16:uniqueId val="{00000000-D457-405D-81F3-83659F19E185}"/>
            </c:ext>
          </c:extLst>
        </c:ser>
        <c:dLbls>
          <c:showLegendKey val="0"/>
          <c:showVal val="0"/>
          <c:showCatName val="0"/>
          <c:showSerName val="0"/>
          <c:showPercent val="0"/>
          <c:showBubbleSize val="0"/>
        </c:dLbls>
        <c:smooth val="0"/>
        <c:axId val="364626368"/>
        <c:axId val="364628336"/>
      </c:lineChart>
      <c:dateAx>
        <c:axId val="364626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628336"/>
        <c:crosses val="autoZero"/>
        <c:auto val="1"/>
        <c:lblOffset val="100"/>
        <c:baseTimeUnit val="days"/>
      </c:dateAx>
      <c:valAx>
        <c:axId val="364628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626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Sheet1!$A$2:$A$425</c:f>
              <c:numCache>
                <c:formatCode>m/d/yyyy</c:formatCode>
                <c:ptCount val="42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pt idx="244">
                  <c:v>43345</c:v>
                </c:pt>
                <c:pt idx="245">
                  <c:v>43346</c:v>
                </c:pt>
                <c:pt idx="246">
                  <c:v>43347</c:v>
                </c:pt>
                <c:pt idx="247">
                  <c:v>43348</c:v>
                </c:pt>
                <c:pt idx="248">
                  <c:v>43349</c:v>
                </c:pt>
                <c:pt idx="249">
                  <c:v>43350</c:v>
                </c:pt>
                <c:pt idx="250">
                  <c:v>43351</c:v>
                </c:pt>
                <c:pt idx="251">
                  <c:v>43352</c:v>
                </c:pt>
                <c:pt idx="252">
                  <c:v>43353</c:v>
                </c:pt>
                <c:pt idx="253">
                  <c:v>43354</c:v>
                </c:pt>
                <c:pt idx="254">
                  <c:v>43355</c:v>
                </c:pt>
                <c:pt idx="255">
                  <c:v>43356</c:v>
                </c:pt>
                <c:pt idx="256">
                  <c:v>43357</c:v>
                </c:pt>
                <c:pt idx="257">
                  <c:v>43358</c:v>
                </c:pt>
                <c:pt idx="258">
                  <c:v>43359</c:v>
                </c:pt>
                <c:pt idx="259">
                  <c:v>43360</c:v>
                </c:pt>
                <c:pt idx="260">
                  <c:v>43361</c:v>
                </c:pt>
                <c:pt idx="261">
                  <c:v>43362</c:v>
                </c:pt>
                <c:pt idx="262">
                  <c:v>43363</c:v>
                </c:pt>
                <c:pt idx="263">
                  <c:v>43364</c:v>
                </c:pt>
                <c:pt idx="264">
                  <c:v>43365</c:v>
                </c:pt>
                <c:pt idx="265">
                  <c:v>43366</c:v>
                </c:pt>
                <c:pt idx="266">
                  <c:v>43367</c:v>
                </c:pt>
                <c:pt idx="267">
                  <c:v>43368</c:v>
                </c:pt>
                <c:pt idx="268">
                  <c:v>43369</c:v>
                </c:pt>
                <c:pt idx="269">
                  <c:v>43370</c:v>
                </c:pt>
                <c:pt idx="270">
                  <c:v>43371</c:v>
                </c:pt>
                <c:pt idx="271">
                  <c:v>43372</c:v>
                </c:pt>
                <c:pt idx="272">
                  <c:v>43373</c:v>
                </c:pt>
                <c:pt idx="273">
                  <c:v>43374</c:v>
                </c:pt>
                <c:pt idx="274">
                  <c:v>43375</c:v>
                </c:pt>
                <c:pt idx="275">
                  <c:v>43376</c:v>
                </c:pt>
                <c:pt idx="276">
                  <c:v>43377</c:v>
                </c:pt>
                <c:pt idx="277">
                  <c:v>43378</c:v>
                </c:pt>
                <c:pt idx="278">
                  <c:v>43379</c:v>
                </c:pt>
                <c:pt idx="279">
                  <c:v>43380</c:v>
                </c:pt>
                <c:pt idx="280">
                  <c:v>43381</c:v>
                </c:pt>
                <c:pt idx="281">
                  <c:v>43382</c:v>
                </c:pt>
                <c:pt idx="282">
                  <c:v>43383</c:v>
                </c:pt>
                <c:pt idx="283">
                  <c:v>43384</c:v>
                </c:pt>
                <c:pt idx="284">
                  <c:v>43385</c:v>
                </c:pt>
                <c:pt idx="285">
                  <c:v>43386</c:v>
                </c:pt>
                <c:pt idx="286">
                  <c:v>43387</c:v>
                </c:pt>
                <c:pt idx="287">
                  <c:v>43388</c:v>
                </c:pt>
                <c:pt idx="288">
                  <c:v>43389</c:v>
                </c:pt>
                <c:pt idx="289">
                  <c:v>43390</c:v>
                </c:pt>
                <c:pt idx="290">
                  <c:v>43391</c:v>
                </c:pt>
                <c:pt idx="291">
                  <c:v>43392</c:v>
                </c:pt>
                <c:pt idx="292">
                  <c:v>43393</c:v>
                </c:pt>
                <c:pt idx="293">
                  <c:v>43394</c:v>
                </c:pt>
                <c:pt idx="294">
                  <c:v>43395</c:v>
                </c:pt>
                <c:pt idx="295">
                  <c:v>43396</c:v>
                </c:pt>
                <c:pt idx="296">
                  <c:v>43397</c:v>
                </c:pt>
                <c:pt idx="297">
                  <c:v>43398</c:v>
                </c:pt>
                <c:pt idx="298">
                  <c:v>43399</c:v>
                </c:pt>
                <c:pt idx="299">
                  <c:v>43400</c:v>
                </c:pt>
                <c:pt idx="300">
                  <c:v>43401</c:v>
                </c:pt>
                <c:pt idx="301">
                  <c:v>43402</c:v>
                </c:pt>
                <c:pt idx="302">
                  <c:v>43403</c:v>
                </c:pt>
                <c:pt idx="303">
                  <c:v>43404</c:v>
                </c:pt>
                <c:pt idx="304">
                  <c:v>43405</c:v>
                </c:pt>
                <c:pt idx="305">
                  <c:v>43406</c:v>
                </c:pt>
                <c:pt idx="306">
                  <c:v>43407</c:v>
                </c:pt>
                <c:pt idx="307">
                  <c:v>43408</c:v>
                </c:pt>
                <c:pt idx="308">
                  <c:v>43409</c:v>
                </c:pt>
                <c:pt idx="309">
                  <c:v>43410</c:v>
                </c:pt>
                <c:pt idx="310">
                  <c:v>43411</c:v>
                </c:pt>
                <c:pt idx="311">
                  <c:v>43412</c:v>
                </c:pt>
                <c:pt idx="312">
                  <c:v>43413</c:v>
                </c:pt>
                <c:pt idx="313">
                  <c:v>43414</c:v>
                </c:pt>
                <c:pt idx="314">
                  <c:v>43415</c:v>
                </c:pt>
                <c:pt idx="315">
                  <c:v>43416</c:v>
                </c:pt>
                <c:pt idx="316">
                  <c:v>43417</c:v>
                </c:pt>
                <c:pt idx="317">
                  <c:v>43418</c:v>
                </c:pt>
                <c:pt idx="318">
                  <c:v>43419</c:v>
                </c:pt>
                <c:pt idx="319">
                  <c:v>43420</c:v>
                </c:pt>
                <c:pt idx="320">
                  <c:v>43421</c:v>
                </c:pt>
                <c:pt idx="321">
                  <c:v>43422</c:v>
                </c:pt>
                <c:pt idx="322">
                  <c:v>43423</c:v>
                </c:pt>
                <c:pt idx="323">
                  <c:v>43424</c:v>
                </c:pt>
                <c:pt idx="324">
                  <c:v>43425</c:v>
                </c:pt>
                <c:pt idx="325">
                  <c:v>43426</c:v>
                </c:pt>
                <c:pt idx="326">
                  <c:v>43427</c:v>
                </c:pt>
                <c:pt idx="327">
                  <c:v>43428</c:v>
                </c:pt>
                <c:pt idx="328">
                  <c:v>43429</c:v>
                </c:pt>
                <c:pt idx="329">
                  <c:v>43430</c:v>
                </c:pt>
                <c:pt idx="330">
                  <c:v>43431</c:v>
                </c:pt>
                <c:pt idx="331">
                  <c:v>43432</c:v>
                </c:pt>
                <c:pt idx="332">
                  <c:v>43433</c:v>
                </c:pt>
                <c:pt idx="333">
                  <c:v>43434</c:v>
                </c:pt>
                <c:pt idx="334">
                  <c:v>43435</c:v>
                </c:pt>
                <c:pt idx="335">
                  <c:v>43436</c:v>
                </c:pt>
                <c:pt idx="336">
                  <c:v>43437</c:v>
                </c:pt>
                <c:pt idx="337">
                  <c:v>43438</c:v>
                </c:pt>
                <c:pt idx="338">
                  <c:v>43439</c:v>
                </c:pt>
                <c:pt idx="339">
                  <c:v>43440</c:v>
                </c:pt>
                <c:pt idx="340">
                  <c:v>43441</c:v>
                </c:pt>
                <c:pt idx="341">
                  <c:v>43442</c:v>
                </c:pt>
                <c:pt idx="342">
                  <c:v>43443</c:v>
                </c:pt>
                <c:pt idx="343">
                  <c:v>43444</c:v>
                </c:pt>
                <c:pt idx="344">
                  <c:v>43445</c:v>
                </c:pt>
                <c:pt idx="345">
                  <c:v>43446</c:v>
                </c:pt>
                <c:pt idx="346">
                  <c:v>43447</c:v>
                </c:pt>
                <c:pt idx="347">
                  <c:v>43448</c:v>
                </c:pt>
                <c:pt idx="348">
                  <c:v>43449</c:v>
                </c:pt>
                <c:pt idx="349">
                  <c:v>43450</c:v>
                </c:pt>
                <c:pt idx="350">
                  <c:v>43451</c:v>
                </c:pt>
                <c:pt idx="351">
                  <c:v>43452</c:v>
                </c:pt>
                <c:pt idx="352">
                  <c:v>43453</c:v>
                </c:pt>
                <c:pt idx="353">
                  <c:v>43454</c:v>
                </c:pt>
                <c:pt idx="354">
                  <c:v>43455</c:v>
                </c:pt>
                <c:pt idx="355">
                  <c:v>43456</c:v>
                </c:pt>
                <c:pt idx="356">
                  <c:v>43457</c:v>
                </c:pt>
                <c:pt idx="357">
                  <c:v>43458</c:v>
                </c:pt>
                <c:pt idx="358">
                  <c:v>43459</c:v>
                </c:pt>
                <c:pt idx="359">
                  <c:v>43460</c:v>
                </c:pt>
                <c:pt idx="360">
                  <c:v>43461</c:v>
                </c:pt>
                <c:pt idx="361">
                  <c:v>43462</c:v>
                </c:pt>
                <c:pt idx="362">
                  <c:v>43463</c:v>
                </c:pt>
                <c:pt idx="363">
                  <c:v>43464</c:v>
                </c:pt>
                <c:pt idx="364">
                  <c:v>43465</c:v>
                </c:pt>
                <c:pt idx="365">
                  <c:v>43466</c:v>
                </c:pt>
                <c:pt idx="366">
                  <c:v>43467</c:v>
                </c:pt>
                <c:pt idx="367">
                  <c:v>43468</c:v>
                </c:pt>
                <c:pt idx="368">
                  <c:v>43469</c:v>
                </c:pt>
                <c:pt idx="369">
                  <c:v>43470</c:v>
                </c:pt>
                <c:pt idx="370">
                  <c:v>43471</c:v>
                </c:pt>
                <c:pt idx="371">
                  <c:v>43472</c:v>
                </c:pt>
                <c:pt idx="372">
                  <c:v>43473</c:v>
                </c:pt>
                <c:pt idx="373">
                  <c:v>43474</c:v>
                </c:pt>
                <c:pt idx="374">
                  <c:v>43475</c:v>
                </c:pt>
                <c:pt idx="375">
                  <c:v>43476</c:v>
                </c:pt>
                <c:pt idx="376">
                  <c:v>43477</c:v>
                </c:pt>
                <c:pt idx="377">
                  <c:v>43478</c:v>
                </c:pt>
                <c:pt idx="378">
                  <c:v>43479</c:v>
                </c:pt>
                <c:pt idx="379">
                  <c:v>43480</c:v>
                </c:pt>
                <c:pt idx="380">
                  <c:v>43481</c:v>
                </c:pt>
                <c:pt idx="381">
                  <c:v>43482</c:v>
                </c:pt>
                <c:pt idx="382">
                  <c:v>43483</c:v>
                </c:pt>
                <c:pt idx="383">
                  <c:v>43484</c:v>
                </c:pt>
                <c:pt idx="384">
                  <c:v>43485</c:v>
                </c:pt>
                <c:pt idx="385">
                  <c:v>43486</c:v>
                </c:pt>
                <c:pt idx="386">
                  <c:v>43487</c:v>
                </c:pt>
                <c:pt idx="387">
                  <c:v>43488</c:v>
                </c:pt>
                <c:pt idx="388">
                  <c:v>43489</c:v>
                </c:pt>
                <c:pt idx="389">
                  <c:v>43490</c:v>
                </c:pt>
                <c:pt idx="390">
                  <c:v>43491</c:v>
                </c:pt>
                <c:pt idx="391">
                  <c:v>43492</c:v>
                </c:pt>
                <c:pt idx="392">
                  <c:v>43493</c:v>
                </c:pt>
                <c:pt idx="393">
                  <c:v>43494</c:v>
                </c:pt>
                <c:pt idx="394">
                  <c:v>43495</c:v>
                </c:pt>
                <c:pt idx="395">
                  <c:v>43496</c:v>
                </c:pt>
                <c:pt idx="396">
                  <c:v>43497</c:v>
                </c:pt>
                <c:pt idx="397">
                  <c:v>43498</c:v>
                </c:pt>
                <c:pt idx="398">
                  <c:v>43499</c:v>
                </c:pt>
                <c:pt idx="399">
                  <c:v>43500</c:v>
                </c:pt>
                <c:pt idx="400">
                  <c:v>43501</c:v>
                </c:pt>
                <c:pt idx="401">
                  <c:v>43502</c:v>
                </c:pt>
                <c:pt idx="402">
                  <c:v>43503</c:v>
                </c:pt>
                <c:pt idx="403">
                  <c:v>43504</c:v>
                </c:pt>
                <c:pt idx="404">
                  <c:v>43505</c:v>
                </c:pt>
                <c:pt idx="405">
                  <c:v>43506</c:v>
                </c:pt>
                <c:pt idx="406">
                  <c:v>43507</c:v>
                </c:pt>
                <c:pt idx="407">
                  <c:v>43508</c:v>
                </c:pt>
                <c:pt idx="408">
                  <c:v>43509</c:v>
                </c:pt>
                <c:pt idx="409">
                  <c:v>43510</c:v>
                </c:pt>
                <c:pt idx="410">
                  <c:v>43511</c:v>
                </c:pt>
                <c:pt idx="411">
                  <c:v>43512</c:v>
                </c:pt>
                <c:pt idx="412">
                  <c:v>43513</c:v>
                </c:pt>
                <c:pt idx="413">
                  <c:v>43514</c:v>
                </c:pt>
                <c:pt idx="414">
                  <c:v>43515</c:v>
                </c:pt>
                <c:pt idx="415">
                  <c:v>43516</c:v>
                </c:pt>
                <c:pt idx="416">
                  <c:v>43517</c:v>
                </c:pt>
                <c:pt idx="417">
                  <c:v>43518</c:v>
                </c:pt>
                <c:pt idx="418">
                  <c:v>43519</c:v>
                </c:pt>
                <c:pt idx="419">
                  <c:v>43520</c:v>
                </c:pt>
                <c:pt idx="420">
                  <c:v>43521</c:v>
                </c:pt>
                <c:pt idx="421">
                  <c:v>43522</c:v>
                </c:pt>
                <c:pt idx="422">
                  <c:v>43523</c:v>
                </c:pt>
                <c:pt idx="423">
                  <c:v>43524</c:v>
                </c:pt>
              </c:numCache>
            </c:numRef>
          </c:cat>
          <c:val>
            <c:numRef>
              <c:f>Sheet1!$B$2:$B$425</c:f>
              <c:numCache>
                <c:formatCode>General</c:formatCode>
                <c:ptCount val="424"/>
                <c:pt idx="0">
                  <c:v>43</c:v>
                </c:pt>
                <c:pt idx="1">
                  <c:v>35</c:v>
                </c:pt>
                <c:pt idx="2">
                  <c:v>38</c:v>
                </c:pt>
                <c:pt idx="3">
                  <c:v>77</c:v>
                </c:pt>
                <c:pt idx="4">
                  <c:v>49</c:v>
                </c:pt>
                <c:pt idx="5">
                  <c:v>35</c:v>
                </c:pt>
                <c:pt idx="6">
                  <c:v>53</c:v>
                </c:pt>
                <c:pt idx="7">
                  <c:v>42</c:v>
                </c:pt>
                <c:pt idx="8">
                  <c:v>41</c:v>
                </c:pt>
                <c:pt idx="9">
                  <c:v>48</c:v>
                </c:pt>
                <c:pt idx="10">
                  <c:v>24</c:v>
                </c:pt>
                <c:pt idx="11">
                  <c:v>35</c:v>
                </c:pt>
                <c:pt idx="12">
                  <c:v>51</c:v>
                </c:pt>
                <c:pt idx="13">
                  <c:v>44</c:v>
                </c:pt>
                <c:pt idx="14">
                  <c:v>35</c:v>
                </c:pt>
                <c:pt idx="15">
                  <c:v>36</c:v>
                </c:pt>
                <c:pt idx="16">
                  <c:v>38</c:v>
                </c:pt>
                <c:pt idx="17">
                  <c:v>32</c:v>
                </c:pt>
                <c:pt idx="18">
                  <c:v>39</c:v>
                </c:pt>
                <c:pt idx="19">
                  <c:v>50</c:v>
                </c:pt>
                <c:pt idx="20">
                  <c:v>62</c:v>
                </c:pt>
                <c:pt idx="21">
                  <c:v>36</c:v>
                </c:pt>
                <c:pt idx="22">
                  <c:v>64</c:v>
                </c:pt>
                <c:pt idx="23">
                  <c:v>51</c:v>
                </c:pt>
                <c:pt idx="24">
                  <c:v>51</c:v>
                </c:pt>
                <c:pt idx="25">
                  <c:v>35</c:v>
                </c:pt>
                <c:pt idx="26">
                  <c:v>25</c:v>
                </c:pt>
                <c:pt idx="27">
                  <c:v>29</c:v>
                </c:pt>
                <c:pt idx="28">
                  <c:v>28</c:v>
                </c:pt>
                <c:pt idx="29">
                  <c:v>27</c:v>
                </c:pt>
                <c:pt idx="30">
                  <c:v>44</c:v>
                </c:pt>
                <c:pt idx="31">
                  <c:v>23</c:v>
                </c:pt>
                <c:pt idx="32">
                  <c:v>29</c:v>
                </c:pt>
                <c:pt idx="33">
                  <c:v>39</c:v>
                </c:pt>
                <c:pt idx="34">
                  <c:v>26</c:v>
                </c:pt>
                <c:pt idx="35">
                  <c:v>17</c:v>
                </c:pt>
                <c:pt idx="36">
                  <c:v>20</c:v>
                </c:pt>
                <c:pt idx="37">
                  <c:v>32</c:v>
                </c:pt>
                <c:pt idx="38">
                  <c:v>12</c:v>
                </c:pt>
                <c:pt idx="39">
                  <c:v>17</c:v>
                </c:pt>
                <c:pt idx="40">
                  <c:v>28</c:v>
                </c:pt>
                <c:pt idx="41">
                  <c:v>19</c:v>
                </c:pt>
                <c:pt idx="42">
                  <c:v>25</c:v>
                </c:pt>
                <c:pt idx="43">
                  <c:v>26</c:v>
                </c:pt>
                <c:pt idx="44">
                  <c:v>28</c:v>
                </c:pt>
                <c:pt idx="45">
                  <c:v>31</c:v>
                </c:pt>
                <c:pt idx="46">
                  <c:v>35</c:v>
                </c:pt>
                <c:pt idx="47">
                  <c:v>27</c:v>
                </c:pt>
                <c:pt idx="48">
                  <c:v>15</c:v>
                </c:pt>
                <c:pt idx="49">
                  <c:v>26</c:v>
                </c:pt>
                <c:pt idx="50">
                  <c:v>31</c:v>
                </c:pt>
                <c:pt idx="51">
                  <c:v>20</c:v>
                </c:pt>
                <c:pt idx="52">
                  <c:v>20</c:v>
                </c:pt>
                <c:pt idx="53">
                  <c:v>23</c:v>
                </c:pt>
                <c:pt idx="54">
                  <c:v>25</c:v>
                </c:pt>
                <c:pt idx="55">
                  <c:v>30</c:v>
                </c:pt>
                <c:pt idx="56">
                  <c:v>30</c:v>
                </c:pt>
                <c:pt idx="57">
                  <c:v>21</c:v>
                </c:pt>
                <c:pt idx="58">
                  <c:v>37</c:v>
                </c:pt>
                <c:pt idx="59">
                  <c:v>22</c:v>
                </c:pt>
                <c:pt idx="60">
                  <c:v>28</c:v>
                </c:pt>
                <c:pt idx="61">
                  <c:v>20</c:v>
                </c:pt>
                <c:pt idx="62">
                  <c:v>25</c:v>
                </c:pt>
                <c:pt idx="63">
                  <c:v>28</c:v>
                </c:pt>
                <c:pt idx="64">
                  <c:v>28</c:v>
                </c:pt>
                <c:pt idx="65">
                  <c:v>23</c:v>
                </c:pt>
                <c:pt idx="66">
                  <c:v>21</c:v>
                </c:pt>
                <c:pt idx="67">
                  <c:v>29</c:v>
                </c:pt>
                <c:pt idx="68">
                  <c:v>18</c:v>
                </c:pt>
                <c:pt idx="69">
                  <c:v>13</c:v>
                </c:pt>
                <c:pt idx="70">
                  <c:v>25</c:v>
                </c:pt>
                <c:pt idx="71">
                  <c:v>13</c:v>
                </c:pt>
                <c:pt idx="72">
                  <c:v>17</c:v>
                </c:pt>
                <c:pt idx="73">
                  <c:v>21</c:v>
                </c:pt>
                <c:pt idx="74">
                  <c:v>16</c:v>
                </c:pt>
                <c:pt idx="75">
                  <c:v>27</c:v>
                </c:pt>
                <c:pt idx="76">
                  <c:v>24</c:v>
                </c:pt>
                <c:pt idx="77">
                  <c:v>29</c:v>
                </c:pt>
                <c:pt idx="78">
                  <c:v>25</c:v>
                </c:pt>
                <c:pt idx="79">
                  <c:v>18</c:v>
                </c:pt>
                <c:pt idx="80">
                  <c:v>28</c:v>
                </c:pt>
                <c:pt idx="81">
                  <c:v>15</c:v>
                </c:pt>
                <c:pt idx="82">
                  <c:v>9</c:v>
                </c:pt>
                <c:pt idx="83">
                  <c:v>21</c:v>
                </c:pt>
                <c:pt idx="84">
                  <c:v>19</c:v>
                </c:pt>
                <c:pt idx="85">
                  <c:v>15</c:v>
                </c:pt>
                <c:pt idx="86">
                  <c:v>13</c:v>
                </c:pt>
                <c:pt idx="87">
                  <c:v>18</c:v>
                </c:pt>
                <c:pt idx="88">
                  <c:v>18</c:v>
                </c:pt>
                <c:pt idx="89">
                  <c:v>13</c:v>
                </c:pt>
                <c:pt idx="90">
                  <c:v>19</c:v>
                </c:pt>
                <c:pt idx="91">
                  <c:v>19</c:v>
                </c:pt>
                <c:pt idx="92">
                  <c:v>26</c:v>
                </c:pt>
                <c:pt idx="93">
                  <c:v>28</c:v>
                </c:pt>
                <c:pt idx="94">
                  <c:v>15</c:v>
                </c:pt>
                <c:pt idx="95">
                  <c:v>15</c:v>
                </c:pt>
                <c:pt idx="96">
                  <c:v>22</c:v>
                </c:pt>
                <c:pt idx="97">
                  <c:v>20</c:v>
                </c:pt>
                <c:pt idx="98">
                  <c:v>19</c:v>
                </c:pt>
                <c:pt idx="99">
                  <c:v>25</c:v>
                </c:pt>
                <c:pt idx="100">
                  <c:v>82</c:v>
                </c:pt>
                <c:pt idx="101">
                  <c:v>26</c:v>
                </c:pt>
                <c:pt idx="102">
                  <c:v>35</c:v>
                </c:pt>
                <c:pt idx="103">
                  <c:v>24</c:v>
                </c:pt>
                <c:pt idx="104">
                  <c:v>17</c:v>
                </c:pt>
                <c:pt idx="105">
                  <c:v>42</c:v>
                </c:pt>
                <c:pt idx="106">
                  <c:v>26</c:v>
                </c:pt>
                <c:pt idx="107">
                  <c:v>29</c:v>
                </c:pt>
                <c:pt idx="108">
                  <c:v>33</c:v>
                </c:pt>
                <c:pt idx="109">
                  <c:v>21</c:v>
                </c:pt>
                <c:pt idx="110">
                  <c:v>17</c:v>
                </c:pt>
                <c:pt idx="111">
                  <c:v>34</c:v>
                </c:pt>
                <c:pt idx="112">
                  <c:v>36</c:v>
                </c:pt>
                <c:pt idx="113">
                  <c:v>37</c:v>
                </c:pt>
                <c:pt idx="114">
                  <c:v>20</c:v>
                </c:pt>
                <c:pt idx="115">
                  <c:v>28</c:v>
                </c:pt>
                <c:pt idx="116">
                  <c:v>32</c:v>
                </c:pt>
                <c:pt idx="117">
                  <c:v>38</c:v>
                </c:pt>
                <c:pt idx="118">
                  <c:v>35</c:v>
                </c:pt>
                <c:pt idx="119">
                  <c:v>44</c:v>
                </c:pt>
                <c:pt idx="120">
                  <c:v>41</c:v>
                </c:pt>
                <c:pt idx="121">
                  <c:v>39</c:v>
                </c:pt>
                <c:pt idx="122">
                  <c:v>22</c:v>
                </c:pt>
                <c:pt idx="123">
                  <c:v>37</c:v>
                </c:pt>
                <c:pt idx="124">
                  <c:v>28</c:v>
                </c:pt>
                <c:pt idx="125">
                  <c:v>24</c:v>
                </c:pt>
                <c:pt idx="126">
                  <c:v>21</c:v>
                </c:pt>
                <c:pt idx="127">
                  <c:v>22</c:v>
                </c:pt>
                <c:pt idx="128">
                  <c:v>21</c:v>
                </c:pt>
                <c:pt idx="129">
                  <c:v>37</c:v>
                </c:pt>
                <c:pt idx="130">
                  <c:v>20</c:v>
                </c:pt>
                <c:pt idx="131">
                  <c:v>37</c:v>
                </c:pt>
                <c:pt idx="132">
                  <c:v>30</c:v>
                </c:pt>
                <c:pt idx="133">
                  <c:v>16</c:v>
                </c:pt>
                <c:pt idx="134">
                  <c:v>26</c:v>
                </c:pt>
                <c:pt idx="135">
                  <c:v>22</c:v>
                </c:pt>
                <c:pt idx="136">
                  <c:v>30</c:v>
                </c:pt>
                <c:pt idx="137">
                  <c:v>30</c:v>
                </c:pt>
                <c:pt idx="138">
                  <c:v>41</c:v>
                </c:pt>
                <c:pt idx="139">
                  <c:v>28</c:v>
                </c:pt>
                <c:pt idx="140">
                  <c:v>25</c:v>
                </c:pt>
                <c:pt idx="141">
                  <c:v>27</c:v>
                </c:pt>
                <c:pt idx="142">
                  <c:v>59</c:v>
                </c:pt>
                <c:pt idx="143">
                  <c:v>35</c:v>
                </c:pt>
                <c:pt idx="144">
                  <c:v>26</c:v>
                </c:pt>
                <c:pt idx="145">
                  <c:v>27</c:v>
                </c:pt>
                <c:pt idx="146">
                  <c:v>25</c:v>
                </c:pt>
                <c:pt idx="147">
                  <c:v>41</c:v>
                </c:pt>
                <c:pt idx="148">
                  <c:v>25</c:v>
                </c:pt>
                <c:pt idx="149">
                  <c:v>37</c:v>
                </c:pt>
                <c:pt idx="150">
                  <c:v>17</c:v>
                </c:pt>
                <c:pt idx="151">
                  <c:v>25</c:v>
                </c:pt>
                <c:pt idx="152">
                  <c:v>31</c:v>
                </c:pt>
                <c:pt idx="153">
                  <c:v>59</c:v>
                </c:pt>
                <c:pt idx="154">
                  <c:v>28</c:v>
                </c:pt>
                <c:pt idx="155">
                  <c:v>23</c:v>
                </c:pt>
                <c:pt idx="156">
                  <c:v>24</c:v>
                </c:pt>
                <c:pt idx="157">
                  <c:v>25</c:v>
                </c:pt>
                <c:pt idx="158">
                  <c:v>15</c:v>
                </c:pt>
                <c:pt idx="159">
                  <c:v>25</c:v>
                </c:pt>
                <c:pt idx="160">
                  <c:v>23</c:v>
                </c:pt>
                <c:pt idx="161">
                  <c:v>34</c:v>
                </c:pt>
                <c:pt idx="162">
                  <c:v>24</c:v>
                </c:pt>
                <c:pt idx="163">
                  <c:v>29</c:v>
                </c:pt>
                <c:pt idx="164">
                  <c:v>23</c:v>
                </c:pt>
                <c:pt idx="165">
                  <c:v>18</c:v>
                </c:pt>
                <c:pt idx="166">
                  <c:v>20</c:v>
                </c:pt>
                <c:pt idx="167">
                  <c:v>17</c:v>
                </c:pt>
                <c:pt idx="168">
                  <c:v>12</c:v>
                </c:pt>
                <c:pt idx="169">
                  <c:v>18</c:v>
                </c:pt>
                <c:pt idx="170">
                  <c:v>22</c:v>
                </c:pt>
                <c:pt idx="171">
                  <c:v>7</c:v>
                </c:pt>
                <c:pt idx="172">
                  <c:v>19</c:v>
                </c:pt>
                <c:pt idx="173">
                  <c:v>9</c:v>
                </c:pt>
                <c:pt idx="174">
                  <c:v>19</c:v>
                </c:pt>
                <c:pt idx="175">
                  <c:v>21</c:v>
                </c:pt>
                <c:pt idx="176">
                  <c:v>23</c:v>
                </c:pt>
                <c:pt idx="177">
                  <c:v>16</c:v>
                </c:pt>
                <c:pt idx="178">
                  <c:v>20</c:v>
                </c:pt>
                <c:pt idx="179">
                  <c:v>19</c:v>
                </c:pt>
                <c:pt idx="180">
                  <c:v>14</c:v>
                </c:pt>
                <c:pt idx="181">
                  <c:v>13</c:v>
                </c:pt>
                <c:pt idx="182">
                  <c:v>16</c:v>
                </c:pt>
                <c:pt idx="183">
                  <c:v>19</c:v>
                </c:pt>
                <c:pt idx="184">
                  <c:v>13</c:v>
                </c:pt>
                <c:pt idx="185">
                  <c:v>13</c:v>
                </c:pt>
                <c:pt idx="186">
                  <c:v>20</c:v>
                </c:pt>
                <c:pt idx="187">
                  <c:v>7</c:v>
                </c:pt>
                <c:pt idx="188">
                  <c:v>14</c:v>
                </c:pt>
                <c:pt idx="189">
                  <c:v>13</c:v>
                </c:pt>
                <c:pt idx="190">
                  <c:v>25</c:v>
                </c:pt>
                <c:pt idx="191">
                  <c:v>17</c:v>
                </c:pt>
                <c:pt idx="192">
                  <c:v>9</c:v>
                </c:pt>
                <c:pt idx="193">
                  <c:v>13</c:v>
                </c:pt>
                <c:pt idx="194">
                  <c:v>5</c:v>
                </c:pt>
                <c:pt idx="195">
                  <c:v>12</c:v>
                </c:pt>
                <c:pt idx="196">
                  <c:v>18</c:v>
                </c:pt>
                <c:pt idx="197">
                  <c:v>17</c:v>
                </c:pt>
                <c:pt idx="198">
                  <c:v>14</c:v>
                </c:pt>
                <c:pt idx="199">
                  <c:v>19</c:v>
                </c:pt>
                <c:pt idx="200">
                  <c:v>12</c:v>
                </c:pt>
                <c:pt idx="201">
                  <c:v>12</c:v>
                </c:pt>
                <c:pt idx="202">
                  <c:v>10</c:v>
                </c:pt>
                <c:pt idx="203">
                  <c:v>15</c:v>
                </c:pt>
                <c:pt idx="204">
                  <c:v>27</c:v>
                </c:pt>
                <c:pt idx="205">
                  <c:v>18</c:v>
                </c:pt>
                <c:pt idx="206">
                  <c:v>10</c:v>
                </c:pt>
                <c:pt idx="207">
                  <c:v>16</c:v>
                </c:pt>
                <c:pt idx="208">
                  <c:v>19</c:v>
                </c:pt>
                <c:pt idx="209">
                  <c:v>8</c:v>
                </c:pt>
                <c:pt idx="210">
                  <c:v>16</c:v>
                </c:pt>
                <c:pt idx="211">
                  <c:v>14</c:v>
                </c:pt>
                <c:pt idx="212">
                  <c:v>13</c:v>
                </c:pt>
                <c:pt idx="213">
                  <c:v>15</c:v>
                </c:pt>
                <c:pt idx="214">
                  <c:v>15</c:v>
                </c:pt>
                <c:pt idx="215">
                  <c:v>10</c:v>
                </c:pt>
                <c:pt idx="216">
                  <c:v>12</c:v>
                </c:pt>
                <c:pt idx="217">
                  <c:v>7</c:v>
                </c:pt>
                <c:pt idx="218">
                  <c:v>22</c:v>
                </c:pt>
                <c:pt idx="219">
                  <c:v>16</c:v>
                </c:pt>
                <c:pt idx="220">
                  <c:v>22</c:v>
                </c:pt>
                <c:pt idx="221">
                  <c:v>9</c:v>
                </c:pt>
                <c:pt idx="222">
                  <c:v>6</c:v>
                </c:pt>
                <c:pt idx="223">
                  <c:v>15</c:v>
                </c:pt>
                <c:pt idx="224">
                  <c:v>10</c:v>
                </c:pt>
                <c:pt idx="225">
                  <c:v>19</c:v>
                </c:pt>
                <c:pt idx="226">
                  <c:v>13</c:v>
                </c:pt>
                <c:pt idx="227">
                  <c:v>17</c:v>
                </c:pt>
                <c:pt idx="228">
                  <c:v>8</c:v>
                </c:pt>
                <c:pt idx="229">
                  <c:v>8</c:v>
                </c:pt>
                <c:pt idx="230">
                  <c:v>11</c:v>
                </c:pt>
                <c:pt idx="231">
                  <c:v>8</c:v>
                </c:pt>
                <c:pt idx="232">
                  <c:v>5</c:v>
                </c:pt>
                <c:pt idx="233">
                  <c:v>17</c:v>
                </c:pt>
                <c:pt idx="234">
                  <c:v>4</c:v>
                </c:pt>
                <c:pt idx="235">
                  <c:v>25</c:v>
                </c:pt>
                <c:pt idx="236">
                  <c:v>17</c:v>
                </c:pt>
                <c:pt idx="237">
                  <c:v>6</c:v>
                </c:pt>
                <c:pt idx="238">
                  <c:v>18</c:v>
                </c:pt>
                <c:pt idx="239">
                  <c:v>12</c:v>
                </c:pt>
                <c:pt idx="240">
                  <c:v>9</c:v>
                </c:pt>
                <c:pt idx="241">
                  <c:v>11</c:v>
                </c:pt>
                <c:pt idx="242">
                  <c:v>8</c:v>
                </c:pt>
                <c:pt idx="243">
                  <c:v>11</c:v>
                </c:pt>
                <c:pt idx="244">
                  <c:v>24</c:v>
                </c:pt>
                <c:pt idx="245">
                  <c:v>9</c:v>
                </c:pt>
                <c:pt idx="246">
                  <c:v>15</c:v>
                </c:pt>
                <c:pt idx="247">
                  <c:v>15</c:v>
                </c:pt>
                <c:pt idx="248">
                  <c:v>13</c:v>
                </c:pt>
                <c:pt idx="249">
                  <c:v>8</c:v>
                </c:pt>
                <c:pt idx="250">
                  <c:v>5</c:v>
                </c:pt>
                <c:pt idx="251">
                  <c:v>14</c:v>
                </c:pt>
                <c:pt idx="252">
                  <c:v>17</c:v>
                </c:pt>
                <c:pt idx="253">
                  <c:v>18</c:v>
                </c:pt>
                <c:pt idx="254">
                  <c:v>12</c:v>
                </c:pt>
                <c:pt idx="255">
                  <c:v>12</c:v>
                </c:pt>
                <c:pt idx="256">
                  <c:v>19</c:v>
                </c:pt>
                <c:pt idx="257">
                  <c:v>46</c:v>
                </c:pt>
                <c:pt idx="258">
                  <c:v>18</c:v>
                </c:pt>
                <c:pt idx="259">
                  <c:v>22</c:v>
                </c:pt>
                <c:pt idx="260">
                  <c:v>4</c:v>
                </c:pt>
                <c:pt idx="261">
                  <c:v>16</c:v>
                </c:pt>
                <c:pt idx="262">
                  <c:v>32</c:v>
                </c:pt>
                <c:pt idx="263">
                  <c:v>87</c:v>
                </c:pt>
                <c:pt idx="264">
                  <c:v>66</c:v>
                </c:pt>
                <c:pt idx="265">
                  <c:v>67</c:v>
                </c:pt>
                <c:pt idx="266">
                  <c:v>43</c:v>
                </c:pt>
                <c:pt idx="267">
                  <c:v>20</c:v>
                </c:pt>
                <c:pt idx="268">
                  <c:v>19</c:v>
                </c:pt>
                <c:pt idx="269">
                  <c:v>26</c:v>
                </c:pt>
                <c:pt idx="270">
                  <c:v>18</c:v>
                </c:pt>
                <c:pt idx="271">
                  <c:v>18</c:v>
                </c:pt>
                <c:pt idx="272">
                  <c:v>21</c:v>
                </c:pt>
                <c:pt idx="273">
                  <c:v>23</c:v>
                </c:pt>
                <c:pt idx="274">
                  <c:v>37</c:v>
                </c:pt>
                <c:pt idx="275">
                  <c:v>30</c:v>
                </c:pt>
                <c:pt idx="276">
                  <c:v>17</c:v>
                </c:pt>
                <c:pt idx="277">
                  <c:v>13</c:v>
                </c:pt>
                <c:pt idx="278">
                  <c:v>26</c:v>
                </c:pt>
                <c:pt idx="279">
                  <c:v>45</c:v>
                </c:pt>
                <c:pt idx="280">
                  <c:v>18</c:v>
                </c:pt>
                <c:pt idx="281">
                  <c:v>19</c:v>
                </c:pt>
                <c:pt idx="282">
                  <c:v>22</c:v>
                </c:pt>
                <c:pt idx="283">
                  <c:v>22</c:v>
                </c:pt>
                <c:pt idx="284">
                  <c:v>14</c:v>
                </c:pt>
                <c:pt idx="285">
                  <c:v>27</c:v>
                </c:pt>
                <c:pt idx="286">
                  <c:v>8</c:v>
                </c:pt>
                <c:pt idx="287">
                  <c:v>24</c:v>
                </c:pt>
                <c:pt idx="288">
                  <c:v>15</c:v>
                </c:pt>
                <c:pt idx="289">
                  <c:v>19</c:v>
                </c:pt>
                <c:pt idx="290">
                  <c:v>13</c:v>
                </c:pt>
                <c:pt idx="291">
                  <c:v>13</c:v>
                </c:pt>
                <c:pt idx="292">
                  <c:v>7</c:v>
                </c:pt>
                <c:pt idx="293">
                  <c:v>21</c:v>
                </c:pt>
                <c:pt idx="294">
                  <c:v>13</c:v>
                </c:pt>
                <c:pt idx="295">
                  <c:v>7</c:v>
                </c:pt>
                <c:pt idx="296">
                  <c:v>17</c:v>
                </c:pt>
                <c:pt idx="297">
                  <c:v>28</c:v>
                </c:pt>
                <c:pt idx="298">
                  <c:v>15</c:v>
                </c:pt>
                <c:pt idx="299">
                  <c:v>11</c:v>
                </c:pt>
                <c:pt idx="300">
                  <c:v>20</c:v>
                </c:pt>
                <c:pt idx="301">
                  <c:v>19</c:v>
                </c:pt>
                <c:pt idx="302">
                  <c:v>21</c:v>
                </c:pt>
                <c:pt idx="303">
                  <c:v>18</c:v>
                </c:pt>
                <c:pt idx="304">
                  <c:v>18</c:v>
                </c:pt>
                <c:pt idx="305">
                  <c:v>18</c:v>
                </c:pt>
                <c:pt idx="306">
                  <c:v>13</c:v>
                </c:pt>
                <c:pt idx="307">
                  <c:v>21</c:v>
                </c:pt>
                <c:pt idx="308">
                  <c:v>25</c:v>
                </c:pt>
                <c:pt idx="309">
                  <c:v>17</c:v>
                </c:pt>
                <c:pt idx="310">
                  <c:v>18</c:v>
                </c:pt>
                <c:pt idx="311">
                  <c:v>15</c:v>
                </c:pt>
                <c:pt idx="312">
                  <c:v>12</c:v>
                </c:pt>
                <c:pt idx="313">
                  <c:v>24</c:v>
                </c:pt>
                <c:pt idx="314">
                  <c:v>10</c:v>
                </c:pt>
                <c:pt idx="315">
                  <c:v>20</c:v>
                </c:pt>
                <c:pt idx="316">
                  <c:v>37</c:v>
                </c:pt>
                <c:pt idx="317">
                  <c:v>31</c:v>
                </c:pt>
                <c:pt idx="318">
                  <c:v>22</c:v>
                </c:pt>
                <c:pt idx="319">
                  <c:v>24</c:v>
                </c:pt>
                <c:pt idx="320">
                  <c:v>25</c:v>
                </c:pt>
                <c:pt idx="321">
                  <c:v>23</c:v>
                </c:pt>
                <c:pt idx="322">
                  <c:v>31</c:v>
                </c:pt>
                <c:pt idx="323">
                  <c:v>19</c:v>
                </c:pt>
                <c:pt idx="324">
                  <c:v>8</c:v>
                </c:pt>
                <c:pt idx="325">
                  <c:v>17</c:v>
                </c:pt>
                <c:pt idx="326">
                  <c:v>21</c:v>
                </c:pt>
                <c:pt idx="327">
                  <c:v>18</c:v>
                </c:pt>
                <c:pt idx="328">
                  <c:v>10</c:v>
                </c:pt>
                <c:pt idx="329">
                  <c:v>27</c:v>
                </c:pt>
                <c:pt idx="330">
                  <c:v>16</c:v>
                </c:pt>
                <c:pt idx="331">
                  <c:v>21</c:v>
                </c:pt>
                <c:pt idx="332">
                  <c:v>13</c:v>
                </c:pt>
                <c:pt idx="333">
                  <c:v>27</c:v>
                </c:pt>
                <c:pt idx="334">
                  <c:v>13</c:v>
                </c:pt>
                <c:pt idx="335">
                  <c:v>20</c:v>
                </c:pt>
                <c:pt idx="336">
                  <c:v>13</c:v>
                </c:pt>
                <c:pt idx="337">
                  <c:v>18</c:v>
                </c:pt>
                <c:pt idx="338">
                  <c:v>16</c:v>
                </c:pt>
                <c:pt idx="339">
                  <c:v>40</c:v>
                </c:pt>
                <c:pt idx="340">
                  <c:v>19</c:v>
                </c:pt>
                <c:pt idx="341">
                  <c:v>20</c:v>
                </c:pt>
                <c:pt idx="342">
                  <c:v>37</c:v>
                </c:pt>
                <c:pt idx="343">
                  <c:v>21</c:v>
                </c:pt>
                <c:pt idx="344">
                  <c:v>27</c:v>
                </c:pt>
                <c:pt idx="345">
                  <c:v>28</c:v>
                </c:pt>
                <c:pt idx="346">
                  <c:v>27</c:v>
                </c:pt>
                <c:pt idx="347">
                  <c:v>29</c:v>
                </c:pt>
                <c:pt idx="348">
                  <c:v>25</c:v>
                </c:pt>
                <c:pt idx="349">
                  <c:v>12</c:v>
                </c:pt>
                <c:pt idx="350">
                  <c:v>27</c:v>
                </c:pt>
                <c:pt idx="351">
                  <c:v>24</c:v>
                </c:pt>
                <c:pt idx="352">
                  <c:v>21</c:v>
                </c:pt>
                <c:pt idx="353">
                  <c:v>23</c:v>
                </c:pt>
                <c:pt idx="354">
                  <c:v>30</c:v>
                </c:pt>
                <c:pt idx="355">
                  <c:v>23</c:v>
                </c:pt>
                <c:pt idx="356">
                  <c:v>24</c:v>
                </c:pt>
                <c:pt idx="357">
                  <c:v>22</c:v>
                </c:pt>
                <c:pt idx="358">
                  <c:v>18</c:v>
                </c:pt>
                <c:pt idx="359">
                  <c:v>14</c:v>
                </c:pt>
                <c:pt idx="360">
                  <c:v>24</c:v>
                </c:pt>
                <c:pt idx="361">
                  <c:v>20</c:v>
                </c:pt>
                <c:pt idx="362">
                  <c:v>21</c:v>
                </c:pt>
                <c:pt idx="363">
                  <c:v>19</c:v>
                </c:pt>
                <c:pt idx="364">
                  <c:v>35</c:v>
                </c:pt>
                <c:pt idx="365">
                  <c:v>22</c:v>
                </c:pt>
                <c:pt idx="366">
                  <c:v>32</c:v>
                </c:pt>
                <c:pt idx="367">
                  <c:v>20</c:v>
                </c:pt>
                <c:pt idx="368">
                  <c:v>30</c:v>
                </c:pt>
                <c:pt idx="369">
                  <c:v>26</c:v>
                </c:pt>
                <c:pt idx="370">
                  <c:v>21</c:v>
                </c:pt>
                <c:pt idx="371">
                  <c:v>36</c:v>
                </c:pt>
                <c:pt idx="372">
                  <c:v>23</c:v>
                </c:pt>
                <c:pt idx="373">
                  <c:v>20</c:v>
                </c:pt>
                <c:pt idx="374">
                  <c:v>23</c:v>
                </c:pt>
                <c:pt idx="375">
                  <c:v>37</c:v>
                </c:pt>
                <c:pt idx="376">
                  <c:v>39</c:v>
                </c:pt>
                <c:pt idx="377">
                  <c:v>17</c:v>
                </c:pt>
                <c:pt idx="378">
                  <c:v>19</c:v>
                </c:pt>
                <c:pt idx="379">
                  <c:v>28</c:v>
                </c:pt>
                <c:pt idx="380">
                  <c:v>16</c:v>
                </c:pt>
                <c:pt idx="381">
                  <c:v>11</c:v>
                </c:pt>
                <c:pt idx="382">
                  <c:v>17</c:v>
                </c:pt>
                <c:pt idx="383">
                  <c:v>22</c:v>
                </c:pt>
                <c:pt idx="384">
                  <c:v>30</c:v>
                </c:pt>
                <c:pt idx="385">
                  <c:v>26</c:v>
                </c:pt>
                <c:pt idx="386">
                  <c:v>30</c:v>
                </c:pt>
                <c:pt idx="387">
                  <c:v>29</c:v>
                </c:pt>
                <c:pt idx="388">
                  <c:v>18</c:v>
                </c:pt>
                <c:pt idx="389">
                  <c:v>29</c:v>
                </c:pt>
                <c:pt idx="390">
                  <c:v>26</c:v>
                </c:pt>
                <c:pt idx="391">
                  <c:v>16</c:v>
                </c:pt>
                <c:pt idx="392">
                  <c:v>26</c:v>
                </c:pt>
                <c:pt idx="393">
                  <c:v>22</c:v>
                </c:pt>
                <c:pt idx="394">
                  <c:v>22</c:v>
                </c:pt>
                <c:pt idx="395">
                  <c:v>23</c:v>
                </c:pt>
                <c:pt idx="396">
                  <c:v>29</c:v>
                </c:pt>
                <c:pt idx="397">
                  <c:v>23</c:v>
                </c:pt>
                <c:pt idx="398">
                  <c:v>10</c:v>
                </c:pt>
                <c:pt idx="399">
                  <c:v>21</c:v>
                </c:pt>
                <c:pt idx="400">
                  <c:v>22</c:v>
                </c:pt>
                <c:pt idx="401">
                  <c:v>13</c:v>
                </c:pt>
                <c:pt idx="402">
                  <c:v>22</c:v>
                </c:pt>
                <c:pt idx="403">
                  <c:v>19</c:v>
                </c:pt>
                <c:pt idx="404">
                  <c:v>28</c:v>
                </c:pt>
                <c:pt idx="405">
                  <c:v>41</c:v>
                </c:pt>
                <c:pt idx="406">
                  <c:v>24</c:v>
                </c:pt>
                <c:pt idx="407">
                  <c:v>27</c:v>
                </c:pt>
                <c:pt idx="408">
                  <c:v>24</c:v>
                </c:pt>
                <c:pt idx="409">
                  <c:v>32</c:v>
                </c:pt>
                <c:pt idx="410">
                  <c:v>30</c:v>
                </c:pt>
                <c:pt idx="411">
                  <c:v>21</c:v>
                </c:pt>
                <c:pt idx="412">
                  <c:v>13</c:v>
                </c:pt>
                <c:pt idx="413">
                  <c:v>35</c:v>
                </c:pt>
                <c:pt idx="414">
                  <c:v>24</c:v>
                </c:pt>
                <c:pt idx="415">
                  <c:v>29</c:v>
                </c:pt>
                <c:pt idx="416">
                  <c:v>30</c:v>
                </c:pt>
                <c:pt idx="417">
                  <c:v>35</c:v>
                </c:pt>
                <c:pt idx="418">
                  <c:v>44</c:v>
                </c:pt>
                <c:pt idx="419">
                  <c:v>19</c:v>
                </c:pt>
                <c:pt idx="420">
                  <c:v>38</c:v>
                </c:pt>
                <c:pt idx="421">
                  <c:v>50</c:v>
                </c:pt>
                <c:pt idx="422">
                  <c:v>46</c:v>
                </c:pt>
                <c:pt idx="423">
                  <c:v>39</c:v>
                </c:pt>
              </c:numCache>
            </c:numRef>
          </c:val>
          <c:smooth val="0"/>
          <c:extLst>
            <c:ext xmlns:c16="http://schemas.microsoft.com/office/drawing/2014/chart" uri="{C3380CC4-5D6E-409C-BE32-E72D297353CC}">
              <c16:uniqueId val="{00000000-EA5E-41CC-920F-BE69E030418A}"/>
            </c:ext>
          </c:extLst>
        </c:ser>
        <c:dLbls>
          <c:showLegendKey val="0"/>
          <c:showVal val="0"/>
          <c:showCatName val="0"/>
          <c:showSerName val="0"/>
          <c:showPercent val="0"/>
          <c:showBubbleSize val="0"/>
        </c:dLbls>
        <c:smooth val="0"/>
        <c:axId val="292691400"/>
        <c:axId val="292692712"/>
      </c:lineChart>
      <c:dateAx>
        <c:axId val="292691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692712"/>
        <c:crosses val="autoZero"/>
        <c:auto val="1"/>
        <c:lblOffset val="100"/>
        <c:baseTimeUnit val="days"/>
      </c:dateAx>
      <c:valAx>
        <c:axId val="292692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691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6DD0D-3478-4E4B-93B7-C1D34E7405E7}"/>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7AA6CB62-67A2-4394-9389-4A916F365C9F}"/>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7591744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AEDA5-7E54-46EE-B77C-6AE20C16E6D4}"/>
              </a:ext>
            </a:extLst>
          </p:cNvPr>
          <p:cNvSpPr>
            <a:spLocks noGrp="1"/>
          </p:cNvSpPr>
          <p:nvPr>
            <p:ph type="title"/>
          </p:nvPr>
        </p:nvSpPr>
        <p:spPr/>
        <p:txBody>
          <a:bodyPr/>
          <a:lstStyle/>
          <a:p>
            <a:r>
              <a:rPr lang="en-US"/>
              <a:t>Facebook Key Metrics Table | Oxford Fajar</a:t>
            </a:r>
          </a:p>
        </p:txBody>
      </p:sp>
      <p:graphicFrame>
        <p:nvGraphicFramePr>
          <p:cNvPr id="5" name="Table Placeholder 4">
            <a:extLst>
              <a:ext uri="{FF2B5EF4-FFF2-40B4-BE49-F238E27FC236}">
                <a16:creationId xmlns:a16="http://schemas.microsoft.com/office/drawing/2014/main" id="{7F3B9004-7790-4E29-85D3-B7F386961D61}"/>
              </a:ext>
            </a:extLst>
          </p:cNvPr>
          <p:cNvGraphicFramePr>
            <a:graphicFrameLocks noGrp="1"/>
          </p:cNvGraphicFramePr>
          <p:nvPr>
            <p:ph type="tbl" sz="quarter" idx="13"/>
            <p:extLst>
              <p:ext uri="{D42A27DB-BD31-4B8C-83A1-F6EECF244321}">
                <p14:modId xmlns:p14="http://schemas.microsoft.com/office/powerpoint/2010/main" val="2670859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771059682"/>
                    </a:ext>
                  </a:extLst>
                </a:gridCol>
                <a:gridCol w="740664">
                  <a:extLst>
                    <a:ext uri="{9D8B030D-6E8A-4147-A177-3AD203B41FA5}">
                      <a16:colId xmlns:a16="http://schemas.microsoft.com/office/drawing/2014/main" val="2289227407"/>
                    </a:ext>
                  </a:extLst>
                </a:gridCol>
                <a:gridCol w="740664">
                  <a:extLst>
                    <a:ext uri="{9D8B030D-6E8A-4147-A177-3AD203B41FA5}">
                      <a16:colId xmlns:a16="http://schemas.microsoft.com/office/drawing/2014/main" val="1802819031"/>
                    </a:ext>
                  </a:extLst>
                </a:gridCol>
                <a:gridCol w="740664">
                  <a:extLst>
                    <a:ext uri="{9D8B030D-6E8A-4147-A177-3AD203B41FA5}">
                      <a16:colId xmlns:a16="http://schemas.microsoft.com/office/drawing/2014/main" val="3765171497"/>
                    </a:ext>
                  </a:extLst>
                </a:gridCol>
                <a:gridCol w="740664">
                  <a:extLst>
                    <a:ext uri="{9D8B030D-6E8A-4147-A177-3AD203B41FA5}">
                      <a16:colId xmlns:a16="http://schemas.microsoft.com/office/drawing/2014/main" val="1572063486"/>
                    </a:ext>
                  </a:extLst>
                </a:gridCol>
                <a:gridCol w="740664">
                  <a:extLst>
                    <a:ext uri="{9D8B030D-6E8A-4147-A177-3AD203B41FA5}">
                      <a16:colId xmlns:a16="http://schemas.microsoft.com/office/drawing/2014/main" val="1369906747"/>
                    </a:ext>
                  </a:extLst>
                </a:gridCol>
                <a:gridCol w="740664">
                  <a:extLst>
                    <a:ext uri="{9D8B030D-6E8A-4147-A177-3AD203B41FA5}">
                      <a16:colId xmlns:a16="http://schemas.microsoft.com/office/drawing/2014/main" val="446195432"/>
                    </a:ext>
                  </a:extLst>
                </a:gridCol>
                <a:gridCol w="740664">
                  <a:extLst>
                    <a:ext uri="{9D8B030D-6E8A-4147-A177-3AD203B41FA5}">
                      <a16:colId xmlns:a16="http://schemas.microsoft.com/office/drawing/2014/main" val="2475092167"/>
                    </a:ext>
                  </a:extLst>
                </a:gridCol>
                <a:gridCol w="740664">
                  <a:extLst>
                    <a:ext uri="{9D8B030D-6E8A-4147-A177-3AD203B41FA5}">
                      <a16:colId xmlns:a16="http://schemas.microsoft.com/office/drawing/2014/main" val="155160871"/>
                    </a:ext>
                  </a:extLst>
                </a:gridCol>
                <a:gridCol w="740664">
                  <a:extLst>
                    <a:ext uri="{9D8B030D-6E8A-4147-A177-3AD203B41FA5}">
                      <a16:colId xmlns:a16="http://schemas.microsoft.com/office/drawing/2014/main" val="360766738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647475088"/>
                  </a:ext>
                </a:extLst>
              </a:tr>
              <a:tr h="370840">
                <a:tc>
                  <a:txBody>
                    <a:bodyPr/>
                    <a:lstStyle/>
                    <a:p>
                      <a:r>
                        <a:rPr lang="en-US" sz="1000"/>
                        <a:t>Oxford Fajar</a:t>
                      </a:r>
                    </a:p>
                  </a:txBody>
                  <a:tcPr/>
                </a:tc>
                <a:tc>
                  <a:txBody>
                    <a:bodyPr/>
                    <a:lstStyle/>
                    <a:p>
                      <a:r>
                        <a:rPr lang="en-US" sz="1000"/>
                        <a:t>103748</a:t>
                      </a:r>
                    </a:p>
                  </a:txBody>
                  <a:tcPr/>
                </a:tc>
                <a:tc>
                  <a:txBody>
                    <a:bodyPr/>
                    <a:lstStyle/>
                    <a:p>
                      <a:r>
                        <a:rPr lang="en-US" sz="1000"/>
                        <a:t>19831</a:t>
                      </a:r>
                    </a:p>
                  </a:txBody>
                  <a:tcPr/>
                </a:tc>
                <a:tc>
                  <a:txBody>
                    <a:bodyPr/>
                    <a:lstStyle/>
                    <a:p>
                      <a:r>
                        <a:rPr lang="en-US" sz="1000"/>
                        <a:t>252</a:t>
                      </a:r>
                    </a:p>
                  </a:txBody>
                  <a:tcPr/>
                </a:tc>
                <a:tc>
                  <a:txBody>
                    <a:bodyPr/>
                    <a:lstStyle/>
                    <a:p>
                      <a:r>
                        <a:rPr lang="en-US" sz="1000"/>
                        <a:t>120482</a:t>
                      </a:r>
                    </a:p>
                  </a:txBody>
                  <a:tcPr/>
                </a:tc>
                <a:tc>
                  <a:txBody>
                    <a:bodyPr/>
                    <a:lstStyle/>
                    <a:p>
                      <a:r>
                        <a:rPr lang="en-US" sz="1000"/>
                        <a:t>274</a:t>
                      </a:r>
                    </a:p>
                  </a:txBody>
                  <a:tcPr/>
                </a:tc>
                <a:tc>
                  <a:txBody>
                    <a:bodyPr/>
                    <a:lstStyle/>
                    <a:p>
                      <a:r>
                        <a:rPr lang="en-US" sz="1000"/>
                        <a:t>595</a:t>
                      </a:r>
                    </a:p>
                  </a:txBody>
                  <a:tcPr/>
                </a:tc>
                <a:tc>
                  <a:txBody>
                    <a:bodyPr/>
                    <a:lstStyle/>
                    <a:p>
                      <a:r>
                        <a:rPr lang="en-US" sz="1000"/>
                        <a:t>11</a:t>
                      </a:r>
                    </a:p>
                  </a:txBody>
                  <a:tcPr/>
                </a:tc>
                <a:tc>
                  <a:txBody>
                    <a:bodyPr/>
                    <a:lstStyle/>
                    <a:p>
                      <a:r>
                        <a:rPr lang="en-US" sz="1000"/>
                        <a:t>0.5132 %</a:t>
                      </a:r>
                    </a:p>
                  </a:txBody>
                  <a:tcPr/>
                </a:tc>
                <a:tc>
                  <a:txBody>
                    <a:bodyPr/>
                    <a:lstStyle/>
                    <a:p>
                      <a:r>
                        <a:rPr lang="en-US" sz="1000"/>
                        <a:t>0.0 %</a:t>
                      </a:r>
                    </a:p>
                  </a:txBody>
                  <a:tcPr/>
                </a:tc>
                <a:extLst>
                  <a:ext uri="{0D108BD9-81ED-4DB2-BD59-A6C34878D82A}">
                    <a16:rowId xmlns:a16="http://schemas.microsoft.com/office/drawing/2014/main" val="1604657671"/>
                  </a:ext>
                </a:extLst>
              </a:tr>
            </a:tbl>
          </a:graphicData>
        </a:graphic>
      </p:graphicFrame>
      <p:sp>
        <p:nvSpPr>
          <p:cNvPr id="4" name="Text Placeholder 3">
            <a:extLst>
              <a:ext uri="{FF2B5EF4-FFF2-40B4-BE49-F238E27FC236}">
                <a16:creationId xmlns:a16="http://schemas.microsoft.com/office/drawing/2014/main" id="{09F1151C-C2FE-409B-AF92-69BB1631416A}"/>
              </a:ext>
            </a:extLst>
          </p:cNvPr>
          <p:cNvSpPr>
            <a:spLocks noGrp="1"/>
          </p:cNvSpPr>
          <p:nvPr>
            <p:ph type="body" sz="quarter" idx="14"/>
          </p:nvPr>
        </p:nvSpPr>
        <p:spPr/>
        <p:txBody>
          <a:bodyPr/>
          <a:lstStyle/>
          <a:p>
            <a:r>
              <a:rPr lang="en-US"/>
              <a:t>01/01/2018 - 02/28/2019</a:t>
            </a:r>
          </a:p>
        </p:txBody>
      </p:sp>
    </p:spTree>
    <p:extLst>
      <p:ext uri="{BB962C8B-B14F-4D97-AF65-F5344CB8AC3E}">
        <p14:creationId xmlns:p14="http://schemas.microsoft.com/office/powerpoint/2010/main" val="3066066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8DC42-5732-4569-B443-FF470AD4D8F2}"/>
              </a:ext>
            </a:extLst>
          </p:cNvPr>
          <p:cNvSpPr>
            <a:spLocks noGrp="1"/>
          </p:cNvSpPr>
          <p:nvPr>
            <p:ph type="title"/>
          </p:nvPr>
        </p:nvSpPr>
        <p:spPr/>
        <p:txBody>
          <a:bodyPr/>
          <a:lstStyle/>
          <a:p>
            <a:r>
              <a:rPr lang="en-US"/>
              <a:t>Facebook Reach | Oxford Fajar</a:t>
            </a:r>
          </a:p>
        </p:txBody>
      </p:sp>
      <p:graphicFrame>
        <p:nvGraphicFramePr>
          <p:cNvPr id="6" name="Chart Placeholder 5">
            <a:extLst>
              <a:ext uri="{FF2B5EF4-FFF2-40B4-BE49-F238E27FC236}">
                <a16:creationId xmlns:a16="http://schemas.microsoft.com/office/drawing/2014/main" id="{BF5921A6-B0AD-479B-9F6D-4DA64859D5A8}"/>
              </a:ext>
            </a:extLst>
          </p:cNvPr>
          <p:cNvGraphicFramePr>
            <a:graphicFrameLocks noGrp="1"/>
          </p:cNvGraphicFramePr>
          <p:nvPr>
            <p:ph type="chart" sz="quarter" idx="13"/>
            <p:extLst>
              <p:ext uri="{D42A27DB-BD31-4B8C-83A1-F6EECF244321}">
                <p14:modId xmlns:p14="http://schemas.microsoft.com/office/powerpoint/2010/main" val="764672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102F98-4472-40E4-A188-ADF8315FB118}"/>
              </a:ext>
            </a:extLst>
          </p:cNvPr>
          <p:cNvSpPr>
            <a:spLocks noGrp="1"/>
          </p:cNvSpPr>
          <p:nvPr>
            <p:ph type="body" sz="quarter" idx="14"/>
          </p:nvPr>
        </p:nvSpPr>
        <p:spPr/>
        <p:txBody>
          <a:bodyPr/>
          <a:lstStyle/>
          <a:p>
            <a:r>
              <a:rPr lang="en-US"/>
              <a:t>01/01/2018 - 02/28/2019</a:t>
            </a:r>
          </a:p>
        </p:txBody>
      </p:sp>
      <p:sp>
        <p:nvSpPr>
          <p:cNvPr id="5" name="Footer Placeholder 4">
            <a:extLst>
              <a:ext uri="{FF2B5EF4-FFF2-40B4-BE49-F238E27FC236}">
                <a16:creationId xmlns:a16="http://schemas.microsoft.com/office/drawing/2014/main" id="{17706528-5D35-4706-9032-2D86B9D729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41512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182C9-D10F-406D-84FF-92EE6D0C6F2A}"/>
              </a:ext>
            </a:extLst>
          </p:cNvPr>
          <p:cNvSpPr>
            <a:spLocks noGrp="1"/>
          </p:cNvSpPr>
          <p:nvPr>
            <p:ph type="title"/>
          </p:nvPr>
        </p:nvSpPr>
        <p:spPr/>
        <p:txBody>
          <a:bodyPr/>
          <a:lstStyle/>
          <a:p>
            <a:r>
              <a:rPr lang="en-US"/>
              <a:t>Facebook Engaged Users | Oxford Fajar</a:t>
            </a:r>
          </a:p>
        </p:txBody>
      </p:sp>
      <p:graphicFrame>
        <p:nvGraphicFramePr>
          <p:cNvPr id="6" name="Chart Placeholder 5">
            <a:extLst>
              <a:ext uri="{FF2B5EF4-FFF2-40B4-BE49-F238E27FC236}">
                <a16:creationId xmlns:a16="http://schemas.microsoft.com/office/drawing/2014/main" id="{541B1732-BF30-4C68-A58E-E033E538712D}"/>
              </a:ext>
            </a:extLst>
          </p:cNvPr>
          <p:cNvGraphicFramePr>
            <a:graphicFrameLocks noGrp="1"/>
          </p:cNvGraphicFramePr>
          <p:nvPr>
            <p:ph type="chart" sz="quarter" idx="13"/>
            <p:extLst>
              <p:ext uri="{D42A27DB-BD31-4B8C-83A1-F6EECF244321}">
                <p14:modId xmlns:p14="http://schemas.microsoft.com/office/powerpoint/2010/main" val="19873708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EC2BAE-CC9A-4D44-9ECE-9B44B63D9174}"/>
              </a:ext>
            </a:extLst>
          </p:cNvPr>
          <p:cNvSpPr>
            <a:spLocks noGrp="1"/>
          </p:cNvSpPr>
          <p:nvPr>
            <p:ph type="body" sz="quarter" idx="14"/>
          </p:nvPr>
        </p:nvSpPr>
        <p:spPr/>
        <p:txBody>
          <a:bodyPr/>
          <a:lstStyle/>
          <a:p>
            <a:r>
              <a:rPr lang="en-US"/>
              <a:t>01/01/2018 - 02/28/2019</a:t>
            </a:r>
          </a:p>
        </p:txBody>
      </p:sp>
      <p:sp>
        <p:nvSpPr>
          <p:cNvPr id="5" name="Footer Placeholder 4">
            <a:extLst>
              <a:ext uri="{FF2B5EF4-FFF2-40B4-BE49-F238E27FC236}">
                <a16:creationId xmlns:a16="http://schemas.microsoft.com/office/drawing/2014/main" id="{D9A703D9-34BD-4A9A-A300-3486673E5A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18512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AD25F-A96F-4B3C-B393-29AA0BF46D12}"/>
              </a:ext>
            </a:extLst>
          </p:cNvPr>
          <p:cNvSpPr>
            <a:spLocks noGrp="1"/>
          </p:cNvSpPr>
          <p:nvPr>
            <p:ph type="title"/>
          </p:nvPr>
        </p:nvSpPr>
        <p:spPr/>
        <p:txBody>
          <a:bodyPr/>
          <a:lstStyle/>
          <a:p>
            <a:r>
              <a:rPr lang="en-US"/>
              <a:t>Facebook Average Reactions Per Post | Oxford Fajar</a:t>
            </a:r>
          </a:p>
        </p:txBody>
      </p:sp>
      <p:graphicFrame>
        <p:nvGraphicFramePr>
          <p:cNvPr id="6" name="Chart Placeholder 5">
            <a:extLst>
              <a:ext uri="{FF2B5EF4-FFF2-40B4-BE49-F238E27FC236}">
                <a16:creationId xmlns:a16="http://schemas.microsoft.com/office/drawing/2014/main" id="{5764FB30-0294-4562-8BFE-9844BCF9A493}"/>
              </a:ext>
            </a:extLst>
          </p:cNvPr>
          <p:cNvGraphicFramePr>
            <a:graphicFrameLocks noGrp="1"/>
          </p:cNvGraphicFramePr>
          <p:nvPr>
            <p:ph type="chart" sz="quarter" idx="13"/>
            <p:extLst>
              <p:ext uri="{D42A27DB-BD31-4B8C-83A1-F6EECF244321}">
                <p14:modId xmlns:p14="http://schemas.microsoft.com/office/powerpoint/2010/main" val="36908419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194ECE-E6EC-4421-886D-2837C5260B50}"/>
              </a:ext>
            </a:extLst>
          </p:cNvPr>
          <p:cNvSpPr>
            <a:spLocks noGrp="1"/>
          </p:cNvSpPr>
          <p:nvPr>
            <p:ph type="body" sz="quarter" idx="14"/>
          </p:nvPr>
        </p:nvSpPr>
        <p:spPr/>
        <p:txBody>
          <a:bodyPr/>
          <a:lstStyle/>
          <a:p>
            <a:r>
              <a:rPr lang="en-US"/>
              <a:t>01/01/2018 - 02/28/2019</a:t>
            </a:r>
          </a:p>
        </p:txBody>
      </p:sp>
      <p:sp>
        <p:nvSpPr>
          <p:cNvPr id="5" name="Footer Placeholder 4">
            <a:extLst>
              <a:ext uri="{FF2B5EF4-FFF2-40B4-BE49-F238E27FC236}">
                <a16:creationId xmlns:a16="http://schemas.microsoft.com/office/drawing/2014/main" id="{7782AB14-65B8-440B-BA54-5D3D5D7825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48774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FEFB4-969B-4D7F-98FC-E82FF77CC029}"/>
              </a:ext>
            </a:extLst>
          </p:cNvPr>
          <p:cNvSpPr>
            <a:spLocks noGrp="1"/>
          </p:cNvSpPr>
          <p:nvPr>
            <p:ph type="title"/>
          </p:nvPr>
        </p:nvSpPr>
        <p:spPr/>
        <p:txBody>
          <a:bodyPr/>
          <a:lstStyle/>
          <a:p>
            <a:r>
              <a:rPr lang="en-US"/>
              <a:t>Facebook Interactions Distribution | Oxford Fajar</a:t>
            </a:r>
          </a:p>
        </p:txBody>
      </p:sp>
      <p:graphicFrame>
        <p:nvGraphicFramePr>
          <p:cNvPr id="6" name="Chart Placeholder 5">
            <a:extLst>
              <a:ext uri="{FF2B5EF4-FFF2-40B4-BE49-F238E27FC236}">
                <a16:creationId xmlns:a16="http://schemas.microsoft.com/office/drawing/2014/main" id="{FAA99593-A0E0-4296-AE0B-65CF4915257B}"/>
              </a:ext>
            </a:extLst>
          </p:cNvPr>
          <p:cNvGraphicFramePr>
            <a:graphicFrameLocks noGrp="1"/>
          </p:cNvGraphicFramePr>
          <p:nvPr>
            <p:ph type="chart" sz="quarter" idx="13"/>
            <p:extLst>
              <p:ext uri="{D42A27DB-BD31-4B8C-83A1-F6EECF244321}">
                <p14:modId xmlns:p14="http://schemas.microsoft.com/office/powerpoint/2010/main" val="37152067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66FC8F-BE12-4132-9370-2ABDE12511C0}"/>
              </a:ext>
            </a:extLst>
          </p:cNvPr>
          <p:cNvSpPr>
            <a:spLocks noGrp="1"/>
          </p:cNvSpPr>
          <p:nvPr>
            <p:ph type="body" sz="quarter" idx="14"/>
          </p:nvPr>
        </p:nvSpPr>
        <p:spPr/>
        <p:txBody>
          <a:bodyPr/>
          <a:lstStyle/>
          <a:p>
            <a:r>
              <a:rPr lang="en-US"/>
              <a:t>01/01/2018 - 02/28/2019</a:t>
            </a:r>
          </a:p>
        </p:txBody>
      </p:sp>
      <p:sp>
        <p:nvSpPr>
          <p:cNvPr id="5" name="Footer Placeholder 4">
            <a:extLst>
              <a:ext uri="{FF2B5EF4-FFF2-40B4-BE49-F238E27FC236}">
                <a16:creationId xmlns:a16="http://schemas.microsoft.com/office/drawing/2014/main" id="{871EC1C3-68F1-4868-A4AB-80FCABC3BA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54533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D3FB2-DE47-4E54-9E32-E21282DAE78E}"/>
              </a:ext>
            </a:extLst>
          </p:cNvPr>
          <p:cNvSpPr>
            <a:spLocks noGrp="1"/>
          </p:cNvSpPr>
          <p:nvPr>
            <p:ph type="title"/>
          </p:nvPr>
        </p:nvSpPr>
        <p:spPr/>
        <p:txBody>
          <a:bodyPr/>
          <a:lstStyle/>
          <a:p>
            <a:r>
              <a:rPr lang="en-US"/>
              <a:t>Facebook Interaction Rate By Weekday | Oxford Fajar</a:t>
            </a:r>
          </a:p>
        </p:txBody>
      </p:sp>
      <p:graphicFrame>
        <p:nvGraphicFramePr>
          <p:cNvPr id="6" name="Chart Placeholder 5">
            <a:extLst>
              <a:ext uri="{FF2B5EF4-FFF2-40B4-BE49-F238E27FC236}">
                <a16:creationId xmlns:a16="http://schemas.microsoft.com/office/drawing/2014/main" id="{7739B04F-DD53-4442-BD47-1D4FCAE7B83A}"/>
              </a:ext>
            </a:extLst>
          </p:cNvPr>
          <p:cNvGraphicFramePr>
            <a:graphicFrameLocks noGrp="1"/>
          </p:cNvGraphicFramePr>
          <p:nvPr>
            <p:ph type="chart" sz="quarter" idx="13"/>
            <p:extLst>
              <p:ext uri="{D42A27DB-BD31-4B8C-83A1-F6EECF244321}">
                <p14:modId xmlns:p14="http://schemas.microsoft.com/office/powerpoint/2010/main" val="39520552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0256B4-B2D2-44C4-A72F-031A49C2EC05}"/>
              </a:ext>
            </a:extLst>
          </p:cNvPr>
          <p:cNvSpPr>
            <a:spLocks noGrp="1"/>
          </p:cNvSpPr>
          <p:nvPr>
            <p:ph type="body" sz="quarter" idx="14"/>
          </p:nvPr>
        </p:nvSpPr>
        <p:spPr/>
        <p:txBody>
          <a:bodyPr/>
          <a:lstStyle/>
          <a:p>
            <a:r>
              <a:rPr lang="en-US"/>
              <a:t>01/01/2018 - 02/28/2019</a:t>
            </a:r>
          </a:p>
        </p:txBody>
      </p:sp>
      <p:sp>
        <p:nvSpPr>
          <p:cNvPr id="5" name="Footer Placeholder 4">
            <a:extLst>
              <a:ext uri="{FF2B5EF4-FFF2-40B4-BE49-F238E27FC236}">
                <a16:creationId xmlns:a16="http://schemas.microsoft.com/office/drawing/2014/main" id="{70E2652D-2E67-4CE1-9C8E-14135E9C01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8797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CC71A-BF9E-4AF4-B458-B3501E29FCA5}"/>
              </a:ext>
            </a:extLst>
          </p:cNvPr>
          <p:cNvSpPr>
            <a:spLocks noGrp="1"/>
          </p:cNvSpPr>
          <p:nvPr>
            <p:ph type="title"/>
          </p:nvPr>
        </p:nvSpPr>
        <p:spPr/>
        <p:txBody>
          <a:bodyPr/>
          <a:lstStyle/>
          <a:p>
            <a:r>
              <a:rPr lang="en-US"/>
              <a:t>Facebook (FB) Custom Own Posts Table (new) | Oxford Fajar - 1 of 4</a:t>
            </a:r>
          </a:p>
        </p:txBody>
      </p:sp>
      <p:graphicFrame>
        <p:nvGraphicFramePr>
          <p:cNvPr id="5" name="Table Placeholder 4">
            <a:extLst>
              <a:ext uri="{FF2B5EF4-FFF2-40B4-BE49-F238E27FC236}">
                <a16:creationId xmlns:a16="http://schemas.microsoft.com/office/drawing/2014/main" id="{4D922A4C-AB0F-45F4-A900-2B3DEBA071C8}"/>
              </a:ext>
            </a:extLst>
          </p:cNvPr>
          <p:cNvGraphicFramePr>
            <a:graphicFrameLocks noGrp="1"/>
          </p:cNvGraphicFramePr>
          <p:nvPr>
            <p:ph type="tbl" sz="quarter" idx="13"/>
            <p:extLst>
              <p:ext uri="{D42A27DB-BD31-4B8C-83A1-F6EECF244321}">
                <p14:modId xmlns:p14="http://schemas.microsoft.com/office/powerpoint/2010/main" val="107425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80424917"/>
                    </a:ext>
                  </a:extLst>
                </a:gridCol>
                <a:gridCol w="822960">
                  <a:extLst>
                    <a:ext uri="{9D8B030D-6E8A-4147-A177-3AD203B41FA5}">
                      <a16:colId xmlns:a16="http://schemas.microsoft.com/office/drawing/2014/main" val="626941320"/>
                    </a:ext>
                  </a:extLst>
                </a:gridCol>
                <a:gridCol w="822960">
                  <a:extLst>
                    <a:ext uri="{9D8B030D-6E8A-4147-A177-3AD203B41FA5}">
                      <a16:colId xmlns:a16="http://schemas.microsoft.com/office/drawing/2014/main" val="2614649345"/>
                    </a:ext>
                  </a:extLst>
                </a:gridCol>
                <a:gridCol w="822960">
                  <a:extLst>
                    <a:ext uri="{9D8B030D-6E8A-4147-A177-3AD203B41FA5}">
                      <a16:colId xmlns:a16="http://schemas.microsoft.com/office/drawing/2014/main" val="328496598"/>
                    </a:ext>
                  </a:extLst>
                </a:gridCol>
                <a:gridCol w="822960">
                  <a:extLst>
                    <a:ext uri="{9D8B030D-6E8A-4147-A177-3AD203B41FA5}">
                      <a16:colId xmlns:a16="http://schemas.microsoft.com/office/drawing/2014/main" val="2615378809"/>
                    </a:ext>
                  </a:extLst>
                </a:gridCol>
                <a:gridCol w="822960">
                  <a:extLst>
                    <a:ext uri="{9D8B030D-6E8A-4147-A177-3AD203B41FA5}">
                      <a16:colId xmlns:a16="http://schemas.microsoft.com/office/drawing/2014/main" val="2674357652"/>
                    </a:ext>
                  </a:extLst>
                </a:gridCol>
                <a:gridCol w="822960">
                  <a:extLst>
                    <a:ext uri="{9D8B030D-6E8A-4147-A177-3AD203B41FA5}">
                      <a16:colId xmlns:a16="http://schemas.microsoft.com/office/drawing/2014/main" val="27777737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30765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- 2018-01-13 09:00:01 </a:t>
                      </a:r>
                      <a:r>
                        <a:rPr kumimoji="0" lang="en-US" sz="1000" b="0" i="0" u="none" strike="noStrike" kern="1200" cap="none" spc="0" normalizeH="0" baseline="0" noProof="0">
                          <a:ln>
                            <a:noFill/>
                          </a:ln>
                          <a:solidFill>
                            <a:prstClr val="black"/>
                          </a:solidFill>
                          <a:effectLst/>
                          <a:uLnTx/>
                          <a:uFillTx/>
                          <a:latin typeface="+mn-lt"/>
                          <a:ea typeface="+mn-ea"/>
                          <a:cs typeface="+mn-cs"/>
                        </a:rPr>
                        <a:t> 
 Week 2 of our contest starts today! Show us your creativity in taking a photo of what’s in your school bag and stand a chance to win yourself Oxford Fajar SPM e-books and apps.
Join now by submitting your photos via Facebook Message or uploading your photos via the comments section below! 
For more information about how to participate in our Back to School contest, visit http://bit.ly/OFb2s2018TC.
Get ahead with your complete study solution!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90820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- 2018-01-23 09:00:00 </a:t>
                      </a:r>
                      <a:r>
                        <a:rPr kumimoji="0" lang="en-US" sz="1000" b="0" i="0" u="none" strike="noStrike" kern="1200" cap="none" spc="0" normalizeH="0" baseline="0" noProof="0">
                          <a:ln>
                            <a:noFill/>
                          </a:ln>
                          <a:solidFill>
                            <a:prstClr val="black"/>
                          </a:solidFill>
                          <a:effectLst/>
                          <a:uLnTx/>
                          <a:uFillTx/>
                          <a:latin typeface="+mn-lt"/>
                          <a:ea typeface="+mn-ea"/>
                          <a:cs typeface="+mn-cs"/>
                        </a:rPr>
                        <a:t> 
 Join our Back To School Contest and stand a chance to win the following e-books and apps:
1. SPM FWS Math 
2. SPM Success Chemistry or Science 
3. MB Plus Sejarah SPM
You have less than 2 weeks, so hurry!
For more information about how to participate in our Back to School contest, visit http://bit.ly/OFb2s2018TC.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55983837"/>
                  </a:ext>
                </a:extLst>
              </a:tr>
            </a:tbl>
          </a:graphicData>
        </a:graphic>
      </p:graphicFrame>
      <p:sp>
        <p:nvSpPr>
          <p:cNvPr id="4" name="Text Placeholder 3">
            <a:extLst>
              <a:ext uri="{FF2B5EF4-FFF2-40B4-BE49-F238E27FC236}">
                <a16:creationId xmlns:a16="http://schemas.microsoft.com/office/drawing/2014/main" id="{D68E735F-5B55-4034-BCED-3BE84AC9DA46}"/>
              </a:ext>
            </a:extLst>
          </p:cNvPr>
          <p:cNvSpPr>
            <a:spLocks noGrp="1"/>
          </p:cNvSpPr>
          <p:nvPr>
            <p:ph type="body" sz="quarter" idx="14"/>
          </p:nvPr>
        </p:nvSpPr>
        <p:spPr/>
        <p:txBody>
          <a:bodyPr/>
          <a:lstStyle/>
          <a:p>
            <a:r>
              <a:rPr lang="en-US"/>
              <a:t>01/01/2018 - 02/28/2019</a:t>
            </a:r>
          </a:p>
        </p:txBody>
      </p:sp>
    </p:spTree>
    <p:extLst>
      <p:ext uri="{BB962C8B-B14F-4D97-AF65-F5344CB8AC3E}">
        <p14:creationId xmlns:p14="http://schemas.microsoft.com/office/powerpoint/2010/main" val="24804974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471FF-5804-431E-8569-05328A4BC782}"/>
              </a:ext>
            </a:extLst>
          </p:cNvPr>
          <p:cNvSpPr>
            <a:spLocks noGrp="1"/>
          </p:cNvSpPr>
          <p:nvPr>
            <p:ph type="title"/>
          </p:nvPr>
        </p:nvSpPr>
        <p:spPr/>
        <p:txBody>
          <a:bodyPr/>
          <a:lstStyle/>
          <a:p>
            <a:r>
              <a:rPr lang="en-US"/>
              <a:t>Facebook (FB) Custom Own Posts Table (new) | Oxford Fajar - 2 of 4</a:t>
            </a:r>
          </a:p>
        </p:txBody>
      </p:sp>
      <p:graphicFrame>
        <p:nvGraphicFramePr>
          <p:cNvPr id="5" name="Table Placeholder 4">
            <a:extLst>
              <a:ext uri="{FF2B5EF4-FFF2-40B4-BE49-F238E27FC236}">
                <a16:creationId xmlns:a16="http://schemas.microsoft.com/office/drawing/2014/main" id="{61AEF08E-EFA2-4845-A12C-E138DF7EFF89}"/>
              </a:ext>
            </a:extLst>
          </p:cNvPr>
          <p:cNvGraphicFramePr>
            <a:graphicFrameLocks noGrp="1"/>
          </p:cNvGraphicFramePr>
          <p:nvPr>
            <p:ph type="tbl" sz="quarter" idx="13"/>
            <p:extLst>
              <p:ext uri="{D42A27DB-BD31-4B8C-83A1-F6EECF244321}">
                <p14:modId xmlns:p14="http://schemas.microsoft.com/office/powerpoint/2010/main" val="3863474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73603947"/>
                    </a:ext>
                  </a:extLst>
                </a:gridCol>
                <a:gridCol w="822960">
                  <a:extLst>
                    <a:ext uri="{9D8B030D-6E8A-4147-A177-3AD203B41FA5}">
                      <a16:colId xmlns:a16="http://schemas.microsoft.com/office/drawing/2014/main" val="2486247816"/>
                    </a:ext>
                  </a:extLst>
                </a:gridCol>
                <a:gridCol w="822960">
                  <a:extLst>
                    <a:ext uri="{9D8B030D-6E8A-4147-A177-3AD203B41FA5}">
                      <a16:colId xmlns:a16="http://schemas.microsoft.com/office/drawing/2014/main" val="884192749"/>
                    </a:ext>
                  </a:extLst>
                </a:gridCol>
                <a:gridCol w="822960">
                  <a:extLst>
                    <a:ext uri="{9D8B030D-6E8A-4147-A177-3AD203B41FA5}">
                      <a16:colId xmlns:a16="http://schemas.microsoft.com/office/drawing/2014/main" val="2320082144"/>
                    </a:ext>
                  </a:extLst>
                </a:gridCol>
                <a:gridCol w="822960">
                  <a:extLst>
                    <a:ext uri="{9D8B030D-6E8A-4147-A177-3AD203B41FA5}">
                      <a16:colId xmlns:a16="http://schemas.microsoft.com/office/drawing/2014/main" val="1471525336"/>
                    </a:ext>
                  </a:extLst>
                </a:gridCol>
                <a:gridCol w="822960">
                  <a:extLst>
                    <a:ext uri="{9D8B030D-6E8A-4147-A177-3AD203B41FA5}">
                      <a16:colId xmlns:a16="http://schemas.microsoft.com/office/drawing/2014/main" val="3042547686"/>
                    </a:ext>
                  </a:extLst>
                </a:gridCol>
                <a:gridCol w="822960">
                  <a:extLst>
                    <a:ext uri="{9D8B030D-6E8A-4147-A177-3AD203B41FA5}">
                      <a16:colId xmlns:a16="http://schemas.microsoft.com/office/drawing/2014/main" val="1342661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64949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- 2018-01-09 09:00:00 </a:t>
                      </a:r>
                      <a:r>
                        <a:rPr kumimoji="0" lang="en-US" sz="1000" b="0" i="0" u="none" strike="noStrike" kern="1200" cap="none" spc="0" normalizeH="0" baseline="0" noProof="0">
                          <a:ln>
                            <a:noFill/>
                          </a:ln>
                          <a:solidFill>
                            <a:prstClr val="black"/>
                          </a:solidFill>
                          <a:effectLst/>
                          <a:uLnTx/>
                          <a:uFillTx/>
                          <a:latin typeface="+mn-lt"/>
                          <a:ea typeface="+mn-ea"/>
                          <a:cs typeface="+mn-cs"/>
                        </a:rPr>
                        <a:t> 
 4 more days till the end of Week 1 of our Back to School 2018 contest! What’s in your school bag today?
Submit your most creative photo of what’s in your school bag via the comments section below or via Facebook Message. 
*Hint: It could be flat lay arrangement like the example in our post, get creative!
We will be giving away 4 sets of:
1. SPM FWS Math 
2. SPM Success Chemistry or Science 
3. MB Plus Sejarah SPM
For information, go to http://bit.ly/OFb2s2018TC.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72557285"/>
                  </a:ext>
                </a:extLst>
              </a:tr>
            </a:tbl>
          </a:graphicData>
        </a:graphic>
      </p:graphicFrame>
      <p:sp>
        <p:nvSpPr>
          <p:cNvPr id="4" name="Text Placeholder 3">
            <a:extLst>
              <a:ext uri="{FF2B5EF4-FFF2-40B4-BE49-F238E27FC236}">
                <a16:creationId xmlns:a16="http://schemas.microsoft.com/office/drawing/2014/main" id="{05C850C4-F62F-4DF4-8105-8B047BC500E7}"/>
              </a:ext>
            </a:extLst>
          </p:cNvPr>
          <p:cNvSpPr>
            <a:spLocks noGrp="1"/>
          </p:cNvSpPr>
          <p:nvPr>
            <p:ph type="body" sz="quarter" idx="14"/>
          </p:nvPr>
        </p:nvSpPr>
        <p:spPr/>
        <p:txBody>
          <a:bodyPr/>
          <a:lstStyle/>
          <a:p>
            <a:r>
              <a:rPr lang="en-US"/>
              <a:t>01/01/2018 - 02/28/2019</a:t>
            </a:r>
          </a:p>
        </p:txBody>
      </p:sp>
    </p:spTree>
    <p:extLst>
      <p:ext uri="{BB962C8B-B14F-4D97-AF65-F5344CB8AC3E}">
        <p14:creationId xmlns:p14="http://schemas.microsoft.com/office/powerpoint/2010/main" val="37554908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B61AD-DA9B-4E91-BEFF-474F3A885029}"/>
              </a:ext>
            </a:extLst>
          </p:cNvPr>
          <p:cNvSpPr>
            <a:spLocks noGrp="1"/>
          </p:cNvSpPr>
          <p:nvPr>
            <p:ph type="title"/>
          </p:nvPr>
        </p:nvSpPr>
        <p:spPr/>
        <p:txBody>
          <a:bodyPr/>
          <a:lstStyle/>
          <a:p>
            <a:r>
              <a:rPr lang="en-US"/>
              <a:t>Facebook (FB) Custom Own Posts Table (new) | Oxford Fajar - 3 of 4</a:t>
            </a:r>
          </a:p>
        </p:txBody>
      </p:sp>
      <p:graphicFrame>
        <p:nvGraphicFramePr>
          <p:cNvPr id="5" name="Table Placeholder 4">
            <a:extLst>
              <a:ext uri="{FF2B5EF4-FFF2-40B4-BE49-F238E27FC236}">
                <a16:creationId xmlns:a16="http://schemas.microsoft.com/office/drawing/2014/main" id="{913C9B41-A7FA-4A49-ACBE-D0BF3ACEFDAA}"/>
              </a:ext>
            </a:extLst>
          </p:cNvPr>
          <p:cNvGraphicFramePr>
            <a:graphicFrameLocks noGrp="1"/>
          </p:cNvGraphicFramePr>
          <p:nvPr>
            <p:ph type="tbl" sz="quarter" idx="13"/>
            <p:extLst>
              <p:ext uri="{D42A27DB-BD31-4B8C-83A1-F6EECF244321}">
                <p14:modId xmlns:p14="http://schemas.microsoft.com/office/powerpoint/2010/main" val="1476318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20248346"/>
                    </a:ext>
                  </a:extLst>
                </a:gridCol>
                <a:gridCol w="822960">
                  <a:extLst>
                    <a:ext uri="{9D8B030D-6E8A-4147-A177-3AD203B41FA5}">
                      <a16:colId xmlns:a16="http://schemas.microsoft.com/office/drawing/2014/main" val="3130923579"/>
                    </a:ext>
                  </a:extLst>
                </a:gridCol>
                <a:gridCol w="822960">
                  <a:extLst>
                    <a:ext uri="{9D8B030D-6E8A-4147-A177-3AD203B41FA5}">
                      <a16:colId xmlns:a16="http://schemas.microsoft.com/office/drawing/2014/main" val="738688650"/>
                    </a:ext>
                  </a:extLst>
                </a:gridCol>
                <a:gridCol w="822960">
                  <a:extLst>
                    <a:ext uri="{9D8B030D-6E8A-4147-A177-3AD203B41FA5}">
                      <a16:colId xmlns:a16="http://schemas.microsoft.com/office/drawing/2014/main" val="3120822712"/>
                    </a:ext>
                  </a:extLst>
                </a:gridCol>
                <a:gridCol w="822960">
                  <a:extLst>
                    <a:ext uri="{9D8B030D-6E8A-4147-A177-3AD203B41FA5}">
                      <a16:colId xmlns:a16="http://schemas.microsoft.com/office/drawing/2014/main" val="1116605814"/>
                    </a:ext>
                  </a:extLst>
                </a:gridCol>
                <a:gridCol w="822960">
                  <a:extLst>
                    <a:ext uri="{9D8B030D-6E8A-4147-A177-3AD203B41FA5}">
                      <a16:colId xmlns:a16="http://schemas.microsoft.com/office/drawing/2014/main" val="598151063"/>
                    </a:ext>
                  </a:extLst>
                </a:gridCol>
                <a:gridCol w="822960">
                  <a:extLst>
                    <a:ext uri="{9D8B030D-6E8A-4147-A177-3AD203B41FA5}">
                      <a16:colId xmlns:a16="http://schemas.microsoft.com/office/drawing/2014/main" val="3182878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2339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- 2018-01-20 09:00:00 </a:t>
                      </a:r>
                      <a:r>
                        <a:rPr kumimoji="0" lang="en-US" sz="1000" b="0" i="0" u="none" strike="noStrike" kern="1200" cap="none" spc="0" normalizeH="0" baseline="0" noProof="0">
                          <a:ln>
                            <a:noFill/>
                          </a:ln>
                          <a:solidFill>
                            <a:prstClr val="black"/>
                          </a:solidFill>
                          <a:effectLst/>
                          <a:uLnTx/>
                          <a:uFillTx/>
                          <a:latin typeface="+mn-lt"/>
                          <a:ea typeface="+mn-ea"/>
                          <a:cs typeface="+mn-cs"/>
                        </a:rPr>
                        <a:t> 
 2 more weeks left for you to win our Back to School Contest weekly prizes, Week 3 officially starts today! 
Upload via the comments section below your most creative photo of what’s in your school bag to win awesome prizes! Alternatively, you can also submit your photo via Facebook Message. : )
For more information about how to participate in our Back to School contest, visit http://bit.ly/OFb2s2018TC.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22740053"/>
                  </a:ext>
                </a:extLst>
              </a:tr>
            </a:tbl>
          </a:graphicData>
        </a:graphic>
      </p:graphicFrame>
      <p:sp>
        <p:nvSpPr>
          <p:cNvPr id="4" name="Text Placeholder 3">
            <a:extLst>
              <a:ext uri="{FF2B5EF4-FFF2-40B4-BE49-F238E27FC236}">
                <a16:creationId xmlns:a16="http://schemas.microsoft.com/office/drawing/2014/main" id="{A79A86FD-B17B-4149-85A6-4405837CC1A9}"/>
              </a:ext>
            </a:extLst>
          </p:cNvPr>
          <p:cNvSpPr>
            <a:spLocks noGrp="1"/>
          </p:cNvSpPr>
          <p:nvPr>
            <p:ph type="body" sz="quarter" idx="14"/>
          </p:nvPr>
        </p:nvSpPr>
        <p:spPr/>
        <p:txBody>
          <a:bodyPr/>
          <a:lstStyle/>
          <a:p>
            <a:r>
              <a:rPr lang="en-US"/>
              <a:t>01/01/2018 - 02/28/2019</a:t>
            </a:r>
          </a:p>
        </p:txBody>
      </p:sp>
    </p:spTree>
    <p:extLst>
      <p:ext uri="{BB962C8B-B14F-4D97-AF65-F5344CB8AC3E}">
        <p14:creationId xmlns:p14="http://schemas.microsoft.com/office/powerpoint/2010/main" val="20054771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D2EC4-52AC-4B4A-86BA-A4B0F8B5973F}"/>
              </a:ext>
            </a:extLst>
          </p:cNvPr>
          <p:cNvSpPr>
            <a:spLocks noGrp="1"/>
          </p:cNvSpPr>
          <p:nvPr>
            <p:ph type="title"/>
          </p:nvPr>
        </p:nvSpPr>
        <p:spPr/>
        <p:txBody>
          <a:bodyPr/>
          <a:lstStyle/>
          <a:p>
            <a:r>
              <a:rPr lang="en-US"/>
              <a:t>Facebook (FB) Custom Own Posts Table (new) | Oxford Fajar - 4 of 4</a:t>
            </a:r>
          </a:p>
        </p:txBody>
      </p:sp>
      <p:graphicFrame>
        <p:nvGraphicFramePr>
          <p:cNvPr id="5" name="Table Placeholder 4">
            <a:extLst>
              <a:ext uri="{FF2B5EF4-FFF2-40B4-BE49-F238E27FC236}">
                <a16:creationId xmlns:a16="http://schemas.microsoft.com/office/drawing/2014/main" id="{F07EF5C8-D40F-4D21-A466-A50832CBE034}"/>
              </a:ext>
            </a:extLst>
          </p:cNvPr>
          <p:cNvGraphicFramePr>
            <a:graphicFrameLocks noGrp="1"/>
          </p:cNvGraphicFramePr>
          <p:nvPr>
            <p:ph type="tbl" sz="quarter" idx="13"/>
            <p:extLst>
              <p:ext uri="{D42A27DB-BD31-4B8C-83A1-F6EECF244321}">
                <p14:modId xmlns:p14="http://schemas.microsoft.com/office/powerpoint/2010/main" val="4194336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70865712"/>
                    </a:ext>
                  </a:extLst>
                </a:gridCol>
                <a:gridCol w="822960">
                  <a:extLst>
                    <a:ext uri="{9D8B030D-6E8A-4147-A177-3AD203B41FA5}">
                      <a16:colId xmlns:a16="http://schemas.microsoft.com/office/drawing/2014/main" val="2553482195"/>
                    </a:ext>
                  </a:extLst>
                </a:gridCol>
                <a:gridCol w="822960">
                  <a:extLst>
                    <a:ext uri="{9D8B030D-6E8A-4147-A177-3AD203B41FA5}">
                      <a16:colId xmlns:a16="http://schemas.microsoft.com/office/drawing/2014/main" val="4018913117"/>
                    </a:ext>
                  </a:extLst>
                </a:gridCol>
                <a:gridCol w="822960">
                  <a:extLst>
                    <a:ext uri="{9D8B030D-6E8A-4147-A177-3AD203B41FA5}">
                      <a16:colId xmlns:a16="http://schemas.microsoft.com/office/drawing/2014/main" val="739465243"/>
                    </a:ext>
                  </a:extLst>
                </a:gridCol>
                <a:gridCol w="822960">
                  <a:extLst>
                    <a:ext uri="{9D8B030D-6E8A-4147-A177-3AD203B41FA5}">
                      <a16:colId xmlns:a16="http://schemas.microsoft.com/office/drawing/2014/main" val="405528339"/>
                    </a:ext>
                  </a:extLst>
                </a:gridCol>
                <a:gridCol w="822960">
                  <a:extLst>
                    <a:ext uri="{9D8B030D-6E8A-4147-A177-3AD203B41FA5}">
                      <a16:colId xmlns:a16="http://schemas.microsoft.com/office/drawing/2014/main" val="3316728981"/>
                    </a:ext>
                  </a:extLst>
                </a:gridCol>
                <a:gridCol w="822960">
                  <a:extLst>
                    <a:ext uri="{9D8B030D-6E8A-4147-A177-3AD203B41FA5}">
                      <a16:colId xmlns:a16="http://schemas.microsoft.com/office/drawing/2014/main" val="1595250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7771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- 2018-01-06 09:00:00 </a:t>
                      </a:r>
                      <a:r>
                        <a:rPr kumimoji="0" lang="en-US" sz="1000" b="0" i="0" u="none" strike="noStrike" kern="1200" cap="none" spc="0" normalizeH="0" baseline="0" noProof="0">
                          <a:ln>
                            <a:noFill/>
                          </a:ln>
                          <a:solidFill>
                            <a:prstClr val="black"/>
                          </a:solidFill>
                          <a:effectLst/>
                          <a:uLnTx/>
                          <a:uFillTx/>
                          <a:latin typeface="+mn-lt"/>
                          <a:ea typeface="+mn-ea"/>
                          <a:cs typeface="+mn-cs"/>
                        </a:rPr>
                        <a:t> 
 Join our Back to School 2018 contest and stand a chance to win yourself a set of Oxford Fajar SPM e-books and apps to get ahead with your complete study solution!
All you have to do is to submit your most creative photo of what’s in your school bag via the comments section below or via Facebook Message. It’s that easy! :)
4 prizes will be given away and each winner will win a set of the following e-books and apps:
1. SPM FWS Math 
2. SPM Success Chemistry or Science 
3. MB Plus Sejarah SPM
Contest Promotion Terms and Conditions: 
1. Contest will run from 6 Jan 2018 – 2 Feb 2018. 
2. For information of Winners Selection and the full T&amp;C and Privacy Policy, go to http://bit.ly/OFb2s2018TC.
All the best!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95931783"/>
                  </a:ext>
                </a:extLst>
              </a:tr>
            </a:tbl>
          </a:graphicData>
        </a:graphic>
      </p:graphicFrame>
      <p:sp>
        <p:nvSpPr>
          <p:cNvPr id="4" name="Text Placeholder 3">
            <a:extLst>
              <a:ext uri="{FF2B5EF4-FFF2-40B4-BE49-F238E27FC236}">
                <a16:creationId xmlns:a16="http://schemas.microsoft.com/office/drawing/2014/main" id="{F20A812A-FDFD-43CF-B692-BF32D7E00739}"/>
              </a:ext>
            </a:extLst>
          </p:cNvPr>
          <p:cNvSpPr>
            <a:spLocks noGrp="1"/>
          </p:cNvSpPr>
          <p:nvPr>
            <p:ph type="body" sz="quarter" idx="14"/>
          </p:nvPr>
        </p:nvSpPr>
        <p:spPr/>
        <p:txBody>
          <a:bodyPr/>
          <a:lstStyle/>
          <a:p>
            <a:r>
              <a:rPr lang="en-US"/>
              <a:t>01/01/2018 - 02/28/2019</a:t>
            </a:r>
          </a:p>
        </p:txBody>
      </p:sp>
    </p:spTree>
    <p:extLst>
      <p:ext uri="{BB962C8B-B14F-4D97-AF65-F5344CB8AC3E}">
        <p14:creationId xmlns:p14="http://schemas.microsoft.com/office/powerpoint/2010/main" val="15448341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390DD-2E05-4089-B034-0D35CE33C772}"/>
              </a:ext>
            </a:extLst>
          </p:cNvPr>
          <p:cNvSpPr>
            <a:spLocks noGrp="1"/>
          </p:cNvSpPr>
          <p:nvPr>
            <p:ph type="title"/>
          </p:nvPr>
        </p:nvSpPr>
        <p:spPr/>
        <p:txBody>
          <a:bodyPr/>
          <a:lstStyle/>
          <a:p>
            <a:r>
              <a:rPr lang="en-US"/>
              <a:t>Facebook Fan Demographics | Oxford Fajar</a:t>
            </a:r>
          </a:p>
        </p:txBody>
      </p:sp>
      <p:graphicFrame>
        <p:nvGraphicFramePr>
          <p:cNvPr id="6" name="Chart Placeholder 5">
            <a:extLst>
              <a:ext uri="{FF2B5EF4-FFF2-40B4-BE49-F238E27FC236}">
                <a16:creationId xmlns:a16="http://schemas.microsoft.com/office/drawing/2014/main" id="{AFF2180C-A14F-412E-8346-CEC6D1575731}"/>
              </a:ext>
            </a:extLst>
          </p:cNvPr>
          <p:cNvGraphicFramePr>
            <a:graphicFrameLocks noGrp="1"/>
          </p:cNvGraphicFramePr>
          <p:nvPr>
            <p:ph type="chart" sz="quarter" idx="13"/>
            <p:extLst>
              <p:ext uri="{D42A27DB-BD31-4B8C-83A1-F6EECF244321}">
                <p14:modId xmlns:p14="http://schemas.microsoft.com/office/powerpoint/2010/main" val="3972456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4ED2EE-8496-47D8-A81F-CEF55DC31D07}"/>
              </a:ext>
            </a:extLst>
          </p:cNvPr>
          <p:cNvSpPr>
            <a:spLocks noGrp="1"/>
          </p:cNvSpPr>
          <p:nvPr>
            <p:ph type="body" sz="quarter" idx="14"/>
          </p:nvPr>
        </p:nvSpPr>
        <p:spPr/>
        <p:txBody>
          <a:bodyPr/>
          <a:lstStyle/>
          <a:p>
            <a:r>
              <a:rPr lang="en-US"/>
              <a:t>01/01/2018 - 02/28/2019</a:t>
            </a:r>
          </a:p>
        </p:txBody>
      </p:sp>
      <p:sp>
        <p:nvSpPr>
          <p:cNvPr id="5" name="Footer Placeholder 4">
            <a:extLst>
              <a:ext uri="{FF2B5EF4-FFF2-40B4-BE49-F238E27FC236}">
                <a16:creationId xmlns:a16="http://schemas.microsoft.com/office/drawing/2014/main" id="{40DC0411-E7EB-4030-B9AD-167ADE4128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91511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50767-D0A9-4113-8B23-D72B349A4150}"/>
              </a:ext>
            </a:extLst>
          </p:cNvPr>
          <p:cNvSpPr>
            <a:spLocks noGrp="1"/>
          </p:cNvSpPr>
          <p:nvPr>
            <p:ph type="title"/>
          </p:nvPr>
        </p:nvSpPr>
        <p:spPr/>
        <p:txBody>
          <a:bodyPr/>
          <a:lstStyle/>
          <a:p>
            <a:r>
              <a:rPr lang="en-US"/>
              <a:t>Facebook Interaction Rate | Oxford Fajar</a:t>
            </a:r>
          </a:p>
        </p:txBody>
      </p:sp>
      <p:graphicFrame>
        <p:nvGraphicFramePr>
          <p:cNvPr id="6" name="Chart Placeholder 5">
            <a:extLst>
              <a:ext uri="{FF2B5EF4-FFF2-40B4-BE49-F238E27FC236}">
                <a16:creationId xmlns:a16="http://schemas.microsoft.com/office/drawing/2014/main" id="{B4082D5E-557C-4304-828C-D574C8F5BEAF}"/>
              </a:ext>
            </a:extLst>
          </p:cNvPr>
          <p:cNvGraphicFramePr>
            <a:graphicFrameLocks noGrp="1"/>
          </p:cNvGraphicFramePr>
          <p:nvPr>
            <p:ph type="chart" sz="quarter" idx="13"/>
            <p:extLst>
              <p:ext uri="{D42A27DB-BD31-4B8C-83A1-F6EECF244321}">
                <p14:modId xmlns:p14="http://schemas.microsoft.com/office/powerpoint/2010/main" val="24225081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6D334C-1F10-4E44-8656-FCC366415ABF}"/>
              </a:ext>
            </a:extLst>
          </p:cNvPr>
          <p:cNvSpPr>
            <a:spLocks noGrp="1"/>
          </p:cNvSpPr>
          <p:nvPr>
            <p:ph type="body" sz="quarter" idx="14"/>
          </p:nvPr>
        </p:nvSpPr>
        <p:spPr/>
        <p:txBody>
          <a:bodyPr/>
          <a:lstStyle/>
          <a:p>
            <a:r>
              <a:rPr lang="en-US"/>
              <a:t>01/01/2018 - 02/28/2019</a:t>
            </a:r>
          </a:p>
        </p:txBody>
      </p:sp>
      <p:sp>
        <p:nvSpPr>
          <p:cNvPr id="5" name="Footer Placeholder 4">
            <a:extLst>
              <a:ext uri="{FF2B5EF4-FFF2-40B4-BE49-F238E27FC236}">
                <a16:creationId xmlns:a16="http://schemas.microsoft.com/office/drawing/2014/main" id="{2AA5A18B-3EB3-442A-AF14-8B9B8A0AF2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75988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02A9E-8C57-4A55-8FB4-6D4E3F16D1D2}"/>
              </a:ext>
            </a:extLst>
          </p:cNvPr>
          <p:cNvSpPr>
            <a:spLocks noGrp="1"/>
          </p:cNvSpPr>
          <p:nvPr>
            <p:ph type="title"/>
          </p:nvPr>
        </p:nvSpPr>
        <p:spPr/>
        <p:txBody>
          <a:bodyPr/>
          <a:lstStyle/>
          <a:p>
            <a:r>
              <a:rPr lang="en-US"/>
              <a:t>Facebook Fans Total | Oxford Fajar</a:t>
            </a:r>
          </a:p>
        </p:txBody>
      </p:sp>
      <p:graphicFrame>
        <p:nvGraphicFramePr>
          <p:cNvPr id="6" name="Chart Placeholder 5">
            <a:extLst>
              <a:ext uri="{FF2B5EF4-FFF2-40B4-BE49-F238E27FC236}">
                <a16:creationId xmlns:a16="http://schemas.microsoft.com/office/drawing/2014/main" id="{5290E1C5-626F-48EC-BA91-1BAF3B61C375}"/>
              </a:ext>
            </a:extLst>
          </p:cNvPr>
          <p:cNvGraphicFramePr>
            <a:graphicFrameLocks noGrp="1"/>
          </p:cNvGraphicFramePr>
          <p:nvPr>
            <p:ph type="chart" sz="quarter" idx="13"/>
            <p:extLst>
              <p:ext uri="{D42A27DB-BD31-4B8C-83A1-F6EECF244321}">
                <p14:modId xmlns:p14="http://schemas.microsoft.com/office/powerpoint/2010/main" val="37385258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8A84F6-76FA-4F48-9A27-EA6335F4F52F}"/>
              </a:ext>
            </a:extLst>
          </p:cNvPr>
          <p:cNvSpPr>
            <a:spLocks noGrp="1"/>
          </p:cNvSpPr>
          <p:nvPr>
            <p:ph type="body" sz="quarter" idx="14"/>
          </p:nvPr>
        </p:nvSpPr>
        <p:spPr/>
        <p:txBody>
          <a:bodyPr/>
          <a:lstStyle/>
          <a:p>
            <a:r>
              <a:rPr lang="en-US"/>
              <a:t>01/01/2018 - 02/28/2019</a:t>
            </a:r>
          </a:p>
        </p:txBody>
      </p:sp>
      <p:sp>
        <p:nvSpPr>
          <p:cNvPr id="5" name="Footer Placeholder 4">
            <a:extLst>
              <a:ext uri="{FF2B5EF4-FFF2-40B4-BE49-F238E27FC236}">
                <a16:creationId xmlns:a16="http://schemas.microsoft.com/office/drawing/2014/main" id="{9651B5B5-2044-4EBD-ADDA-E2E5B31DA0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06522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3234E-4609-437D-890F-F6A6D72A8600}"/>
              </a:ext>
            </a:extLst>
          </p:cNvPr>
          <p:cNvSpPr>
            <a:spLocks noGrp="1"/>
          </p:cNvSpPr>
          <p:nvPr>
            <p:ph type="title"/>
          </p:nvPr>
        </p:nvSpPr>
        <p:spPr/>
        <p:txBody>
          <a:bodyPr/>
          <a:lstStyle/>
          <a:p>
            <a:r>
              <a:rPr lang="en-US"/>
              <a:t>Facebook Page Views | Oxford Fajar</a:t>
            </a:r>
          </a:p>
        </p:txBody>
      </p:sp>
      <p:graphicFrame>
        <p:nvGraphicFramePr>
          <p:cNvPr id="6" name="Chart Placeholder 5">
            <a:extLst>
              <a:ext uri="{FF2B5EF4-FFF2-40B4-BE49-F238E27FC236}">
                <a16:creationId xmlns:a16="http://schemas.microsoft.com/office/drawing/2014/main" id="{612494E6-82EA-4B84-B78D-3C4F5F4852D8}"/>
              </a:ext>
            </a:extLst>
          </p:cNvPr>
          <p:cNvGraphicFramePr>
            <a:graphicFrameLocks noGrp="1"/>
          </p:cNvGraphicFramePr>
          <p:nvPr>
            <p:ph type="chart" sz="quarter" idx="13"/>
            <p:extLst>
              <p:ext uri="{D42A27DB-BD31-4B8C-83A1-F6EECF244321}">
                <p14:modId xmlns:p14="http://schemas.microsoft.com/office/powerpoint/2010/main" val="31522348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28265F-F0E4-476A-939A-BEFBE2FCAFD0}"/>
              </a:ext>
            </a:extLst>
          </p:cNvPr>
          <p:cNvSpPr>
            <a:spLocks noGrp="1"/>
          </p:cNvSpPr>
          <p:nvPr>
            <p:ph type="body" sz="quarter" idx="14"/>
          </p:nvPr>
        </p:nvSpPr>
        <p:spPr/>
        <p:txBody>
          <a:bodyPr/>
          <a:lstStyle/>
          <a:p>
            <a:r>
              <a:rPr lang="en-US"/>
              <a:t>01/01/2018 - 02/28/2019</a:t>
            </a:r>
          </a:p>
        </p:txBody>
      </p:sp>
      <p:sp>
        <p:nvSpPr>
          <p:cNvPr id="5" name="Footer Placeholder 4">
            <a:extLst>
              <a:ext uri="{FF2B5EF4-FFF2-40B4-BE49-F238E27FC236}">
                <a16:creationId xmlns:a16="http://schemas.microsoft.com/office/drawing/2014/main" id="{55C25E7F-89F4-4CC3-89CE-0B72DA78AA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17716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80DFA-44D6-4E3C-872B-96D89A4D99B6}"/>
              </a:ext>
            </a:extLst>
          </p:cNvPr>
          <p:cNvSpPr>
            <a:spLocks noGrp="1"/>
          </p:cNvSpPr>
          <p:nvPr>
            <p:ph type="title"/>
          </p:nvPr>
        </p:nvSpPr>
        <p:spPr/>
        <p:txBody>
          <a:bodyPr/>
          <a:lstStyle/>
          <a:p>
            <a:r>
              <a:rPr lang="en-US"/>
              <a:t>Facebook Fans By City Table | Oxford Fajar - 1 of 3</a:t>
            </a:r>
          </a:p>
        </p:txBody>
      </p:sp>
      <p:graphicFrame>
        <p:nvGraphicFramePr>
          <p:cNvPr id="5" name="Table Placeholder 4">
            <a:extLst>
              <a:ext uri="{FF2B5EF4-FFF2-40B4-BE49-F238E27FC236}">
                <a16:creationId xmlns:a16="http://schemas.microsoft.com/office/drawing/2014/main" id="{6CE61DA5-A353-4AA6-8F6D-0E159D19AC98}"/>
              </a:ext>
            </a:extLst>
          </p:cNvPr>
          <p:cNvGraphicFramePr>
            <a:graphicFrameLocks noGrp="1"/>
          </p:cNvGraphicFramePr>
          <p:nvPr>
            <p:ph type="tbl" sz="quarter" idx="13"/>
            <p:extLst>
              <p:ext uri="{D42A27DB-BD31-4B8C-83A1-F6EECF244321}">
                <p14:modId xmlns:p14="http://schemas.microsoft.com/office/powerpoint/2010/main" val="2766237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635644438"/>
                    </a:ext>
                  </a:extLst>
                </a:gridCol>
                <a:gridCol w="1645920">
                  <a:extLst>
                    <a:ext uri="{9D8B030D-6E8A-4147-A177-3AD203B41FA5}">
                      <a16:colId xmlns:a16="http://schemas.microsoft.com/office/drawing/2014/main" val="3796210179"/>
                    </a:ext>
                  </a:extLst>
                </a:gridCol>
                <a:gridCol w="1645920">
                  <a:extLst>
                    <a:ext uri="{9D8B030D-6E8A-4147-A177-3AD203B41FA5}">
                      <a16:colId xmlns:a16="http://schemas.microsoft.com/office/drawing/2014/main" val="1726070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746208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extLst>
                  <a:ext uri="{0D108BD9-81ED-4DB2-BD59-A6C34878D82A}">
                    <a16:rowId xmlns:a16="http://schemas.microsoft.com/office/drawing/2014/main" val="1433758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6.7 %</a:t>
                      </a:r>
                    </a:p>
                  </a:txBody>
                  <a:tcPr/>
                </a:tc>
                <a:extLst>
                  <a:ext uri="{0D108BD9-81ED-4DB2-BD59-A6C34878D82A}">
                    <a16:rowId xmlns:a16="http://schemas.microsoft.com/office/drawing/2014/main" val="2439193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4.8 %</a:t>
                      </a:r>
                    </a:p>
                  </a:txBody>
                  <a:tcPr/>
                </a:tc>
                <a:extLst>
                  <a:ext uri="{0D108BD9-81ED-4DB2-BD59-A6C34878D82A}">
                    <a16:rowId xmlns:a16="http://schemas.microsoft.com/office/drawing/2014/main" val="3043317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4.4 %</a:t>
                      </a:r>
                    </a:p>
                  </a:txBody>
                  <a:tcPr/>
                </a:tc>
                <a:extLst>
                  <a:ext uri="{0D108BD9-81ED-4DB2-BD59-A6C34878D82A}">
                    <a16:rowId xmlns:a16="http://schemas.microsoft.com/office/drawing/2014/main" val="499961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973817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extLst>
                  <a:ext uri="{0D108BD9-81ED-4DB2-BD59-A6C34878D82A}">
                    <a16:rowId xmlns:a16="http://schemas.microsoft.com/office/drawing/2014/main" val="3386312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2959832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3553800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4018481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482186792"/>
                  </a:ext>
                </a:extLst>
              </a:tr>
            </a:tbl>
          </a:graphicData>
        </a:graphic>
      </p:graphicFrame>
      <p:sp>
        <p:nvSpPr>
          <p:cNvPr id="4" name="Text Placeholder 3">
            <a:extLst>
              <a:ext uri="{FF2B5EF4-FFF2-40B4-BE49-F238E27FC236}">
                <a16:creationId xmlns:a16="http://schemas.microsoft.com/office/drawing/2014/main" id="{5F04ACB9-C9EE-4FD7-81E7-2F06D207DC45}"/>
              </a:ext>
            </a:extLst>
          </p:cNvPr>
          <p:cNvSpPr>
            <a:spLocks noGrp="1"/>
          </p:cNvSpPr>
          <p:nvPr>
            <p:ph type="body" sz="quarter" idx="14"/>
          </p:nvPr>
        </p:nvSpPr>
        <p:spPr/>
        <p:txBody>
          <a:bodyPr/>
          <a:lstStyle/>
          <a:p>
            <a:r>
              <a:rPr lang="en-US"/>
              <a:t>01/01/2018 - 02/28/2019</a:t>
            </a:r>
          </a:p>
        </p:txBody>
      </p:sp>
    </p:spTree>
    <p:extLst>
      <p:ext uri="{BB962C8B-B14F-4D97-AF65-F5344CB8AC3E}">
        <p14:creationId xmlns:p14="http://schemas.microsoft.com/office/powerpoint/2010/main" val="31588810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930FD-1792-49D5-A326-30D855E124A0}"/>
              </a:ext>
            </a:extLst>
          </p:cNvPr>
          <p:cNvSpPr>
            <a:spLocks noGrp="1"/>
          </p:cNvSpPr>
          <p:nvPr>
            <p:ph type="title"/>
          </p:nvPr>
        </p:nvSpPr>
        <p:spPr/>
        <p:txBody>
          <a:bodyPr/>
          <a:lstStyle/>
          <a:p>
            <a:r>
              <a:rPr lang="en-US"/>
              <a:t>Facebook Fans By City Table | Oxford Fajar - 2 of 3</a:t>
            </a:r>
          </a:p>
        </p:txBody>
      </p:sp>
      <p:graphicFrame>
        <p:nvGraphicFramePr>
          <p:cNvPr id="5" name="Table Placeholder 4">
            <a:extLst>
              <a:ext uri="{FF2B5EF4-FFF2-40B4-BE49-F238E27FC236}">
                <a16:creationId xmlns:a16="http://schemas.microsoft.com/office/drawing/2014/main" id="{98B19746-6962-4039-94EB-40B95BB57AA0}"/>
              </a:ext>
            </a:extLst>
          </p:cNvPr>
          <p:cNvGraphicFramePr>
            <a:graphicFrameLocks noGrp="1"/>
          </p:cNvGraphicFramePr>
          <p:nvPr>
            <p:ph type="tbl" sz="quarter" idx="13"/>
            <p:extLst>
              <p:ext uri="{D42A27DB-BD31-4B8C-83A1-F6EECF244321}">
                <p14:modId xmlns:p14="http://schemas.microsoft.com/office/powerpoint/2010/main" val="953719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035464341"/>
                    </a:ext>
                  </a:extLst>
                </a:gridCol>
                <a:gridCol w="1645920">
                  <a:extLst>
                    <a:ext uri="{9D8B030D-6E8A-4147-A177-3AD203B41FA5}">
                      <a16:colId xmlns:a16="http://schemas.microsoft.com/office/drawing/2014/main" val="970280946"/>
                    </a:ext>
                  </a:extLst>
                </a:gridCol>
                <a:gridCol w="1645920">
                  <a:extLst>
                    <a:ext uri="{9D8B030D-6E8A-4147-A177-3AD203B41FA5}">
                      <a16:colId xmlns:a16="http://schemas.microsoft.com/office/drawing/2014/main" val="1882544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688713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990242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1982342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4082619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1319323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2187564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999566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Keningau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03570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226851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610949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4238328088"/>
                  </a:ext>
                </a:extLst>
              </a:tr>
            </a:tbl>
          </a:graphicData>
        </a:graphic>
      </p:graphicFrame>
      <p:sp>
        <p:nvSpPr>
          <p:cNvPr id="4" name="Text Placeholder 3">
            <a:extLst>
              <a:ext uri="{FF2B5EF4-FFF2-40B4-BE49-F238E27FC236}">
                <a16:creationId xmlns:a16="http://schemas.microsoft.com/office/drawing/2014/main" id="{ABFE10D6-A9BB-4A35-A336-9967DCF9DD53}"/>
              </a:ext>
            </a:extLst>
          </p:cNvPr>
          <p:cNvSpPr>
            <a:spLocks noGrp="1"/>
          </p:cNvSpPr>
          <p:nvPr>
            <p:ph type="body" sz="quarter" idx="14"/>
          </p:nvPr>
        </p:nvSpPr>
        <p:spPr/>
        <p:txBody>
          <a:bodyPr/>
          <a:lstStyle/>
          <a:p>
            <a:r>
              <a:rPr lang="en-US"/>
              <a:t>01/01/2018 - 02/28/2019</a:t>
            </a:r>
          </a:p>
        </p:txBody>
      </p:sp>
    </p:spTree>
    <p:extLst>
      <p:ext uri="{BB962C8B-B14F-4D97-AF65-F5344CB8AC3E}">
        <p14:creationId xmlns:p14="http://schemas.microsoft.com/office/powerpoint/2010/main" val="18635957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54DF3-5CE8-4C77-A043-7AF52A2FCD67}"/>
              </a:ext>
            </a:extLst>
          </p:cNvPr>
          <p:cNvSpPr>
            <a:spLocks noGrp="1"/>
          </p:cNvSpPr>
          <p:nvPr>
            <p:ph type="title"/>
          </p:nvPr>
        </p:nvSpPr>
        <p:spPr/>
        <p:txBody>
          <a:bodyPr/>
          <a:lstStyle/>
          <a:p>
            <a:r>
              <a:rPr lang="en-US"/>
              <a:t>Facebook Fans By City Table | Oxford Fajar - 3 of 3</a:t>
            </a:r>
          </a:p>
        </p:txBody>
      </p:sp>
      <p:graphicFrame>
        <p:nvGraphicFramePr>
          <p:cNvPr id="5" name="Table Placeholder 4">
            <a:extLst>
              <a:ext uri="{FF2B5EF4-FFF2-40B4-BE49-F238E27FC236}">
                <a16:creationId xmlns:a16="http://schemas.microsoft.com/office/drawing/2014/main" id="{FE448184-296C-4F48-AEA9-F2C3C5B071A8}"/>
              </a:ext>
            </a:extLst>
          </p:cNvPr>
          <p:cNvGraphicFramePr>
            <a:graphicFrameLocks noGrp="1"/>
          </p:cNvGraphicFramePr>
          <p:nvPr>
            <p:ph type="tbl" sz="quarter" idx="13"/>
            <p:extLst>
              <p:ext uri="{D42A27DB-BD31-4B8C-83A1-F6EECF244321}">
                <p14:modId xmlns:p14="http://schemas.microsoft.com/office/powerpoint/2010/main" val="3914088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706291536"/>
                    </a:ext>
                  </a:extLst>
                </a:gridCol>
                <a:gridCol w="1645920">
                  <a:extLst>
                    <a:ext uri="{9D8B030D-6E8A-4147-A177-3AD203B41FA5}">
                      <a16:colId xmlns:a16="http://schemas.microsoft.com/office/drawing/2014/main" val="3581702862"/>
                    </a:ext>
                  </a:extLst>
                </a:gridCol>
                <a:gridCol w="1645920">
                  <a:extLst>
                    <a:ext uri="{9D8B030D-6E8A-4147-A177-3AD203B41FA5}">
                      <a16:colId xmlns:a16="http://schemas.microsoft.com/office/drawing/2014/main" val="3119644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703638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823028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97861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Semporna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724713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Kudat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90780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Lahad Datu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88121501"/>
                  </a:ext>
                </a:extLst>
              </a:tr>
            </a:tbl>
          </a:graphicData>
        </a:graphic>
      </p:graphicFrame>
      <p:sp>
        <p:nvSpPr>
          <p:cNvPr id="4" name="Text Placeholder 3">
            <a:extLst>
              <a:ext uri="{FF2B5EF4-FFF2-40B4-BE49-F238E27FC236}">
                <a16:creationId xmlns:a16="http://schemas.microsoft.com/office/drawing/2014/main" id="{FD9C8828-779D-4F4F-82DA-4D8993C6841B}"/>
              </a:ext>
            </a:extLst>
          </p:cNvPr>
          <p:cNvSpPr>
            <a:spLocks noGrp="1"/>
          </p:cNvSpPr>
          <p:nvPr>
            <p:ph type="body" sz="quarter" idx="14"/>
          </p:nvPr>
        </p:nvSpPr>
        <p:spPr/>
        <p:txBody>
          <a:bodyPr/>
          <a:lstStyle/>
          <a:p>
            <a:r>
              <a:rPr lang="en-US"/>
              <a:t>01/01/2018 - 02/28/2019</a:t>
            </a:r>
          </a:p>
        </p:txBody>
      </p:sp>
    </p:spTree>
    <p:extLst>
      <p:ext uri="{BB962C8B-B14F-4D97-AF65-F5344CB8AC3E}">
        <p14:creationId xmlns:p14="http://schemas.microsoft.com/office/powerpoint/2010/main" val="42032222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29D07-3DA3-4A6E-B0EC-2710EC501D1F}"/>
              </a:ext>
            </a:extLst>
          </p:cNvPr>
          <p:cNvSpPr>
            <a:spLocks noGrp="1"/>
          </p:cNvSpPr>
          <p:nvPr>
            <p:ph type="title"/>
          </p:nvPr>
        </p:nvSpPr>
        <p:spPr/>
        <p:txBody>
          <a:bodyPr/>
          <a:lstStyle/>
          <a:p>
            <a:r>
              <a:rPr lang="en-US"/>
              <a:t>Facebook Own Posts Table | Oxford Fajar - 1 of 12</a:t>
            </a:r>
          </a:p>
        </p:txBody>
      </p:sp>
      <p:graphicFrame>
        <p:nvGraphicFramePr>
          <p:cNvPr id="5" name="Table Placeholder 4">
            <a:extLst>
              <a:ext uri="{FF2B5EF4-FFF2-40B4-BE49-F238E27FC236}">
                <a16:creationId xmlns:a16="http://schemas.microsoft.com/office/drawing/2014/main" id="{319D8C16-C179-490E-B1A3-4E1CEDFBA6FD}"/>
              </a:ext>
            </a:extLst>
          </p:cNvPr>
          <p:cNvGraphicFramePr>
            <a:graphicFrameLocks noGrp="1"/>
          </p:cNvGraphicFramePr>
          <p:nvPr>
            <p:ph type="tbl" sz="quarter" idx="13"/>
            <p:extLst>
              <p:ext uri="{D42A27DB-BD31-4B8C-83A1-F6EECF244321}">
                <p14:modId xmlns:p14="http://schemas.microsoft.com/office/powerpoint/2010/main" val="3486657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44846883"/>
                    </a:ext>
                  </a:extLst>
                </a:gridCol>
                <a:gridCol w="658368">
                  <a:extLst>
                    <a:ext uri="{9D8B030D-6E8A-4147-A177-3AD203B41FA5}">
                      <a16:colId xmlns:a16="http://schemas.microsoft.com/office/drawing/2014/main" val="49845699"/>
                    </a:ext>
                  </a:extLst>
                </a:gridCol>
                <a:gridCol w="658368">
                  <a:extLst>
                    <a:ext uri="{9D8B030D-6E8A-4147-A177-3AD203B41FA5}">
                      <a16:colId xmlns:a16="http://schemas.microsoft.com/office/drawing/2014/main" val="1664455525"/>
                    </a:ext>
                  </a:extLst>
                </a:gridCol>
                <a:gridCol w="658368">
                  <a:extLst>
                    <a:ext uri="{9D8B030D-6E8A-4147-A177-3AD203B41FA5}">
                      <a16:colId xmlns:a16="http://schemas.microsoft.com/office/drawing/2014/main" val="291162395"/>
                    </a:ext>
                  </a:extLst>
                </a:gridCol>
                <a:gridCol w="658368">
                  <a:extLst>
                    <a:ext uri="{9D8B030D-6E8A-4147-A177-3AD203B41FA5}">
                      <a16:colId xmlns:a16="http://schemas.microsoft.com/office/drawing/2014/main" val="768179810"/>
                    </a:ext>
                  </a:extLst>
                </a:gridCol>
                <a:gridCol w="658368">
                  <a:extLst>
                    <a:ext uri="{9D8B030D-6E8A-4147-A177-3AD203B41FA5}">
                      <a16:colId xmlns:a16="http://schemas.microsoft.com/office/drawing/2014/main" val="3959853076"/>
                    </a:ext>
                  </a:extLst>
                </a:gridCol>
                <a:gridCol w="658368">
                  <a:extLst>
                    <a:ext uri="{9D8B030D-6E8A-4147-A177-3AD203B41FA5}">
                      <a16:colId xmlns:a16="http://schemas.microsoft.com/office/drawing/2014/main" val="2973354763"/>
                    </a:ext>
                  </a:extLst>
                </a:gridCol>
                <a:gridCol w="658368">
                  <a:extLst>
                    <a:ext uri="{9D8B030D-6E8A-4147-A177-3AD203B41FA5}">
                      <a16:colId xmlns:a16="http://schemas.microsoft.com/office/drawing/2014/main" val="1137535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74596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- 2019-02-27 12:43:00 </a:t>
                      </a:r>
                      <a:r>
                        <a:rPr kumimoji="0" lang="en-US" sz="1000" b="0" i="0" u="none" strike="noStrike" kern="1200" cap="none" spc="0" normalizeH="0" baseline="0" noProof="0">
                          <a:ln>
                            <a:noFill/>
                          </a:ln>
                          <a:solidFill>
                            <a:prstClr val="black"/>
                          </a:solidFill>
                          <a:effectLst/>
                          <a:uLnTx/>
                          <a:uFillTx/>
                          <a:latin typeface="+mn-lt"/>
                          <a:ea typeface="+mn-ea"/>
                          <a:cs typeface="+mn-cs"/>
                        </a:rPr>
                        <a:t> 
 Textbooks and classroom learning usually focus more on the left brain. However, we should involve the right brain when we’re studying for effective learning.
The right brain helps to imagine and visualise facts, conduct science experiments, make mathematical models, illustrate economic processes, and so on.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04359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- 2019-02-25 11:42:00 </a:t>
                      </a:r>
                      <a:r>
                        <a:rPr kumimoji="0" lang="en-US" sz="1000" b="0" i="0" u="none" strike="noStrike" kern="1200" cap="none" spc="0" normalizeH="0" baseline="0" noProof="0">
                          <a:ln>
                            <a:noFill/>
                          </a:ln>
                          <a:solidFill>
                            <a:prstClr val="black"/>
                          </a:solidFill>
                          <a:effectLst/>
                          <a:uLnTx/>
                          <a:uFillTx/>
                          <a:latin typeface="+mn-lt"/>
                          <a:ea typeface="+mn-ea"/>
                          <a:cs typeface="+mn-cs"/>
                        </a:rPr>
                        <a:t> 
 Stay focused and experience a fun learning session with Oxford Fajar Big Ideas!
Besides maximising your academic learning and performance effectively, Big Ideas can help to inculcate your critical thinking skills with Thinking Maps and Higher Order Thinking Skills (HOTS) questions!
Learn more:
http://bit.ly/2BeqF6q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48828916"/>
                  </a:ext>
                </a:extLst>
              </a:tr>
            </a:tbl>
          </a:graphicData>
        </a:graphic>
      </p:graphicFrame>
      <p:sp>
        <p:nvSpPr>
          <p:cNvPr id="4" name="Text Placeholder 3">
            <a:extLst>
              <a:ext uri="{FF2B5EF4-FFF2-40B4-BE49-F238E27FC236}">
                <a16:creationId xmlns:a16="http://schemas.microsoft.com/office/drawing/2014/main" id="{E37B62A3-D400-404B-9A8A-CECD9506B5C0}"/>
              </a:ext>
            </a:extLst>
          </p:cNvPr>
          <p:cNvSpPr>
            <a:spLocks noGrp="1"/>
          </p:cNvSpPr>
          <p:nvPr>
            <p:ph type="body" sz="quarter" idx="14"/>
          </p:nvPr>
        </p:nvSpPr>
        <p:spPr/>
        <p:txBody>
          <a:bodyPr/>
          <a:lstStyle/>
          <a:p>
            <a:r>
              <a:rPr lang="en-US"/>
              <a:t>01/01/2018 - 02/28/2019</a:t>
            </a:r>
          </a:p>
        </p:txBody>
      </p:sp>
    </p:spTree>
    <p:extLst>
      <p:ext uri="{BB962C8B-B14F-4D97-AF65-F5344CB8AC3E}">
        <p14:creationId xmlns:p14="http://schemas.microsoft.com/office/powerpoint/2010/main" val="22953987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C4691-745F-42A0-A8F2-9CA8B8F744CA}"/>
              </a:ext>
            </a:extLst>
          </p:cNvPr>
          <p:cNvSpPr>
            <a:spLocks noGrp="1"/>
          </p:cNvSpPr>
          <p:nvPr>
            <p:ph type="title"/>
          </p:nvPr>
        </p:nvSpPr>
        <p:spPr/>
        <p:txBody>
          <a:bodyPr/>
          <a:lstStyle/>
          <a:p>
            <a:r>
              <a:rPr lang="en-US"/>
              <a:t>Facebook Own Posts Table | Oxford Fajar - 2 of 12</a:t>
            </a:r>
          </a:p>
        </p:txBody>
      </p:sp>
      <p:graphicFrame>
        <p:nvGraphicFramePr>
          <p:cNvPr id="5" name="Table Placeholder 4">
            <a:extLst>
              <a:ext uri="{FF2B5EF4-FFF2-40B4-BE49-F238E27FC236}">
                <a16:creationId xmlns:a16="http://schemas.microsoft.com/office/drawing/2014/main" id="{04C56D58-0A53-4B38-B7D5-153F1AD2A04F}"/>
              </a:ext>
            </a:extLst>
          </p:cNvPr>
          <p:cNvGraphicFramePr>
            <a:graphicFrameLocks noGrp="1"/>
          </p:cNvGraphicFramePr>
          <p:nvPr>
            <p:ph type="tbl" sz="quarter" idx="13"/>
            <p:extLst>
              <p:ext uri="{D42A27DB-BD31-4B8C-83A1-F6EECF244321}">
                <p14:modId xmlns:p14="http://schemas.microsoft.com/office/powerpoint/2010/main" val="2108315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42377233"/>
                    </a:ext>
                  </a:extLst>
                </a:gridCol>
                <a:gridCol w="658368">
                  <a:extLst>
                    <a:ext uri="{9D8B030D-6E8A-4147-A177-3AD203B41FA5}">
                      <a16:colId xmlns:a16="http://schemas.microsoft.com/office/drawing/2014/main" val="2401232361"/>
                    </a:ext>
                  </a:extLst>
                </a:gridCol>
                <a:gridCol w="658368">
                  <a:extLst>
                    <a:ext uri="{9D8B030D-6E8A-4147-A177-3AD203B41FA5}">
                      <a16:colId xmlns:a16="http://schemas.microsoft.com/office/drawing/2014/main" val="33263371"/>
                    </a:ext>
                  </a:extLst>
                </a:gridCol>
                <a:gridCol w="658368">
                  <a:extLst>
                    <a:ext uri="{9D8B030D-6E8A-4147-A177-3AD203B41FA5}">
                      <a16:colId xmlns:a16="http://schemas.microsoft.com/office/drawing/2014/main" val="873522357"/>
                    </a:ext>
                  </a:extLst>
                </a:gridCol>
                <a:gridCol w="658368">
                  <a:extLst>
                    <a:ext uri="{9D8B030D-6E8A-4147-A177-3AD203B41FA5}">
                      <a16:colId xmlns:a16="http://schemas.microsoft.com/office/drawing/2014/main" val="3571441524"/>
                    </a:ext>
                  </a:extLst>
                </a:gridCol>
                <a:gridCol w="658368">
                  <a:extLst>
                    <a:ext uri="{9D8B030D-6E8A-4147-A177-3AD203B41FA5}">
                      <a16:colId xmlns:a16="http://schemas.microsoft.com/office/drawing/2014/main" val="1188110868"/>
                    </a:ext>
                  </a:extLst>
                </a:gridCol>
                <a:gridCol w="658368">
                  <a:extLst>
                    <a:ext uri="{9D8B030D-6E8A-4147-A177-3AD203B41FA5}">
                      <a16:colId xmlns:a16="http://schemas.microsoft.com/office/drawing/2014/main" val="2048268669"/>
                    </a:ext>
                  </a:extLst>
                </a:gridCol>
                <a:gridCol w="658368">
                  <a:extLst>
                    <a:ext uri="{9D8B030D-6E8A-4147-A177-3AD203B41FA5}">
                      <a16:colId xmlns:a16="http://schemas.microsoft.com/office/drawing/2014/main" val="2120797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16795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- 2019-02-24 12:42:00 </a:t>
                      </a:r>
                      <a:r>
                        <a:rPr kumimoji="0" lang="en-US" sz="1000" b="0" i="0" u="none" strike="noStrike" kern="1200" cap="none" spc="0" normalizeH="0" baseline="0" noProof="0">
                          <a:ln>
                            <a:noFill/>
                          </a:ln>
                          <a:solidFill>
                            <a:prstClr val="black"/>
                          </a:solidFill>
                          <a:effectLst/>
                          <a:uLnTx/>
                          <a:uFillTx/>
                          <a:latin typeface="+mn-lt"/>
                          <a:ea typeface="+mn-ea"/>
                          <a:cs typeface="+mn-cs"/>
                        </a:rPr>
                        <a:t> 
 What’s the correct homophones for this sentence?
.
.
.
.
.
.
.
.
.
.
.
.
Answer: Rays
Source:
Effective Practice English Year 4, pg.50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53584242"/>
                  </a:ext>
                </a:extLst>
              </a:tr>
            </a:tbl>
          </a:graphicData>
        </a:graphic>
      </p:graphicFrame>
      <p:sp>
        <p:nvSpPr>
          <p:cNvPr id="4" name="Text Placeholder 3">
            <a:extLst>
              <a:ext uri="{FF2B5EF4-FFF2-40B4-BE49-F238E27FC236}">
                <a16:creationId xmlns:a16="http://schemas.microsoft.com/office/drawing/2014/main" id="{972CB554-7CFB-4EA5-A11C-A046DE989BC9}"/>
              </a:ext>
            </a:extLst>
          </p:cNvPr>
          <p:cNvSpPr>
            <a:spLocks noGrp="1"/>
          </p:cNvSpPr>
          <p:nvPr>
            <p:ph type="body" sz="quarter" idx="14"/>
          </p:nvPr>
        </p:nvSpPr>
        <p:spPr/>
        <p:txBody>
          <a:bodyPr/>
          <a:lstStyle/>
          <a:p>
            <a:r>
              <a:rPr lang="en-US"/>
              <a:t>01/01/2018 - 02/28/2019</a:t>
            </a:r>
          </a:p>
        </p:txBody>
      </p:sp>
    </p:spTree>
    <p:extLst>
      <p:ext uri="{BB962C8B-B14F-4D97-AF65-F5344CB8AC3E}">
        <p14:creationId xmlns:p14="http://schemas.microsoft.com/office/powerpoint/2010/main" val="1222985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3A713-AD1E-426B-B209-E9EB5A4BEEE5}"/>
              </a:ext>
            </a:extLst>
          </p:cNvPr>
          <p:cNvSpPr>
            <a:spLocks noGrp="1"/>
          </p:cNvSpPr>
          <p:nvPr>
            <p:ph type="title"/>
          </p:nvPr>
        </p:nvSpPr>
        <p:spPr/>
        <p:txBody>
          <a:bodyPr/>
          <a:lstStyle/>
          <a:p>
            <a:r>
              <a:rPr lang="en-US"/>
              <a:t>Facebook Own Posts Table | Oxford Fajar - 3 of 12</a:t>
            </a:r>
          </a:p>
        </p:txBody>
      </p:sp>
      <p:graphicFrame>
        <p:nvGraphicFramePr>
          <p:cNvPr id="5" name="Table Placeholder 4">
            <a:extLst>
              <a:ext uri="{FF2B5EF4-FFF2-40B4-BE49-F238E27FC236}">
                <a16:creationId xmlns:a16="http://schemas.microsoft.com/office/drawing/2014/main" id="{FAA5E49F-40F2-475E-AEC4-F6F7312D8328}"/>
              </a:ext>
            </a:extLst>
          </p:cNvPr>
          <p:cNvGraphicFramePr>
            <a:graphicFrameLocks noGrp="1"/>
          </p:cNvGraphicFramePr>
          <p:nvPr>
            <p:ph type="tbl" sz="quarter" idx="13"/>
            <p:extLst>
              <p:ext uri="{D42A27DB-BD31-4B8C-83A1-F6EECF244321}">
                <p14:modId xmlns:p14="http://schemas.microsoft.com/office/powerpoint/2010/main" val="1737293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58068963"/>
                    </a:ext>
                  </a:extLst>
                </a:gridCol>
                <a:gridCol w="658368">
                  <a:extLst>
                    <a:ext uri="{9D8B030D-6E8A-4147-A177-3AD203B41FA5}">
                      <a16:colId xmlns:a16="http://schemas.microsoft.com/office/drawing/2014/main" val="3448854746"/>
                    </a:ext>
                  </a:extLst>
                </a:gridCol>
                <a:gridCol w="658368">
                  <a:extLst>
                    <a:ext uri="{9D8B030D-6E8A-4147-A177-3AD203B41FA5}">
                      <a16:colId xmlns:a16="http://schemas.microsoft.com/office/drawing/2014/main" val="1486594423"/>
                    </a:ext>
                  </a:extLst>
                </a:gridCol>
                <a:gridCol w="658368">
                  <a:extLst>
                    <a:ext uri="{9D8B030D-6E8A-4147-A177-3AD203B41FA5}">
                      <a16:colId xmlns:a16="http://schemas.microsoft.com/office/drawing/2014/main" val="2909935766"/>
                    </a:ext>
                  </a:extLst>
                </a:gridCol>
                <a:gridCol w="658368">
                  <a:extLst>
                    <a:ext uri="{9D8B030D-6E8A-4147-A177-3AD203B41FA5}">
                      <a16:colId xmlns:a16="http://schemas.microsoft.com/office/drawing/2014/main" val="2374220579"/>
                    </a:ext>
                  </a:extLst>
                </a:gridCol>
                <a:gridCol w="658368">
                  <a:extLst>
                    <a:ext uri="{9D8B030D-6E8A-4147-A177-3AD203B41FA5}">
                      <a16:colId xmlns:a16="http://schemas.microsoft.com/office/drawing/2014/main" val="4240910489"/>
                    </a:ext>
                  </a:extLst>
                </a:gridCol>
                <a:gridCol w="658368">
                  <a:extLst>
                    <a:ext uri="{9D8B030D-6E8A-4147-A177-3AD203B41FA5}">
                      <a16:colId xmlns:a16="http://schemas.microsoft.com/office/drawing/2014/main" val="1493071294"/>
                    </a:ext>
                  </a:extLst>
                </a:gridCol>
                <a:gridCol w="658368">
                  <a:extLst>
                    <a:ext uri="{9D8B030D-6E8A-4147-A177-3AD203B41FA5}">
                      <a16:colId xmlns:a16="http://schemas.microsoft.com/office/drawing/2014/main" val="1307233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74319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- 2019-02-22 13:41:00 </a:t>
                      </a:r>
                      <a:r>
                        <a:rPr kumimoji="0" lang="en-US" sz="1000" b="0" i="0" u="none" strike="noStrike" kern="1200" cap="none" spc="0" normalizeH="0" baseline="0" noProof="0">
                          <a:ln>
                            <a:noFill/>
                          </a:ln>
                          <a:solidFill>
                            <a:prstClr val="black"/>
                          </a:solidFill>
                          <a:effectLst/>
                          <a:uLnTx/>
                          <a:uFillTx/>
                          <a:latin typeface="+mn-lt"/>
                          <a:ea typeface="+mn-ea"/>
                          <a:cs typeface="+mn-cs"/>
                        </a:rPr>
                        <a:t> 
 Can you name the four major geological eras of Earth's history?
Answer:
Cenozoic (most recent era), Mesozoic (middle era), Paleozoic (ancient era) and Precambrian
Source:</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Big Ideas Form 1 Science, pg. 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35958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- 2019-02-21 12:41:00 </a:t>
                      </a:r>
                      <a:r>
                        <a:rPr kumimoji="0" lang="en-US" sz="1000" b="0" i="0" u="none" strike="noStrike" kern="1200" cap="none" spc="0" normalizeH="0" baseline="0" noProof="0">
                          <a:ln>
                            <a:noFill/>
                          </a:ln>
                          <a:solidFill>
                            <a:prstClr val="black"/>
                          </a:solidFill>
                          <a:effectLst/>
                          <a:uLnTx/>
                          <a:uFillTx/>
                          <a:latin typeface="+mn-lt"/>
                          <a:ea typeface="+mn-ea"/>
                          <a:cs typeface="+mn-cs"/>
                        </a:rPr>
                        <a:t> 
 Revisions are always more exciting and effective with our SUCCESS SPM e-Books.
It consists of notes, experiments and interactive features such as 2D/3D videos, animations, a variety of exercises, and subtopic practices that enhance your learning experience.
Purchase and download now at
http://bit.ly/2C2LoXQ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84894344"/>
                  </a:ext>
                </a:extLst>
              </a:tr>
            </a:tbl>
          </a:graphicData>
        </a:graphic>
      </p:graphicFrame>
      <p:sp>
        <p:nvSpPr>
          <p:cNvPr id="4" name="Text Placeholder 3">
            <a:extLst>
              <a:ext uri="{FF2B5EF4-FFF2-40B4-BE49-F238E27FC236}">
                <a16:creationId xmlns:a16="http://schemas.microsoft.com/office/drawing/2014/main" id="{7517AAA9-EC36-4A74-BD6E-2766350A7080}"/>
              </a:ext>
            </a:extLst>
          </p:cNvPr>
          <p:cNvSpPr>
            <a:spLocks noGrp="1"/>
          </p:cNvSpPr>
          <p:nvPr>
            <p:ph type="body" sz="quarter" idx="14"/>
          </p:nvPr>
        </p:nvSpPr>
        <p:spPr/>
        <p:txBody>
          <a:bodyPr/>
          <a:lstStyle/>
          <a:p>
            <a:r>
              <a:rPr lang="en-US"/>
              <a:t>01/01/2018 - 02/28/2019</a:t>
            </a:r>
          </a:p>
        </p:txBody>
      </p:sp>
    </p:spTree>
    <p:extLst>
      <p:ext uri="{BB962C8B-B14F-4D97-AF65-F5344CB8AC3E}">
        <p14:creationId xmlns:p14="http://schemas.microsoft.com/office/powerpoint/2010/main" val="26770635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80DAF-6512-40AC-80C7-396FB2276227}"/>
              </a:ext>
            </a:extLst>
          </p:cNvPr>
          <p:cNvSpPr>
            <a:spLocks noGrp="1"/>
          </p:cNvSpPr>
          <p:nvPr>
            <p:ph type="title"/>
          </p:nvPr>
        </p:nvSpPr>
        <p:spPr/>
        <p:txBody>
          <a:bodyPr/>
          <a:lstStyle/>
          <a:p>
            <a:r>
              <a:rPr lang="en-US"/>
              <a:t>Facebook Own Posts Table | Oxford Fajar - 4 of 12</a:t>
            </a:r>
          </a:p>
        </p:txBody>
      </p:sp>
      <p:graphicFrame>
        <p:nvGraphicFramePr>
          <p:cNvPr id="5" name="Table Placeholder 4">
            <a:extLst>
              <a:ext uri="{FF2B5EF4-FFF2-40B4-BE49-F238E27FC236}">
                <a16:creationId xmlns:a16="http://schemas.microsoft.com/office/drawing/2014/main" id="{1777D35C-3EA0-4DB6-B8E8-8317611090F8}"/>
              </a:ext>
            </a:extLst>
          </p:cNvPr>
          <p:cNvGraphicFramePr>
            <a:graphicFrameLocks noGrp="1"/>
          </p:cNvGraphicFramePr>
          <p:nvPr>
            <p:ph type="tbl" sz="quarter" idx="13"/>
            <p:extLst>
              <p:ext uri="{D42A27DB-BD31-4B8C-83A1-F6EECF244321}">
                <p14:modId xmlns:p14="http://schemas.microsoft.com/office/powerpoint/2010/main" val="3075846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4643833"/>
                    </a:ext>
                  </a:extLst>
                </a:gridCol>
                <a:gridCol w="658368">
                  <a:extLst>
                    <a:ext uri="{9D8B030D-6E8A-4147-A177-3AD203B41FA5}">
                      <a16:colId xmlns:a16="http://schemas.microsoft.com/office/drawing/2014/main" val="1419273299"/>
                    </a:ext>
                  </a:extLst>
                </a:gridCol>
                <a:gridCol w="658368">
                  <a:extLst>
                    <a:ext uri="{9D8B030D-6E8A-4147-A177-3AD203B41FA5}">
                      <a16:colId xmlns:a16="http://schemas.microsoft.com/office/drawing/2014/main" val="3851086064"/>
                    </a:ext>
                  </a:extLst>
                </a:gridCol>
                <a:gridCol w="658368">
                  <a:extLst>
                    <a:ext uri="{9D8B030D-6E8A-4147-A177-3AD203B41FA5}">
                      <a16:colId xmlns:a16="http://schemas.microsoft.com/office/drawing/2014/main" val="3714335118"/>
                    </a:ext>
                  </a:extLst>
                </a:gridCol>
                <a:gridCol w="658368">
                  <a:extLst>
                    <a:ext uri="{9D8B030D-6E8A-4147-A177-3AD203B41FA5}">
                      <a16:colId xmlns:a16="http://schemas.microsoft.com/office/drawing/2014/main" val="966826930"/>
                    </a:ext>
                  </a:extLst>
                </a:gridCol>
                <a:gridCol w="658368">
                  <a:extLst>
                    <a:ext uri="{9D8B030D-6E8A-4147-A177-3AD203B41FA5}">
                      <a16:colId xmlns:a16="http://schemas.microsoft.com/office/drawing/2014/main" val="3134623065"/>
                    </a:ext>
                  </a:extLst>
                </a:gridCol>
                <a:gridCol w="658368">
                  <a:extLst>
                    <a:ext uri="{9D8B030D-6E8A-4147-A177-3AD203B41FA5}">
                      <a16:colId xmlns:a16="http://schemas.microsoft.com/office/drawing/2014/main" val="3623543072"/>
                    </a:ext>
                  </a:extLst>
                </a:gridCol>
                <a:gridCol w="658368">
                  <a:extLst>
                    <a:ext uri="{9D8B030D-6E8A-4147-A177-3AD203B41FA5}">
                      <a16:colId xmlns:a16="http://schemas.microsoft.com/office/drawing/2014/main" val="1614564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91939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- 2019-02-19 12:39:00 </a:t>
                      </a:r>
                      <a:r>
                        <a:rPr kumimoji="0" lang="en-US" sz="1000" b="0" i="0" u="none" strike="noStrike" kern="1200" cap="none" spc="0" normalizeH="0" baseline="0" noProof="0">
                          <a:ln>
                            <a:noFill/>
                          </a:ln>
                          <a:solidFill>
                            <a:prstClr val="black"/>
                          </a:solidFill>
                          <a:effectLst/>
                          <a:uLnTx/>
                          <a:uFillTx/>
                          <a:latin typeface="+mn-lt"/>
                          <a:ea typeface="+mn-ea"/>
                          <a:cs typeface="+mn-cs"/>
                        </a:rPr>
                        <a:t> 
 Having motivational visuals or quotes in your study space can help you stay positive and motivated to work harder.
What’s your favourite motivational quote?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30002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- 2019-02-18 12:40:00 </a:t>
                      </a:r>
                      <a:r>
                        <a:rPr kumimoji="0" lang="en-US" sz="1000" b="0" i="0" u="none" strike="noStrike" kern="1200" cap="none" spc="0" normalizeH="0" baseline="0" noProof="0">
                          <a:ln>
                            <a:noFill/>
                          </a:ln>
                          <a:solidFill>
                            <a:prstClr val="black"/>
                          </a:solidFill>
                          <a:effectLst/>
                          <a:uLnTx/>
                          <a:uFillTx/>
                          <a:latin typeface="+mn-lt"/>
                          <a:ea typeface="+mn-ea"/>
                          <a:cs typeface="+mn-cs"/>
                        </a:rPr>
                        <a:t> 
 Wish to expand your vocabulary quickly?
Our Oxford English-English-Malay Dictionary is the perfect study companion for you! With more than 45,000 words, phrases, and meanings, it helps you to develop better communication using English, and broaden your vocabulary to explore new words for essays.
Find out more at
https://bit.ly/2B7Wugt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45435207"/>
                  </a:ext>
                </a:extLst>
              </a:tr>
            </a:tbl>
          </a:graphicData>
        </a:graphic>
      </p:graphicFrame>
      <p:sp>
        <p:nvSpPr>
          <p:cNvPr id="4" name="Text Placeholder 3">
            <a:extLst>
              <a:ext uri="{FF2B5EF4-FFF2-40B4-BE49-F238E27FC236}">
                <a16:creationId xmlns:a16="http://schemas.microsoft.com/office/drawing/2014/main" id="{B4A1CBFA-372D-40A6-AE46-258C221CD3EC}"/>
              </a:ext>
            </a:extLst>
          </p:cNvPr>
          <p:cNvSpPr>
            <a:spLocks noGrp="1"/>
          </p:cNvSpPr>
          <p:nvPr>
            <p:ph type="body" sz="quarter" idx="14"/>
          </p:nvPr>
        </p:nvSpPr>
        <p:spPr/>
        <p:txBody>
          <a:bodyPr/>
          <a:lstStyle/>
          <a:p>
            <a:r>
              <a:rPr lang="en-US"/>
              <a:t>01/01/2018 - 02/28/2019</a:t>
            </a:r>
          </a:p>
        </p:txBody>
      </p:sp>
    </p:spTree>
    <p:extLst>
      <p:ext uri="{BB962C8B-B14F-4D97-AF65-F5344CB8AC3E}">
        <p14:creationId xmlns:p14="http://schemas.microsoft.com/office/powerpoint/2010/main" val="32543443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46D25-4668-4433-9FB5-DA16B3473746}"/>
              </a:ext>
            </a:extLst>
          </p:cNvPr>
          <p:cNvSpPr>
            <a:spLocks noGrp="1"/>
          </p:cNvSpPr>
          <p:nvPr>
            <p:ph type="title"/>
          </p:nvPr>
        </p:nvSpPr>
        <p:spPr/>
        <p:txBody>
          <a:bodyPr/>
          <a:lstStyle/>
          <a:p>
            <a:r>
              <a:rPr lang="en-US"/>
              <a:t>Facebook Own Posts Table | Oxford Fajar - 5 of 12</a:t>
            </a:r>
          </a:p>
        </p:txBody>
      </p:sp>
      <p:graphicFrame>
        <p:nvGraphicFramePr>
          <p:cNvPr id="5" name="Table Placeholder 4">
            <a:extLst>
              <a:ext uri="{FF2B5EF4-FFF2-40B4-BE49-F238E27FC236}">
                <a16:creationId xmlns:a16="http://schemas.microsoft.com/office/drawing/2014/main" id="{DE7098D0-1762-40F3-A84D-BE0576FFEF09}"/>
              </a:ext>
            </a:extLst>
          </p:cNvPr>
          <p:cNvGraphicFramePr>
            <a:graphicFrameLocks noGrp="1"/>
          </p:cNvGraphicFramePr>
          <p:nvPr>
            <p:ph type="tbl" sz="quarter" idx="13"/>
            <p:extLst>
              <p:ext uri="{D42A27DB-BD31-4B8C-83A1-F6EECF244321}">
                <p14:modId xmlns:p14="http://schemas.microsoft.com/office/powerpoint/2010/main" val="399922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35140057"/>
                    </a:ext>
                  </a:extLst>
                </a:gridCol>
                <a:gridCol w="658368">
                  <a:extLst>
                    <a:ext uri="{9D8B030D-6E8A-4147-A177-3AD203B41FA5}">
                      <a16:colId xmlns:a16="http://schemas.microsoft.com/office/drawing/2014/main" val="375575683"/>
                    </a:ext>
                  </a:extLst>
                </a:gridCol>
                <a:gridCol w="658368">
                  <a:extLst>
                    <a:ext uri="{9D8B030D-6E8A-4147-A177-3AD203B41FA5}">
                      <a16:colId xmlns:a16="http://schemas.microsoft.com/office/drawing/2014/main" val="3434985455"/>
                    </a:ext>
                  </a:extLst>
                </a:gridCol>
                <a:gridCol w="658368">
                  <a:extLst>
                    <a:ext uri="{9D8B030D-6E8A-4147-A177-3AD203B41FA5}">
                      <a16:colId xmlns:a16="http://schemas.microsoft.com/office/drawing/2014/main" val="3159404945"/>
                    </a:ext>
                  </a:extLst>
                </a:gridCol>
                <a:gridCol w="658368">
                  <a:extLst>
                    <a:ext uri="{9D8B030D-6E8A-4147-A177-3AD203B41FA5}">
                      <a16:colId xmlns:a16="http://schemas.microsoft.com/office/drawing/2014/main" val="1924179003"/>
                    </a:ext>
                  </a:extLst>
                </a:gridCol>
                <a:gridCol w="658368">
                  <a:extLst>
                    <a:ext uri="{9D8B030D-6E8A-4147-A177-3AD203B41FA5}">
                      <a16:colId xmlns:a16="http://schemas.microsoft.com/office/drawing/2014/main" val="817318787"/>
                    </a:ext>
                  </a:extLst>
                </a:gridCol>
                <a:gridCol w="658368">
                  <a:extLst>
                    <a:ext uri="{9D8B030D-6E8A-4147-A177-3AD203B41FA5}">
                      <a16:colId xmlns:a16="http://schemas.microsoft.com/office/drawing/2014/main" val="1405879548"/>
                    </a:ext>
                  </a:extLst>
                </a:gridCol>
                <a:gridCol w="658368">
                  <a:extLst>
                    <a:ext uri="{9D8B030D-6E8A-4147-A177-3AD203B41FA5}">
                      <a16:colId xmlns:a16="http://schemas.microsoft.com/office/drawing/2014/main" val="2315561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54165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- 2019-02-16 00:39:00 </a:t>
                      </a:r>
                      <a:r>
                        <a:rPr kumimoji="0" lang="en-US" sz="1000" b="0" i="0" u="none" strike="noStrike" kern="1200" cap="none" spc="0" normalizeH="0" baseline="0" noProof="0">
                          <a:ln>
                            <a:noFill/>
                          </a:ln>
                          <a:solidFill>
                            <a:prstClr val="black"/>
                          </a:solidFill>
                          <a:effectLst/>
                          <a:uLnTx/>
                          <a:uFillTx/>
                          <a:latin typeface="+mn-lt"/>
                          <a:ea typeface="+mn-ea"/>
                          <a:cs typeface="+mn-cs"/>
                        </a:rPr>
                        <a:t> 
 Innovation Day is all about imagining new, better ways of doing things.
Spot a problem, think of a solution, and before you know it, you’re innovating! 
Tell us how you plan to be innovative this 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80093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- 2019-02-15 12:38:00 </a:t>
                      </a:r>
                      <a:r>
                        <a:rPr kumimoji="0" lang="en-US" sz="1000" b="0" i="0" u="none" strike="noStrike" kern="1200" cap="none" spc="0" normalizeH="0" baseline="0" noProof="0">
                          <a:ln>
                            <a:noFill/>
                          </a:ln>
                          <a:solidFill>
                            <a:prstClr val="black"/>
                          </a:solidFill>
                          <a:effectLst/>
                          <a:uLnTx/>
                          <a:uFillTx/>
                          <a:latin typeface="+mn-lt"/>
                          <a:ea typeface="+mn-ea"/>
                          <a:cs typeface="+mn-cs"/>
                        </a:rPr>
                        <a:t> 
 Have you ever seen a full rainbow? It actually forms a full circle, but from the ground only its upper half can be seen.
Source:
Oxford Fajar Big Ideas Form 1 Science, pg 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51609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- 2019-02-14 12:38:00 </a:t>
                      </a:r>
                      <a:r>
                        <a:rPr kumimoji="0" lang="en-US" sz="1000" b="0" i="0" u="none" strike="noStrike" kern="1200" cap="none" spc="0" normalizeH="0" baseline="0" noProof="0">
                          <a:ln>
                            <a:noFill/>
                          </a:ln>
                          <a:solidFill>
                            <a:prstClr val="black"/>
                          </a:solidFill>
                          <a:effectLst/>
                          <a:uLnTx/>
                          <a:uFillTx/>
                          <a:latin typeface="+mn-lt"/>
                          <a:ea typeface="+mn-ea"/>
                          <a:cs typeface="+mn-cs"/>
                        </a:rPr>
                        <a:t> 
 One man's trash is another man's treasure.
Give away your old books for a good cause this International Book Giving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59070524"/>
                  </a:ext>
                </a:extLst>
              </a:tr>
            </a:tbl>
          </a:graphicData>
        </a:graphic>
      </p:graphicFrame>
      <p:sp>
        <p:nvSpPr>
          <p:cNvPr id="4" name="Text Placeholder 3">
            <a:extLst>
              <a:ext uri="{FF2B5EF4-FFF2-40B4-BE49-F238E27FC236}">
                <a16:creationId xmlns:a16="http://schemas.microsoft.com/office/drawing/2014/main" id="{15374574-E8BC-48B0-84CA-88DAF118B380}"/>
              </a:ext>
            </a:extLst>
          </p:cNvPr>
          <p:cNvSpPr>
            <a:spLocks noGrp="1"/>
          </p:cNvSpPr>
          <p:nvPr>
            <p:ph type="body" sz="quarter" idx="14"/>
          </p:nvPr>
        </p:nvSpPr>
        <p:spPr/>
        <p:txBody>
          <a:bodyPr/>
          <a:lstStyle/>
          <a:p>
            <a:r>
              <a:rPr lang="en-US"/>
              <a:t>01/01/2018 - 02/28/2019</a:t>
            </a:r>
          </a:p>
        </p:txBody>
      </p:sp>
    </p:spTree>
    <p:extLst>
      <p:ext uri="{BB962C8B-B14F-4D97-AF65-F5344CB8AC3E}">
        <p14:creationId xmlns:p14="http://schemas.microsoft.com/office/powerpoint/2010/main" val="1622370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40CE6-5229-4D6E-B941-28AC244A9869}"/>
              </a:ext>
            </a:extLst>
          </p:cNvPr>
          <p:cNvSpPr>
            <a:spLocks noGrp="1"/>
          </p:cNvSpPr>
          <p:nvPr>
            <p:ph type="title"/>
          </p:nvPr>
        </p:nvSpPr>
        <p:spPr/>
        <p:txBody>
          <a:bodyPr/>
          <a:lstStyle/>
          <a:p>
            <a:r>
              <a:rPr lang="en-US"/>
              <a:t>Facebook Own Posts Table | Oxford Fajar - 6 of 12</a:t>
            </a:r>
          </a:p>
        </p:txBody>
      </p:sp>
      <p:graphicFrame>
        <p:nvGraphicFramePr>
          <p:cNvPr id="5" name="Table Placeholder 4">
            <a:extLst>
              <a:ext uri="{FF2B5EF4-FFF2-40B4-BE49-F238E27FC236}">
                <a16:creationId xmlns:a16="http://schemas.microsoft.com/office/drawing/2014/main" id="{A9C4DE1B-6D45-4332-BCB6-182C6884D4C4}"/>
              </a:ext>
            </a:extLst>
          </p:cNvPr>
          <p:cNvGraphicFramePr>
            <a:graphicFrameLocks noGrp="1"/>
          </p:cNvGraphicFramePr>
          <p:nvPr>
            <p:ph type="tbl" sz="quarter" idx="13"/>
            <p:extLst>
              <p:ext uri="{D42A27DB-BD31-4B8C-83A1-F6EECF244321}">
                <p14:modId xmlns:p14="http://schemas.microsoft.com/office/powerpoint/2010/main" val="3277249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05961126"/>
                    </a:ext>
                  </a:extLst>
                </a:gridCol>
                <a:gridCol w="658368">
                  <a:extLst>
                    <a:ext uri="{9D8B030D-6E8A-4147-A177-3AD203B41FA5}">
                      <a16:colId xmlns:a16="http://schemas.microsoft.com/office/drawing/2014/main" val="832172385"/>
                    </a:ext>
                  </a:extLst>
                </a:gridCol>
                <a:gridCol w="658368">
                  <a:extLst>
                    <a:ext uri="{9D8B030D-6E8A-4147-A177-3AD203B41FA5}">
                      <a16:colId xmlns:a16="http://schemas.microsoft.com/office/drawing/2014/main" val="3740271160"/>
                    </a:ext>
                  </a:extLst>
                </a:gridCol>
                <a:gridCol w="658368">
                  <a:extLst>
                    <a:ext uri="{9D8B030D-6E8A-4147-A177-3AD203B41FA5}">
                      <a16:colId xmlns:a16="http://schemas.microsoft.com/office/drawing/2014/main" val="2159872245"/>
                    </a:ext>
                  </a:extLst>
                </a:gridCol>
                <a:gridCol w="658368">
                  <a:extLst>
                    <a:ext uri="{9D8B030D-6E8A-4147-A177-3AD203B41FA5}">
                      <a16:colId xmlns:a16="http://schemas.microsoft.com/office/drawing/2014/main" val="4161431101"/>
                    </a:ext>
                  </a:extLst>
                </a:gridCol>
                <a:gridCol w="658368">
                  <a:extLst>
                    <a:ext uri="{9D8B030D-6E8A-4147-A177-3AD203B41FA5}">
                      <a16:colId xmlns:a16="http://schemas.microsoft.com/office/drawing/2014/main" val="239963500"/>
                    </a:ext>
                  </a:extLst>
                </a:gridCol>
                <a:gridCol w="658368">
                  <a:extLst>
                    <a:ext uri="{9D8B030D-6E8A-4147-A177-3AD203B41FA5}">
                      <a16:colId xmlns:a16="http://schemas.microsoft.com/office/drawing/2014/main" val="235749965"/>
                    </a:ext>
                  </a:extLst>
                </a:gridCol>
                <a:gridCol w="658368">
                  <a:extLst>
                    <a:ext uri="{9D8B030D-6E8A-4147-A177-3AD203B41FA5}">
                      <a16:colId xmlns:a16="http://schemas.microsoft.com/office/drawing/2014/main" val="1511721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17156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- 2019-02-12 11:37:00 </a:t>
                      </a:r>
                      <a:r>
                        <a:rPr kumimoji="0" lang="en-US" sz="1000" b="0" i="0" u="none" strike="noStrike" kern="1200" cap="none" spc="0" normalizeH="0" baseline="0" noProof="0">
                          <a:ln>
                            <a:noFill/>
                          </a:ln>
                          <a:solidFill>
                            <a:prstClr val="black"/>
                          </a:solidFill>
                          <a:effectLst/>
                          <a:uLnTx/>
                          <a:uFillTx/>
                          <a:latin typeface="+mn-lt"/>
                          <a:ea typeface="+mn-ea"/>
                          <a:cs typeface="+mn-cs"/>
                        </a:rPr>
                        <a:t> 
 Looking for a suitable practice book to reinforce what you have learnt in school?
Check out our Smart Practice series! It is written based on the latest KSSR syllabus, the series includes smart notes to gauge your proficiency in each subject!
Learn more:
https://bit.ly/2BeXcbX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02172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- 2019-02-10 12:36:00 </a:t>
                      </a:r>
                      <a:r>
                        <a:rPr kumimoji="0" lang="en-US" sz="1000" b="0" i="0" u="none" strike="noStrike" kern="1200" cap="none" spc="0" normalizeH="0" baseline="0" noProof="0">
                          <a:ln>
                            <a:noFill/>
                          </a:ln>
                          <a:solidFill>
                            <a:prstClr val="black"/>
                          </a:solidFill>
                          <a:effectLst/>
                          <a:uLnTx/>
                          <a:uFillTx/>
                          <a:latin typeface="+mn-lt"/>
                          <a:ea typeface="+mn-ea"/>
                          <a:cs typeface="+mn-cs"/>
                        </a:rPr>
                        <a:t> 
 What are you currently engrossed in? Let us know!
Source:
www.oxforddictionaries.com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669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- 2019-02-07 11:54:00 </a:t>
                      </a:r>
                      <a:r>
                        <a:rPr kumimoji="0" lang="en-US" sz="1000" b="0" i="0" u="none" strike="noStrike" kern="1200" cap="none" spc="0" normalizeH="0" baseline="0" noProof="0">
                          <a:ln>
                            <a:noFill/>
                          </a:ln>
                          <a:solidFill>
                            <a:prstClr val="black"/>
                          </a:solidFill>
                          <a:effectLst/>
                          <a:uLnTx/>
                          <a:uFillTx/>
                          <a:latin typeface="+mn-lt"/>
                          <a:ea typeface="+mn-ea"/>
                          <a:cs typeface="+mn-cs"/>
                        </a:rPr>
                        <a:t> 
 “Gong Xi Fa Cai” means congratulations and be prosperous.
Do you know any other auspicious phrases?
Source:
https://bit.ly/2WhvDYa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46471072"/>
                  </a:ext>
                </a:extLst>
              </a:tr>
            </a:tbl>
          </a:graphicData>
        </a:graphic>
      </p:graphicFrame>
      <p:sp>
        <p:nvSpPr>
          <p:cNvPr id="4" name="Text Placeholder 3">
            <a:extLst>
              <a:ext uri="{FF2B5EF4-FFF2-40B4-BE49-F238E27FC236}">
                <a16:creationId xmlns:a16="http://schemas.microsoft.com/office/drawing/2014/main" id="{DB8EF25F-CE4A-4588-9F66-6E66CD6CC201}"/>
              </a:ext>
            </a:extLst>
          </p:cNvPr>
          <p:cNvSpPr>
            <a:spLocks noGrp="1"/>
          </p:cNvSpPr>
          <p:nvPr>
            <p:ph type="body" sz="quarter" idx="14"/>
          </p:nvPr>
        </p:nvSpPr>
        <p:spPr/>
        <p:txBody>
          <a:bodyPr/>
          <a:lstStyle/>
          <a:p>
            <a:r>
              <a:rPr lang="en-US"/>
              <a:t>01/01/2018 - 02/28/2019</a:t>
            </a:r>
          </a:p>
        </p:txBody>
      </p:sp>
    </p:spTree>
    <p:extLst>
      <p:ext uri="{BB962C8B-B14F-4D97-AF65-F5344CB8AC3E}">
        <p14:creationId xmlns:p14="http://schemas.microsoft.com/office/powerpoint/2010/main" val="34011649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62491-FE63-44EB-A38F-F9E9327E0C7E}"/>
              </a:ext>
            </a:extLst>
          </p:cNvPr>
          <p:cNvSpPr>
            <a:spLocks noGrp="1"/>
          </p:cNvSpPr>
          <p:nvPr>
            <p:ph type="title"/>
          </p:nvPr>
        </p:nvSpPr>
        <p:spPr/>
        <p:txBody>
          <a:bodyPr/>
          <a:lstStyle/>
          <a:p>
            <a:r>
              <a:rPr lang="en-US"/>
              <a:t>Facebook Own Posts Table | Oxford Fajar - 7 of 12</a:t>
            </a:r>
          </a:p>
        </p:txBody>
      </p:sp>
      <p:graphicFrame>
        <p:nvGraphicFramePr>
          <p:cNvPr id="5" name="Table Placeholder 4">
            <a:extLst>
              <a:ext uri="{FF2B5EF4-FFF2-40B4-BE49-F238E27FC236}">
                <a16:creationId xmlns:a16="http://schemas.microsoft.com/office/drawing/2014/main" id="{538AC5DF-B7AF-4337-B0B0-D9E07BEEDD56}"/>
              </a:ext>
            </a:extLst>
          </p:cNvPr>
          <p:cNvGraphicFramePr>
            <a:graphicFrameLocks noGrp="1"/>
          </p:cNvGraphicFramePr>
          <p:nvPr>
            <p:ph type="tbl" sz="quarter" idx="13"/>
            <p:extLst>
              <p:ext uri="{D42A27DB-BD31-4B8C-83A1-F6EECF244321}">
                <p14:modId xmlns:p14="http://schemas.microsoft.com/office/powerpoint/2010/main" val="3382168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35555759"/>
                    </a:ext>
                  </a:extLst>
                </a:gridCol>
                <a:gridCol w="658368">
                  <a:extLst>
                    <a:ext uri="{9D8B030D-6E8A-4147-A177-3AD203B41FA5}">
                      <a16:colId xmlns:a16="http://schemas.microsoft.com/office/drawing/2014/main" val="3071732864"/>
                    </a:ext>
                  </a:extLst>
                </a:gridCol>
                <a:gridCol w="658368">
                  <a:extLst>
                    <a:ext uri="{9D8B030D-6E8A-4147-A177-3AD203B41FA5}">
                      <a16:colId xmlns:a16="http://schemas.microsoft.com/office/drawing/2014/main" val="1652140600"/>
                    </a:ext>
                  </a:extLst>
                </a:gridCol>
                <a:gridCol w="658368">
                  <a:extLst>
                    <a:ext uri="{9D8B030D-6E8A-4147-A177-3AD203B41FA5}">
                      <a16:colId xmlns:a16="http://schemas.microsoft.com/office/drawing/2014/main" val="941152514"/>
                    </a:ext>
                  </a:extLst>
                </a:gridCol>
                <a:gridCol w="658368">
                  <a:extLst>
                    <a:ext uri="{9D8B030D-6E8A-4147-A177-3AD203B41FA5}">
                      <a16:colId xmlns:a16="http://schemas.microsoft.com/office/drawing/2014/main" val="3583522604"/>
                    </a:ext>
                  </a:extLst>
                </a:gridCol>
                <a:gridCol w="658368">
                  <a:extLst>
                    <a:ext uri="{9D8B030D-6E8A-4147-A177-3AD203B41FA5}">
                      <a16:colId xmlns:a16="http://schemas.microsoft.com/office/drawing/2014/main" val="344385072"/>
                    </a:ext>
                  </a:extLst>
                </a:gridCol>
                <a:gridCol w="658368">
                  <a:extLst>
                    <a:ext uri="{9D8B030D-6E8A-4147-A177-3AD203B41FA5}">
                      <a16:colId xmlns:a16="http://schemas.microsoft.com/office/drawing/2014/main" val="1816157368"/>
                    </a:ext>
                  </a:extLst>
                </a:gridCol>
                <a:gridCol w="658368">
                  <a:extLst>
                    <a:ext uri="{9D8B030D-6E8A-4147-A177-3AD203B41FA5}">
                      <a16:colId xmlns:a16="http://schemas.microsoft.com/office/drawing/2014/main" val="3742462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89918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- 2019-02-05 00:12:00 </a:t>
                      </a:r>
                      <a:r>
                        <a:rPr kumimoji="0" lang="en-US" sz="1000" b="0" i="0" u="none" strike="noStrike" kern="1200" cap="none" spc="0" normalizeH="0" baseline="0" noProof="0">
                          <a:ln>
                            <a:noFill/>
                          </a:ln>
                          <a:solidFill>
                            <a:prstClr val="black"/>
                          </a:solidFill>
                          <a:effectLst/>
                          <a:uLnTx/>
                          <a:uFillTx/>
                          <a:latin typeface="+mn-lt"/>
                          <a:ea typeface="+mn-ea"/>
                          <a:cs typeface="+mn-cs"/>
                        </a:rPr>
                        <a:t> 
 With every passing moment, let's embrace this Spring festival in ultimate joy and harmony. May this festive season bring you and your loved ones greater prosperity and a brighter future! 
Happy Chinese New Year &amp; Happy Holidays!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86900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- 2019-02-04 12:44:17 </a:t>
                      </a:r>
                      <a:r>
                        <a:rPr kumimoji="0" lang="en-US" sz="1000" b="0" i="0" u="none" strike="noStrike" kern="1200" cap="none" spc="0" normalizeH="0" baseline="0" noProof="0">
                          <a:ln>
                            <a:noFill/>
                          </a:ln>
                          <a:solidFill>
                            <a:prstClr val="black"/>
                          </a:solidFill>
                          <a:effectLst/>
                          <a:uLnTx/>
                          <a:uFillTx/>
                          <a:latin typeface="+mn-lt"/>
                          <a:ea typeface="+mn-ea"/>
                          <a:cs typeface="+mn-cs"/>
                        </a:rPr>
                        <a:t> 
 Time to declutter and get organised!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37510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- 2019-02-04 12:23:09 </a:t>
                      </a:r>
                      <a:r>
                        <a:rPr kumimoji="0" lang="en-US" sz="1000" b="0" i="0" u="none" strike="noStrike" kern="1200" cap="none" spc="0" normalizeH="0" baseline="0" noProof="0">
                          <a:ln>
                            <a:noFill/>
                          </a:ln>
                          <a:solidFill>
                            <a:prstClr val="black"/>
                          </a:solidFill>
                          <a:effectLst/>
                          <a:uLnTx/>
                          <a:uFillTx/>
                          <a:latin typeface="+mn-lt"/>
                          <a:ea typeface="+mn-ea"/>
                          <a:cs typeface="+mn-cs"/>
                        </a:rPr>
                        <a:t> 
 Keep up with your learning schedule on the way back to your hometown with our Fully Worked Solutions SPM!
Learn and practise at your own pace and monitor your performance anytime, anywhere!
Purchase and download now at
http://bit.ly/2C2LoXQ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27496237"/>
                  </a:ext>
                </a:extLst>
              </a:tr>
            </a:tbl>
          </a:graphicData>
        </a:graphic>
      </p:graphicFrame>
      <p:sp>
        <p:nvSpPr>
          <p:cNvPr id="4" name="Text Placeholder 3">
            <a:extLst>
              <a:ext uri="{FF2B5EF4-FFF2-40B4-BE49-F238E27FC236}">
                <a16:creationId xmlns:a16="http://schemas.microsoft.com/office/drawing/2014/main" id="{CF1F755B-2F49-4B72-90BB-30B22B44A45F}"/>
              </a:ext>
            </a:extLst>
          </p:cNvPr>
          <p:cNvSpPr>
            <a:spLocks noGrp="1"/>
          </p:cNvSpPr>
          <p:nvPr>
            <p:ph type="body" sz="quarter" idx="14"/>
          </p:nvPr>
        </p:nvSpPr>
        <p:spPr/>
        <p:txBody>
          <a:bodyPr/>
          <a:lstStyle/>
          <a:p>
            <a:r>
              <a:rPr lang="en-US"/>
              <a:t>01/01/2018 - 02/28/2019</a:t>
            </a:r>
          </a:p>
        </p:txBody>
      </p:sp>
    </p:spTree>
    <p:extLst>
      <p:ext uri="{BB962C8B-B14F-4D97-AF65-F5344CB8AC3E}">
        <p14:creationId xmlns:p14="http://schemas.microsoft.com/office/powerpoint/2010/main" val="39196104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1AD97-2656-45FD-88EA-40F079C4C231}"/>
              </a:ext>
            </a:extLst>
          </p:cNvPr>
          <p:cNvSpPr>
            <a:spLocks noGrp="1"/>
          </p:cNvSpPr>
          <p:nvPr>
            <p:ph type="title"/>
          </p:nvPr>
        </p:nvSpPr>
        <p:spPr/>
        <p:txBody>
          <a:bodyPr/>
          <a:lstStyle/>
          <a:p>
            <a:r>
              <a:rPr lang="en-US"/>
              <a:t>Facebook Own Posts Table | Oxford Fajar - 8 of 12</a:t>
            </a:r>
          </a:p>
        </p:txBody>
      </p:sp>
      <p:graphicFrame>
        <p:nvGraphicFramePr>
          <p:cNvPr id="5" name="Table Placeholder 4">
            <a:extLst>
              <a:ext uri="{FF2B5EF4-FFF2-40B4-BE49-F238E27FC236}">
                <a16:creationId xmlns:a16="http://schemas.microsoft.com/office/drawing/2014/main" id="{9DADDCAB-A862-444B-9B2A-FAB526DEBADF}"/>
              </a:ext>
            </a:extLst>
          </p:cNvPr>
          <p:cNvGraphicFramePr>
            <a:graphicFrameLocks noGrp="1"/>
          </p:cNvGraphicFramePr>
          <p:nvPr>
            <p:ph type="tbl" sz="quarter" idx="13"/>
            <p:extLst>
              <p:ext uri="{D42A27DB-BD31-4B8C-83A1-F6EECF244321}">
                <p14:modId xmlns:p14="http://schemas.microsoft.com/office/powerpoint/2010/main" val="7849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9969654"/>
                    </a:ext>
                  </a:extLst>
                </a:gridCol>
                <a:gridCol w="658368">
                  <a:extLst>
                    <a:ext uri="{9D8B030D-6E8A-4147-A177-3AD203B41FA5}">
                      <a16:colId xmlns:a16="http://schemas.microsoft.com/office/drawing/2014/main" val="116433642"/>
                    </a:ext>
                  </a:extLst>
                </a:gridCol>
                <a:gridCol w="658368">
                  <a:extLst>
                    <a:ext uri="{9D8B030D-6E8A-4147-A177-3AD203B41FA5}">
                      <a16:colId xmlns:a16="http://schemas.microsoft.com/office/drawing/2014/main" val="197027413"/>
                    </a:ext>
                  </a:extLst>
                </a:gridCol>
                <a:gridCol w="658368">
                  <a:extLst>
                    <a:ext uri="{9D8B030D-6E8A-4147-A177-3AD203B41FA5}">
                      <a16:colId xmlns:a16="http://schemas.microsoft.com/office/drawing/2014/main" val="2849142155"/>
                    </a:ext>
                  </a:extLst>
                </a:gridCol>
                <a:gridCol w="658368">
                  <a:extLst>
                    <a:ext uri="{9D8B030D-6E8A-4147-A177-3AD203B41FA5}">
                      <a16:colId xmlns:a16="http://schemas.microsoft.com/office/drawing/2014/main" val="1742792187"/>
                    </a:ext>
                  </a:extLst>
                </a:gridCol>
                <a:gridCol w="658368">
                  <a:extLst>
                    <a:ext uri="{9D8B030D-6E8A-4147-A177-3AD203B41FA5}">
                      <a16:colId xmlns:a16="http://schemas.microsoft.com/office/drawing/2014/main" val="3247485869"/>
                    </a:ext>
                  </a:extLst>
                </a:gridCol>
                <a:gridCol w="658368">
                  <a:extLst>
                    <a:ext uri="{9D8B030D-6E8A-4147-A177-3AD203B41FA5}">
                      <a16:colId xmlns:a16="http://schemas.microsoft.com/office/drawing/2014/main" val="1129078309"/>
                    </a:ext>
                  </a:extLst>
                </a:gridCol>
                <a:gridCol w="658368">
                  <a:extLst>
                    <a:ext uri="{9D8B030D-6E8A-4147-A177-3AD203B41FA5}">
                      <a16:colId xmlns:a16="http://schemas.microsoft.com/office/drawing/2014/main" val="216290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22309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- 2019-01-30 18:17:00 </a:t>
                      </a:r>
                      <a:r>
                        <a:rPr kumimoji="0" lang="en-US" sz="1000" b="0" i="0" u="none" strike="noStrike" kern="1200" cap="none" spc="0" normalizeH="0" baseline="0" noProof="0">
                          <a:ln>
                            <a:noFill/>
                          </a:ln>
                          <a:solidFill>
                            <a:prstClr val="black"/>
                          </a:solidFill>
                          <a:effectLst/>
                          <a:uLnTx/>
                          <a:uFillTx/>
                          <a:latin typeface="+mn-lt"/>
                          <a:ea typeface="+mn-ea"/>
                          <a:cs typeface="+mn-cs"/>
                        </a:rPr>
                        <a:t> 
 Learning is more fun with Success eBook's interactive digital materials!
Start your revision for SPM anytime and anywhere with our Success SPM ebook! Available now for Mathematics, Additional Mathematics, Physics, and Biology.
Learn more:
https://e-learning.oxfordfajar.com.my/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01872787"/>
                  </a:ext>
                </a:extLst>
              </a:tr>
            </a:tbl>
          </a:graphicData>
        </a:graphic>
      </p:graphicFrame>
      <p:sp>
        <p:nvSpPr>
          <p:cNvPr id="4" name="Text Placeholder 3">
            <a:extLst>
              <a:ext uri="{FF2B5EF4-FFF2-40B4-BE49-F238E27FC236}">
                <a16:creationId xmlns:a16="http://schemas.microsoft.com/office/drawing/2014/main" id="{C9AD36D9-B3A3-4E94-97F4-52849D29C04A}"/>
              </a:ext>
            </a:extLst>
          </p:cNvPr>
          <p:cNvSpPr>
            <a:spLocks noGrp="1"/>
          </p:cNvSpPr>
          <p:nvPr>
            <p:ph type="body" sz="quarter" idx="14"/>
          </p:nvPr>
        </p:nvSpPr>
        <p:spPr/>
        <p:txBody>
          <a:bodyPr/>
          <a:lstStyle/>
          <a:p>
            <a:r>
              <a:rPr lang="en-US"/>
              <a:t>01/01/2018 - 02/28/2019</a:t>
            </a:r>
          </a:p>
        </p:txBody>
      </p:sp>
    </p:spTree>
    <p:extLst>
      <p:ext uri="{BB962C8B-B14F-4D97-AF65-F5344CB8AC3E}">
        <p14:creationId xmlns:p14="http://schemas.microsoft.com/office/powerpoint/2010/main" val="6049931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6C264-20D3-4DEF-878E-58592F2E31A9}"/>
              </a:ext>
            </a:extLst>
          </p:cNvPr>
          <p:cNvSpPr>
            <a:spLocks noGrp="1"/>
          </p:cNvSpPr>
          <p:nvPr>
            <p:ph type="title"/>
          </p:nvPr>
        </p:nvSpPr>
        <p:spPr/>
        <p:txBody>
          <a:bodyPr/>
          <a:lstStyle/>
          <a:p>
            <a:r>
              <a:rPr lang="en-US"/>
              <a:t>Facebook Own Posts Table | Oxford Fajar - 9 of 12</a:t>
            </a:r>
          </a:p>
        </p:txBody>
      </p:sp>
      <p:graphicFrame>
        <p:nvGraphicFramePr>
          <p:cNvPr id="5" name="Table Placeholder 4">
            <a:extLst>
              <a:ext uri="{FF2B5EF4-FFF2-40B4-BE49-F238E27FC236}">
                <a16:creationId xmlns:a16="http://schemas.microsoft.com/office/drawing/2014/main" id="{69ADD0A3-AB12-482E-B955-A5F1273E5AEF}"/>
              </a:ext>
            </a:extLst>
          </p:cNvPr>
          <p:cNvGraphicFramePr>
            <a:graphicFrameLocks noGrp="1"/>
          </p:cNvGraphicFramePr>
          <p:nvPr>
            <p:ph type="tbl" sz="quarter" idx="13"/>
            <p:extLst>
              <p:ext uri="{D42A27DB-BD31-4B8C-83A1-F6EECF244321}">
                <p14:modId xmlns:p14="http://schemas.microsoft.com/office/powerpoint/2010/main" val="293038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90906146"/>
                    </a:ext>
                  </a:extLst>
                </a:gridCol>
                <a:gridCol w="658368">
                  <a:extLst>
                    <a:ext uri="{9D8B030D-6E8A-4147-A177-3AD203B41FA5}">
                      <a16:colId xmlns:a16="http://schemas.microsoft.com/office/drawing/2014/main" val="2184884409"/>
                    </a:ext>
                  </a:extLst>
                </a:gridCol>
                <a:gridCol w="658368">
                  <a:extLst>
                    <a:ext uri="{9D8B030D-6E8A-4147-A177-3AD203B41FA5}">
                      <a16:colId xmlns:a16="http://schemas.microsoft.com/office/drawing/2014/main" val="2200440"/>
                    </a:ext>
                  </a:extLst>
                </a:gridCol>
                <a:gridCol w="658368">
                  <a:extLst>
                    <a:ext uri="{9D8B030D-6E8A-4147-A177-3AD203B41FA5}">
                      <a16:colId xmlns:a16="http://schemas.microsoft.com/office/drawing/2014/main" val="2136582810"/>
                    </a:ext>
                  </a:extLst>
                </a:gridCol>
                <a:gridCol w="658368">
                  <a:extLst>
                    <a:ext uri="{9D8B030D-6E8A-4147-A177-3AD203B41FA5}">
                      <a16:colId xmlns:a16="http://schemas.microsoft.com/office/drawing/2014/main" val="3659466850"/>
                    </a:ext>
                  </a:extLst>
                </a:gridCol>
                <a:gridCol w="658368">
                  <a:extLst>
                    <a:ext uri="{9D8B030D-6E8A-4147-A177-3AD203B41FA5}">
                      <a16:colId xmlns:a16="http://schemas.microsoft.com/office/drawing/2014/main" val="4257357597"/>
                    </a:ext>
                  </a:extLst>
                </a:gridCol>
                <a:gridCol w="658368">
                  <a:extLst>
                    <a:ext uri="{9D8B030D-6E8A-4147-A177-3AD203B41FA5}">
                      <a16:colId xmlns:a16="http://schemas.microsoft.com/office/drawing/2014/main" val="3258569621"/>
                    </a:ext>
                  </a:extLst>
                </a:gridCol>
                <a:gridCol w="658368">
                  <a:extLst>
                    <a:ext uri="{9D8B030D-6E8A-4147-A177-3AD203B41FA5}">
                      <a16:colId xmlns:a16="http://schemas.microsoft.com/office/drawing/2014/main" val="2636271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51755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- 2019-01-26 20:15:00 </a:t>
                      </a:r>
                      <a:r>
                        <a:rPr kumimoji="0" lang="en-US" sz="1000" b="0" i="0" u="none" strike="noStrike" kern="1200" cap="none" spc="0" normalizeH="0" baseline="0" noProof="0">
                          <a:ln>
                            <a:noFill/>
                          </a:ln>
                          <a:solidFill>
                            <a:prstClr val="black"/>
                          </a:solidFill>
                          <a:effectLst/>
                          <a:uLnTx/>
                          <a:uFillTx/>
                          <a:latin typeface="+mn-lt"/>
                          <a:ea typeface="+mn-ea"/>
                          <a:cs typeface="+mn-cs"/>
                        </a:rPr>
                        <a:t> 
 What’s your guess? :P
.
.
.
.
.
.
.
.
.
.
.
.
.
.
Answer: A
Source: 
Effective Practice English Year 6, pg.7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79369179"/>
                  </a:ext>
                </a:extLst>
              </a:tr>
            </a:tbl>
          </a:graphicData>
        </a:graphic>
      </p:graphicFrame>
      <p:sp>
        <p:nvSpPr>
          <p:cNvPr id="4" name="Text Placeholder 3">
            <a:extLst>
              <a:ext uri="{FF2B5EF4-FFF2-40B4-BE49-F238E27FC236}">
                <a16:creationId xmlns:a16="http://schemas.microsoft.com/office/drawing/2014/main" id="{074747E0-D636-48AC-BCD0-A509D774B47E}"/>
              </a:ext>
            </a:extLst>
          </p:cNvPr>
          <p:cNvSpPr>
            <a:spLocks noGrp="1"/>
          </p:cNvSpPr>
          <p:nvPr>
            <p:ph type="body" sz="quarter" idx="14"/>
          </p:nvPr>
        </p:nvSpPr>
        <p:spPr/>
        <p:txBody>
          <a:bodyPr/>
          <a:lstStyle/>
          <a:p>
            <a:r>
              <a:rPr lang="en-US"/>
              <a:t>01/01/2018 - 02/28/2019</a:t>
            </a:r>
          </a:p>
        </p:txBody>
      </p:sp>
    </p:spTree>
    <p:extLst>
      <p:ext uri="{BB962C8B-B14F-4D97-AF65-F5344CB8AC3E}">
        <p14:creationId xmlns:p14="http://schemas.microsoft.com/office/powerpoint/2010/main" val="30347070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804DE-0A8B-401F-A79B-0979CCBE7D14}"/>
              </a:ext>
            </a:extLst>
          </p:cNvPr>
          <p:cNvSpPr>
            <a:spLocks noGrp="1"/>
          </p:cNvSpPr>
          <p:nvPr>
            <p:ph type="title"/>
          </p:nvPr>
        </p:nvSpPr>
        <p:spPr/>
        <p:txBody>
          <a:bodyPr/>
          <a:lstStyle/>
          <a:p>
            <a:r>
              <a:rPr lang="en-US"/>
              <a:t>Facebook Own Posts Table | Oxford Fajar - 10 of 12</a:t>
            </a:r>
          </a:p>
        </p:txBody>
      </p:sp>
      <p:graphicFrame>
        <p:nvGraphicFramePr>
          <p:cNvPr id="5" name="Table Placeholder 4">
            <a:extLst>
              <a:ext uri="{FF2B5EF4-FFF2-40B4-BE49-F238E27FC236}">
                <a16:creationId xmlns:a16="http://schemas.microsoft.com/office/drawing/2014/main" id="{B743FEE1-F66C-4A07-B52F-B226335FB0E8}"/>
              </a:ext>
            </a:extLst>
          </p:cNvPr>
          <p:cNvGraphicFramePr>
            <a:graphicFrameLocks noGrp="1"/>
          </p:cNvGraphicFramePr>
          <p:nvPr>
            <p:ph type="tbl" sz="quarter" idx="13"/>
            <p:extLst>
              <p:ext uri="{D42A27DB-BD31-4B8C-83A1-F6EECF244321}">
                <p14:modId xmlns:p14="http://schemas.microsoft.com/office/powerpoint/2010/main" val="1036170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62854667"/>
                    </a:ext>
                  </a:extLst>
                </a:gridCol>
                <a:gridCol w="658368">
                  <a:extLst>
                    <a:ext uri="{9D8B030D-6E8A-4147-A177-3AD203B41FA5}">
                      <a16:colId xmlns:a16="http://schemas.microsoft.com/office/drawing/2014/main" val="3446888445"/>
                    </a:ext>
                  </a:extLst>
                </a:gridCol>
                <a:gridCol w="658368">
                  <a:extLst>
                    <a:ext uri="{9D8B030D-6E8A-4147-A177-3AD203B41FA5}">
                      <a16:colId xmlns:a16="http://schemas.microsoft.com/office/drawing/2014/main" val="136958223"/>
                    </a:ext>
                  </a:extLst>
                </a:gridCol>
                <a:gridCol w="658368">
                  <a:extLst>
                    <a:ext uri="{9D8B030D-6E8A-4147-A177-3AD203B41FA5}">
                      <a16:colId xmlns:a16="http://schemas.microsoft.com/office/drawing/2014/main" val="292566045"/>
                    </a:ext>
                  </a:extLst>
                </a:gridCol>
                <a:gridCol w="658368">
                  <a:extLst>
                    <a:ext uri="{9D8B030D-6E8A-4147-A177-3AD203B41FA5}">
                      <a16:colId xmlns:a16="http://schemas.microsoft.com/office/drawing/2014/main" val="3962613471"/>
                    </a:ext>
                  </a:extLst>
                </a:gridCol>
                <a:gridCol w="658368">
                  <a:extLst>
                    <a:ext uri="{9D8B030D-6E8A-4147-A177-3AD203B41FA5}">
                      <a16:colId xmlns:a16="http://schemas.microsoft.com/office/drawing/2014/main" val="11857490"/>
                    </a:ext>
                  </a:extLst>
                </a:gridCol>
                <a:gridCol w="658368">
                  <a:extLst>
                    <a:ext uri="{9D8B030D-6E8A-4147-A177-3AD203B41FA5}">
                      <a16:colId xmlns:a16="http://schemas.microsoft.com/office/drawing/2014/main" val="35405201"/>
                    </a:ext>
                  </a:extLst>
                </a:gridCol>
                <a:gridCol w="658368">
                  <a:extLst>
                    <a:ext uri="{9D8B030D-6E8A-4147-A177-3AD203B41FA5}">
                      <a16:colId xmlns:a16="http://schemas.microsoft.com/office/drawing/2014/main" val="2780801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3705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- 2019-01-24 16:14:00 </a:t>
                      </a:r>
                      <a:r>
                        <a:rPr kumimoji="0" lang="en-US" sz="1000" b="0" i="0" u="none" strike="noStrike" kern="1200" cap="none" spc="0" normalizeH="0" baseline="0" noProof="0">
                          <a:ln>
                            <a:noFill/>
                          </a:ln>
                          <a:solidFill>
                            <a:prstClr val="black"/>
                          </a:solidFill>
                          <a:effectLst/>
                          <a:uLnTx/>
                          <a:uFillTx/>
                          <a:latin typeface="+mn-lt"/>
                          <a:ea typeface="+mn-ea"/>
                          <a:cs typeface="+mn-cs"/>
                        </a:rPr>
                        <a:t> 
 Need a step by step guidance for your calculation based questions? 
Fully Worked Solutions SPM is your ideal SPM revision tool to practise and master the skills of answering questions anytime, anywhere! 
Learn more:
http://bit.ly/2O9bb7T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33744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- 2019-01-21 05:00:00 </a:t>
                      </a:r>
                      <a:r>
                        <a:rPr kumimoji="0" lang="en-US" sz="1000" b="0" i="0" u="none" strike="noStrike" kern="1200" cap="none" spc="0" normalizeH="0" baseline="0" noProof="0">
                          <a:ln>
                            <a:noFill/>
                          </a:ln>
                          <a:solidFill>
                            <a:prstClr val="black"/>
                          </a:solidFill>
                          <a:effectLst/>
                          <a:uLnTx/>
                          <a:uFillTx/>
                          <a:latin typeface="+mn-lt"/>
                          <a:ea typeface="+mn-ea"/>
                          <a:cs typeface="+mn-cs"/>
                        </a:rPr>
                        <a:t> 
 May this Thaipusam bring you prosperity and happiness. Happy Thaipusam!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43770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- 2019-01-19 15:13:00 </a:t>
                      </a:r>
                      <a:r>
                        <a:rPr kumimoji="0" lang="en-US" sz="1000" b="0" i="0" u="none" strike="noStrike" kern="1200" cap="none" spc="0" normalizeH="0" baseline="0" noProof="0">
                          <a:ln>
                            <a:noFill/>
                          </a:ln>
                          <a:solidFill>
                            <a:prstClr val="black"/>
                          </a:solidFill>
                          <a:effectLst/>
                          <a:uLnTx/>
                          <a:uFillTx/>
                          <a:latin typeface="+mn-lt"/>
                          <a:ea typeface="+mn-ea"/>
                          <a:cs typeface="+mn-cs"/>
                        </a:rPr>
                        <a:t> 
 Varying revision methods such as writing summaries, rewriting important facts, and creating mind maps help to retain what you have learnt for a long time.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40315935"/>
                  </a:ext>
                </a:extLst>
              </a:tr>
            </a:tbl>
          </a:graphicData>
        </a:graphic>
      </p:graphicFrame>
      <p:sp>
        <p:nvSpPr>
          <p:cNvPr id="4" name="Text Placeholder 3">
            <a:extLst>
              <a:ext uri="{FF2B5EF4-FFF2-40B4-BE49-F238E27FC236}">
                <a16:creationId xmlns:a16="http://schemas.microsoft.com/office/drawing/2014/main" id="{4560B461-6B49-4770-895E-6CA07644E036}"/>
              </a:ext>
            </a:extLst>
          </p:cNvPr>
          <p:cNvSpPr>
            <a:spLocks noGrp="1"/>
          </p:cNvSpPr>
          <p:nvPr>
            <p:ph type="body" sz="quarter" idx="14"/>
          </p:nvPr>
        </p:nvSpPr>
        <p:spPr/>
        <p:txBody>
          <a:bodyPr/>
          <a:lstStyle/>
          <a:p>
            <a:r>
              <a:rPr lang="en-US"/>
              <a:t>01/01/2018 - 02/28/2019</a:t>
            </a:r>
          </a:p>
        </p:txBody>
      </p:sp>
    </p:spTree>
    <p:extLst>
      <p:ext uri="{BB962C8B-B14F-4D97-AF65-F5344CB8AC3E}">
        <p14:creationId xmlns:p14="http://schemas.microsoft.com/office/powerpoint/2010/main" val="14342280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FAC9B-A404-4DED-A4ED-2CB45A0C7032}"/>
              </a:ext>
            </a:extLst>
          </p:cNvPr>
          <p:cNvSpPr>
            <a:spLocks noGrp="1"/>
          </p:cNvSpPr>
          <p:nvPr>
            <p:ph type="title"/>
          </p:nvPr>
        </p:nvSpPr>
        <p:spPr/>
        <p:txBody>
          <a:bodyPr/>
          <a:lstStyle/>
          <a:p>
            <a:r>
              <a:rPr lang="en-US"/>
              <a:t>Facebook Own Posts Table | Oxford Fajar - 11 of 12</a:t>
            </a:r>
          </a:p>
        </p:txBody>
      </p:sp>
      <p:graphicFrame>
        <p:nvGraphicFramePr>
          <p:cNvPr id="5" name="Table Placeholder 4">
            <a:extLst>
              <a:ext uri="{FF2B5EF4-FFF2-40B4-BE49-F238E27FC236}">
                <a16:creationId xmlns:a16="http://schemas.microsoft.com/office/drawing/2014/main" id="{727BC326-A176-49FA-BAE8-43AE30A4A76D}"/>
              </a:ext>
            </a:extLst>
          </p:cNvPr>
          <p:cNvGraphicFramePr>
            <a:graphicFrameLocks noGrp="1"/>
          </p:cNvGraphicFramePr>
          <p:nvPr>
            <p:ph type="tbl" sz="quarter" idx="13"/>
            <p:extLst>
              <p:ext uri="{D42A27DB-BD31-4B8C-83A1-F6EECF244321}">
                <p14:modId xmlns:p14="http://schemas.microsoft.com/office/powerpoint/2010/main" val="33926168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00430030"/>
                    </a:ext>
                  </a:extLst>
                </a:gridCol>
                <a:gridCol w="658368">
                  <a:extLst>
                    <a:ext uri="{9D8B030D-6E8A-4147-A177-3AD203B41FA5}">
                      <a16:colId xmlns:a16="http://schemas.microsoft.com/office/drawing/2014/main" val="583870779"/>
                    </a:ext>
                  </a:extLst>
                </a:gridCol>
                <a:gridCol w="658368">
                  <a:extLst>
                    <a:ext uri="{9D8B030D-6E8A-4147-A177-3AD203B41FA5}">
                      <a16:colId xmlns:a16="http://schemas.microsoft.com/office/drawing/2014/main" val="281592947"/>
                    </a:ext>
                  </a:extLst>
                </a:gridCol>
                <a:gridCol w="658368">
                  <a:extLst>
                    <a:ext uri="{9D8B030D-6E8A-4147-A177-3AD203B41FA5}">
                      <a16:colId xmlns:a16="http://schemas.microsoft.com/office/drawing/2014/main" val="2132325796"/>
                    </a:ext>
                  </a:extLst>
                </a:gridCol>
                <a:gridCol w="658368">
                  <a:extLst>
                    <a:ext uri="{9D8B030D-6E8A-4147-A177-3AD203B41FA5}">
                      <a16:colId xmlns:a16="http://schemas.microsoft.com/office/drawing/2014/main" val="3430144634"/>
                    </a:ext>
                  </a:extLst>
                </a:gridCol>
                <a:gridCol w="658368">
                  <a:extLst>
                    <a:ext uri="{9D8B030D-6E8A-4147-A177-3AD203B41FA5}">
                      <a16:colId xmlns:a16="http://schemas.microsoft.com/office/drawing/2014/main" val="3462400637"/>
                    </a:ext>
                  </a:extLst>
                </a:gridCol>
                <a:gridCol w="658368">
                  <a:extLst>
                    <a:ext uri="{9D8B030D-6E8A-4147-A177-3AD203B41FA5}">
                      <a16:colId xmlns:a16="http://schemas.microsoft.com/office/drawing/2014/main" val="4221295300"/>
                    </a:ext>
                  </a:extLst>
                </a:gridCol>
                <a:gridCol w="658368">
                  <a:extLst>
                    <a:ext uri="{9D8B030D-6E8A-4147-A177-3AD203B41FA5}">
                      <a16:colId xmlns:a16="http://schemas.microsoft.com/office/drawing/2014/main" val="23407060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2264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- 2019-01-18 15:19:59 </a:t>
                      </a:r>
                      <a:r>
                        <a:rPr kumimoji="0" lang="en-US" sz="1000" b="0" i="0" u="none" strike="noStrike" kern="1200" cap="none" spc="0" normalizeH="0" baseline="0" noProof="0">
                          <a:ln>
                            <a:noFill/>
                          </a:ln>
                          <a:solidFill>
                            <a:prstClr val="black"/>
                          </a:solidFill>
                          <a:effectLst/>
                          <a:uLnTx/>
                          <a:uFillTx/>
                          <a:latin typeface="+mn-lt"/>
                          <a:ea typeface="+mn-ea"/>
                          <a:cs typeface="+mn-cs"/>
                        </a:rPr>
                        <a:t> 
 It feels just like yesterday when we started our journey as study companions to students. Fast forward to 2019, we're celebrating our 62nd anniversary!
As we evolve, we also strive to continue improving our content for you in the years to come. 
Thank you for your support! :) 
#10yearschallenge #OxfordFajar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65043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- 2019-01-16 12:58:00 </a:t>
                      </a:r>
                      <a:r>
                        <a:rPr kumimoji="0" lang="en-US" sz="1000" b="0" i="0" u="none" strike="noStrike" kern="1200" cap="none" spc="0" normalizeH="0" baseline="0" noProof="0">
                          <a:ln>
                            <a:noFill/>
                          </a:ln>
                          <a:solidFill>
                            <a:prstClr val="black"/>
                          </a:solidFill>
                          <a:effectLst/>
                          <a:uLnTx/>
                          <a:uFillTx/>
                          <a:latin typeface="+mn-lt"/>
                          <a:ea typeface="+mn-ea"/>
                          <a:cs typeface="+mn-cs"/>
                        </a:rPr>
                        <a:t> 
 Enjoy a fun learning session in Bahasa Malaysia and other languages with your children over the weekend with our Kamus Bergambar BM-JW-BA-BI! 
Learn more:
https://bit.ly/2RneI6R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25274008"/>
                  </a:ext>
                </a:extLst>
              </a:tr>
            </a:tbl>
          </a:graphicData>
        </a:graphic>
      </p:graphicFrame>
      <p:sp>
        <p:nvSpPr>
          <p:cNvPr id="4" name="Text Placeholder 3">
            <a:extLst>
              <a:ext uri="{FF2B5EF4-FFF2-40B4-BE49-F238E27FC236}">
                <a16:creationId xmlns:a16="http://schemas.microsoft.com/office/drawing/2014/main" id="{F5CECF26-1968-4E46-947A-14CE196E7D48}"/>
              </a:ext>
            </a:extLst>
          </p:cNvPr>
          <p:cNvSpPr>
            <a:spLocks noGrp="1"/>
          </p:cNvSpPr>
          <p:nvPr>
            <p:ph type="body" sz="quarter" idx="14"/>
          </p:nvPr>
        </p:nvSpPr>
        <p:spPr/>
        <p:txBody>
          <a:bodyPr/>
          <a:lstStyle/>
          <a:p>
            <a:r>
              <a:rPr lang="en-US"/>
              <a:t>01/01/2018 - 02/28/2019</a:t>
            </a:r>
          </a:p>
        </p:txBody>
      </p:sp>
    </p:spTree>
    <p:extLst>
      <p:ext uri="{BB962C8B-B14F-4D97-AF65-F5344CB8AC3E}">
        <p14:creationId xmlns:p14="http://schemas.microsoft.com/office/powerpoint/2010/main" val="33734602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99937-62E1-482B-8398-738EA97651FF}"/>
              </a:ext>
            </a:extLst>
          </p:cNvPr>
          <p:cNvSpPr>
            <a:spLocks noGrp="1"/>
          </p:cNvSpPr>
          <p:nvPr>
            <p:ph type="title"/>
          </p:nvPr>
        </p:nvSpPr>
        <p:spPr/>
        <p:txBody>
          <a:bodyPr/>
          <a:lstStyle/>
          <a:p>
            <a:r>
              <a:rPr lang="en-US"/>
              <a:t>Facebook Own Posts Table | Oxford Fajar - 12 of 12</a:t>
            </a:r>
          </a:p>
        </p:txBody>
      </p:sp>
      <p:graphicFrame>
        <p:nvGraphicFramePr>
          <p:cNvPr id="5" name="Table Placeholder 4">
            <a:extLst>
              <a:ext uri="{FF2B5EF4-FFF2-40B4-BE49-F238E27FC236}">
                <a16:creationId xmlns:a16="http://schemas.microsoft.com/office/drawing/2014/main" id="{515A2901-DB11-43EE-9EFC-CE92768653C6}"/>
              </a:ext>
            </a:extLst>
          </p:cNvPr>
          <p:cNvGraphicFramePr>
            <a:graphicFrameLocks noGrp="1"/>
          </p:cNvGraphicFramePr>
          <p:nvPr>
            <p:ph type="tbl" sz="quarter" idx="13"/>
            <p:extLst>
              <p:ext uri="{D42A27DB-BD31-4B8C-83A1-F6EECF244321}">
                <p14:modId xmlns:p14="http://schemas.microsoft.com/office/powerpoint/2010/main" val="3640115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35703616"/>
                    </a:ext>
                  </a:extLst>
                </a:gridCol>
                <a:gridCol w="658368">
                  <a:extLst>
                    <a:ext uri="{9D8B030D-6E8A-4147-A177-3AD203B41FA5}">
                      <a16:colId xmlns:a16="http://schemas.microsoft.com/office/drawing/2014/main" val="416120635"/>
                    </a:ext>
                  </a:extLst>
                </a:gridCol>
                <a:gridCol w="658368">
                  <a:extLst>
                    <a:ext uri="{9D8B030D-6E8A-4147-A177-3AD203B41FA5}">
                      <a16:colId xmlns:a16="http://schemas.microsoft.com/office/drawing/2014/main" val="2229346208"/>
                    </a:ext>
                  </a:extLst>
                </a:gridCol>
                <a:gridCol w="658368">
                  <a:extLst>
                    <a:ext uri="{9D8B030D-6E8A-4147-A177-3AD203B41FA5}">
                      <a16:colId xmlns:a16="http://schemas.microsoft.com/office/drawing/2014/main" val="3904008334"/>
                    </a:ext>
                  </a:extLst>
                </a:gridCol>
                <a:gridCol w="658368">
                  <a:extLst>
                    <a:ext uri="{9D8B030D-6E8A-4147-A177-3AD203B41FA5}">
                      <a16:colId xmlns:a16="http://schemas.microsoft.com/office/drawing/2014/main" val="342819765"/>
                    </a:ext>
                  </a:extLst>
                </a:gridCol>
                <a:gridCol w="658368">
                  <a:extLst>
                    <a:ext uri="{9D8B030D-6E8A-4147-A177-3AD203B41FA5}">
                      <a16:colId xmlns:a16="http://schemas.microsoft.com/office/drawing/2014/main" val="2381764210"/>
                    </a:ext>
                  </a:extLst>
                </a:gridCol>
                <a:gridCol w="658368">
                  <a:extLst>
                    <a:ext uri="{9D8B030D-6E8A-4147-A177-3AD203B41FA5}">
                      <a16:colId xmlns:a16="http://schemas.microsoft.com/office/drawing/2014/main" val="3768039314"/>
                    </a:ext>
                  </a:extLst>
                </a:gridCol>
                <a:gridCol w="658368">
                  <a:extLst>
                    <a:ext uri="{9D8B030D-6E8A-4147-A177-3AD203B41FA5}">
                      <a16:colId xmlns:a16="http://schemas.microsoft.com/office/drawing/2014/main" val="2713013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16292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- 2019-01-15 12:11:00 </a:t>
                      </a:r>
                      <a:r>
                        <a:rPr kumimoji="0" lang="en-US" sz="1000" b="0" i="0" u="none" strike="noStrike" kern="1200" cap="none" spc="0" normalizeH="0" baseline="0" noProof="0">
                          <a:ln>
                            <a:noFill/>
                          </a:ln>
                          <a:solidFill>
                            <a:prstClr val="black"/>
                          </a:solidFill>
                          <a:effectLst/>
                          <a:uLnTx/>
                          <a:uFillTx/>
                          <a:latin typeface="+mn-lt"/>
                          <a:ea typeface="+mn-ea"/>
                          <a:cs typeface="+mn-cs"/>
                        </a:rPr>
                        <a:t> 
 Genetic research helps to improve health by producing various types of vaccines, medicine, and stem cells  for treatment of diseases.
Source:
Oxford Fajar SUCCESS SPM Science, pg.61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44764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- 2019-01-14 17:10:00 </a:t>
                      </a:r>
                      <a:r>
                        <a:rPr kumimoji="0" lang="en-US" sz="1000" b="0" i="0" u="none" strike="noStrike" kern="1200" cap="none" spc="0" normalizeH="0" baseline="0" noProof="0">
                          <a:ln>
                            <a:noFill/>
                          </a:ln>
                          <a:solidFill>
                            <a:prstClr val="black"/>
                          </a:solidFill>
                          <a:effectLst/>
                          <a:uLnTx/>
                          <a:uFillTx/>
                          <a:latin typeface="+mn-lt"/>
                          <a:ea typeface="+mn-ea"/>
                          <a:cs typeface="+mn-cs"/>
                        </a:rPr>
                        <a:t> 
 Start the school year off right by keeping a calendar as a guide to measure your success.
Marking important dates such as exam dates and revision schedules on the calendar helps us manage our schedule and learning activities effectively.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59719207"/>
                  </a:ext>
                </a:extLst>
              </a:tr>
            </a:tbl>
          </a:graphicData>
        </a:graphic>
      </p:graphicFrame>
      <p:sp>
        <p:nvSpPr>
          <p:cNvPr id="4" name="Text Placeholder 3">
            <a:extLst>
              <a:ext uri="{FF2B5EF4-FFF2-40B4-BE49-F238E27FC236}">
                <a16:creationId xmlns:a16="http://schemas.microsoft.com/office/drawing/2014/main" id="{5C657DCA-2821-4182-BCA4-5AE70FA266DC}"/>
              </a:ext>
            </a:extLst>
          </p:cNvPr>
          <p:cNvSpPr>
            <a:spLocks noGrp="1"/>
          </p:cNvSpPr>
          <p:nvPr>
            <p:ph type="body" sz="quarter" idx="14"/>
          </p:nvPr>
        </p:nvSpPr>
        <p:spPr/>
        <p:txBody>
          <a:bodyPr/>
          <a:lstStyle/>
          <a:p>
            <a:r>
              <a:rPr lang="en-US"/>
              <a:t>01/01/2018 - 02/28/2019</a:t>
            </a:r>
          </a:p>
        </p:txBody>
      </p:sp>
    </p:spTree>
    <p:extLst>
      <p:ext uri="{BB962C8B-B14F-4D97-AF65-F5344CB8AC3E}">
        <p14:creationId xmlns:p14="http://schemas.microsoft.com/office/powerpoint/2010/main" val="155321784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1163</Words>
  <Application>Microsoft Office PowerPoint</Application>
  <PresentationFormat>On-screen Show (4:3)</PresentationFormat>
  <Paragraphs>532</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quintly_template</vt:lpstr>
      <vt:lpstr>MASTER TEMPLATE</vt:lpstr>
      <vt:lpstr>Facebook Key Metrics Table | Oxford Fajar</vt:lpstr>
      <vt:lpstr>Facebook Reach | Oxford Fajar</vt:lpstr>
      <vt:lpstr>Facebook Engaged Users | Oxford Fajar</vt:lpstr>
      <vt:lpstr>Facebook Average Reactions Per Post | Oxford Fajar</vt:lpstr>
      <vt:lpstr>Facebook Interactions Distribution | Oxford Fajar</vt:lpstr>
      <vt:lpstr>Facebook Interaction Rate By Weekday | Oxford Fajar</vt:lpstr>
      <vt:lpstr>Facebook (FB) Custom Own Posts Table (new) | Oxford Fajar - 1 of 4</vt:lpstr>
      <vt:lpstr>Facebook (FB) Custom Own Posts Table (new) | Oxford Fajar - 2 of 4</vt:lpstr>
      <vt:lpstr>Facebook (FB) Custom Own Posts Table (new) | Oxford Fajar - 3 of 4</vt:lpstr>
      <vt:lpstr>Facebook (FB) Custom Own Posts Table (new) | Oxford Fajar - 4 of 4</vt:lpstr>
      <vt:lpstr>Facebook Fan Demographics | Oxford Fajar</vt:lpstr>
      <vt:lpstr>Facebook Interaction Rate | Oxford Fajar</vt:lpstr>
      <vt:lpstr>Facebook Fans Total | Oxford Fajar</vt:lpstr>
      <vt:lpstr>Facebook Page Views | Oxford Fajar</vt:lpstr>
      <vt:lpstr>Facebook Fans By City Table | Oxford Fajar - 1 of 3</vt:lpstr>
      <vt:lpstr>Facebook Fans By City Table | Oxford Fajar - 2 of 3</vt:lpstr>
      <vt:lpstr>Facebook Fans By City Table | Oxford Fajar - 3 of 3</vt:lpstr>
      <vt:lpstr>Facebook Own Posts Table | Oxford Fajar - 1 of 12</vt:lpstr>
      <vt:lpstr>Facebook Own Posts Table | Oxford Fajar - 2 of 12</vt:lpstr>
      <vt:lpstr>Facebook Own Posts Table | Oxford Fajar - 3 of 12</vt:lpstr>
      <vt:lpstr>Facebook Own Posts Table | Oxford Fajar - 4 of 12</vt:lpstr>
      <vt:lpstr>Facebook Own Posts Table | Oxford Fajar - 5 of 12</vt:lpstr>
      <vt:lpstr>Facebook Own Posts Table | Oxford Fajar - 6 of 12</vt:lpstr>
      <vt:lpstr>Facebook Own Posts Table | Oxford Fajar - 7 of 12</vt:lpstr>
      <vt:lpstr>Facebook Own Posts Table | Oxford Fajar - 8 of 12</vt:lpstr>
      <vt:lpstr>Facebook Own Posts Table | Oxford Fajar - 9 of 12</vt:lpstr>
      <vt:lpstr>Facebook Own Posts Table | Oxford Fajar - 10 of 12</vt:lpstr>
      <vt:lpstr>Facebook Own Posts Table | Oxford Fajar - 11 of 12</vt:lpstr>
      <vt:lpstr>Facebook Own Posts Table | Oxford Fajar - 12 of 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2019-03-18T15:35:36Z</dcterms:created>
  <dcterms:modified xsi:type="dcterms:W3CDTF">2019-03-18T15:36:24Z</dcterms:modified>
</cp:coreProperties>
</file>